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3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7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1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0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1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312B-419C-4A62-9D45-AD9D797BF422}" type="datetimeFigureOut">
              <a:rPr lang="zh-CN" altLang="en-US" smtClean="0"/>
              <a:t>2017/1/13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3C21-BEFA-415C-AF4B-8BD01B104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3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9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9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9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6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4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4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1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6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5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2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0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16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33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30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1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0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黄雨鹤</dc:creator>
  <cp:lastModifiedBy>黄雨鹤</cp:lastModifiedBy>
  <cp:revision>1</cp:revision>
  <dcterms:created xsi:type="dcterms:W3CDTF">2017-01-13T08:41:44Z</dcterms:created>
  <dcterms:modified xsi:type="dcterms:W3CDTF">2017-01-13T08:42:27Z</dcterms:modified>
</cp:coreProperties>
</file>