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5" r:id="rId5"/>
    <p:sldId id="266" r:id="rId6"/>
    <p:sldId id="267" r:id="rId7"/>
    <p:sldId id="268" r:id="rId8"/>
    <p:sldId id="264" r:id="rId9"/>
    <p:sldId id="270" r:id="rId10"/>
    <p:sldId id="276" r:id="rId11"/>
    <p:sldId id="272" r:id="rId12"/>
    <p:sldId id="269" r:id="rId13"/>
    <p:sldId id="275" r:id="rId14"/>
    <p:sldId id="286" r:id="rId15"/>
    <p:sldId id="278" r:id="rId16"/>
    <p:sldId id="277" r:id="rId17"/>
    <p:sldId id="280" r:id="rId18"/>
    <p:sldId id="288" r:id="rId19"/>
    <p:sldId id="274" r:id="rId20"/>
    <p:sldId id="273" r:id="rId21"/>
    <p:sldId id="281"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33333"/>
    <a:srgbClr val="DFF4B6"/>
    <a:srgbClr val="D6F1A1"/>
    <a:srgbClr val="9CD921"/>
    <a:srgbClr val="AAE1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autoAdjust="0"/>
    <p:restoredTop sz="94660"/>
  </p:normalViewPr>
  <p:slideViewPr>
    <p:cSldViewPr snapToGrid="0">
      <p:cViewPr varScale="1">
        <p:scale>
          <a:sx n="111" d="100"/>
          <a:sy n="111" d="100"/>
        </p:scale>
        <p:origin x="318" y="78"/>
      </p:cViewPr>
      <p:guideLst>
        <p:guide orient="horz" pos="2164"/>
        <p:guide pos="38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47FEA4-6C95-4EA1-A8BE-6D50DF5CCEA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9232AF-F667-4797-BA1D-3D17F98B31F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232AF-F667-4797-BA1D-3D17F98B31F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ADCA90CE-1671-4600-9289-0FCBB2E3E60D}"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232AF-F667-4797-BA1D-3D17F98B31F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232AF-F667-4797-BA1D-3D17F98B31F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itchFamily="34" charset="0"/>
                <a:ea typeface="微软雅黑" panose="020B0503020204020204" pitchFamily="34" charset="-122"/>
              </a:defRPr>
            </a:lvl1pPr>
            <a:lvl2pPr marL="742950" indent="-285750">
              <a:defRPr>
                <a:solidFill>
                  <a:schemeClr val="tx1"/>
                </a:solidFill>
                <a:latin typeface="Arial Narrow" pitchFamily="34" charset="0"/>
                <a:ea typeface="微软雅黑" panose="020B0503020204020204" pitchFamily="34" charset="-122"/>
              </a:defRPr>
            </a:lvl2pPr>
            <a:lvl3pPr marL="1143000" indent="-228600">
              <a:defRPr>
                <a:solidFill>
                  <a:schemeClr val="tx1"/>
                </a:solidFill>
                <a:latin typeface="Arial Narrow" pitchFamily="34" charset="0"/>
                <a:ea typeface="微软雅黑" panose="020B0503020204020204" pitchFamily="34" charset="-122"/>
              </a:defRPr>
            </a:lvl3pPr>
            <a:lvl4pPr marL="1600200" indent="-228600">
              <a:defRPr>
                <a:solidFill>
                  <a:schemeClr val="tx1"/>
                </a:solidFill>
                <a:latin typeface="Arial Narrow" pitchFamily="34" charset="0"/>
                <a:ea typeface="微软雅黑" panose="020B0503020204020204" pitchFamily="34" charset="-122"/>
              </a:defRPr>
            </a:lvl4pPr>
            <a:lvl5pPr marL="2057400" indent="-228600">
              <a:defRPr>
                <a:solidFill>
                  <a:schemeClr val="tx1"/>
                </a:solidFill>
                <a:latin typeface="Arial Narrow"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anose="020B0503020204020204" pitchFamily="34" charset="-122"/>
              </a:defRPr>
            </a:lvl9pPr>
          </a:lstStyle>
          <a:p>
            <a:pPr fontAlgn="base">
              <a:spcBef>
                <a:spcPct val="0"/>
              </a:spcBef>
              <a:spcAft>
                <a:spcPct val="0"/>
              </a:spcAft>
            </a:pPr>
            <a:fld id="{96FB4BD0-E72A-457D-8FE4-EB0AA611044A}" type="slidenum">
              <a:rPr lang="zh-CN" altLang="en-US" smtClean="0">
                <a:latin typeface="Calibri" panose="020F0502020204030204" pitchFamily="34" charset="0"/>
                <a:ea typeface="宋体" panose="02010600030101010101" pitchFamily="2" charset="-122"/>
              </a:rPr>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ADCA90CE-1671-4600-9289-0FCBB2E3E60D}"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ADCA90CE-1671-4600-9289-0FCBB2E3E60D}"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ADCA90CE-1671-4600-9289-0FCBB2E3E60D}"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ADCA90CE-1671-4600-9289-0FCBB2E3E60D}"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anose="02010600030101010101" pitchFamily="2" charset="-122"/>
              </a:defRPr>
            </a:lvl1pPr>
            <a:lvl2pPr marL="742950" indent="-285750">
              <a:defRPr>
                <a:solidFill>
                  <a:schemeClr val="tx1"/>
                </a:solidFill>
                <a:latin typeface="Arial Narrow" pitchFamily="34" charset="0"/>
                <a:ea typeface="宋体" panose="02010600030101010101" pitchFamily="2" charset="-122"/>
              </a:defRPr>
            </a:lvl2pPr>
            <a:lvl3pPr marL="1143000" indent="-228600">
              <a:defRPr>
                <a:solidFill>
                  <a:schemeClr val="tx1"/>
                </a:solidFill>
                <a:latin typeface="Arial Narrow" pitchFamily="34" charset="0"/>
                <a:ea typeface="宋体" panose="02010600030101010101" pitchFamily="2" charset="-122"/>
              </a:defRPr>
            </a:lvl3pPr>
            <a:lvl4pPr marL="1600200" indent="-228600">
              <a:defRPr>
                <a:solidFill>
                  <a:schemeClr val="tx1"/>
                </a:solidFill>
                <a:latin typeface="Arial Narrow" pitchFamily="34" charset="0"/>
                <a:ea typeface="宋体" panose="02010600030101010101" pitchFamily="2" charset="-122"/>
              </a:defRPr>
            </a:lvl4pPr>
            <a:lvl5pPr marL="2057400" indent="-228600">
              <a:defRPr>
                <a:solidFill>
                  <a:schemeClr val="tx1"/>
                </a:solidFill>
                <a:latin typeface="Arial Narrow"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anose="02010600030101010101" pitchFamily="2" charset="-122"/>
              </a:defRPr>
            </a:lvl9pPr>
          </a:lstStyle>
          <a:p>
            <a:fld id="{ADCA90CE-1671-4600-9289-0FCBB2E3E60D}"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232AF-F667-4797-BA1D-3D17F98B31F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806800" y="3384000"/>
            <a:ext cx="5958000" cy="1720800"/>
          </a:xfrm>
        </p:spPr>
        <p:txBody>
          <a:bodyPr lIns="90000" tIns="46800" rIns="90000" bIns="46800" anchor="b"/>
          <a:lstStyle>
            <a:lvl1pPr algn="ctr">
              <a:defRPr sz="6000">
                <a:solidFill>
                  <a:schemeClr val="accent1"/>
                </a:solidFill>
                <a:effectLst/>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5806800" y="5216400"/>
            <a:ext cx="5958000" cy="468000"/>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1067DD-7756-4DF3-904A-8F40BA684AA6}" type="slidenum">
              <a:rPr lang="zh-CN" altLang="en-US" smtClean="0"/>
            </a:fld>
            <a:endParaRPr lang="zh-CN" altLang="en-US"/>
          </a:p>
        </p:txBody>
      </p:sp>
      <p:sp>
        <p:nvSpPr>
          <p:cNvPr id="7" name="内容占位符 6"/>
          <p:cNvSpPr>
            <a:spLocks noGrp="1"/>
          </p:cNvSpPr>
          <p:nvPr>
            <p:ph sz="quarter" idx="13"/>
          </p:nvPr>
        </p:nvSpPr>
        <p:spPr>
          <a:xfrm>
            <a:off x="451468" y="1300766"/>
            <a:ext cx="11289065" cy="5229493"/>
          </a:xfrm>
        </p:spPr>
        <p:txBody>
          <a:bodyPr/>
          <a:lstStyle>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7" name="组合 6"/>
          <p:cNvGrpSpPr/>
          <p:nvPr userDrawn="1"/>
        </p:nvGrpSpPr>
        <p:grpSpPr>
          <a:xfrm>
            <a:off x="3160714" y="1830388"/>
            <a:ext cx="5861049" cy="4249738"/>
            <a:chOff x="3160714" y="1830388"/>
            <a:chExt cx="5861049" cy="4249738"/>
          </a:xfrm>
        </p:grpSpPr>
        <p:sp>
          <p:nvSpPr>
            <p:cNvPr id="8" name="MH_Other_1"/>
            <p:cNvSpPr/>
            <p:nvPr>
              <p:custDataLst>
                <p:tags r:id="rId2"/>
              </p:custDataLst>
            </p:nvPr>
          </p:nvSpPr>
          <p:spPr>
            <a:xfrm>
              <a:off x="3397251"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algn="ctr">
                <a:defRPr/>
              </a:pPr>
              <a:endParaRPr lang="zh-CN" altLang="en-US" kern="0">
                <a:solidFill>
                  <a:srgbClr val="FFFFFF"/>
                </a:solidFill>
                <a:latin typeface="Arial" panose="020B0604020202020204"/>
                <a:ea typeface="宋体" panose="02010600030101010101" pitchFamily="2" charset="-122"/>
              </a:endParaRPr>
            </a:p>
          </p:txBody>
        </p:sp>
        <p:sp>
          <p:nvSpPr>
            <p:cNvPr id="9" name="MH_Desc_1"/>
            <p:cNvSpPr/>
            <p:nvPr>
              <p:custDataLst>
                <p:tags r:id="rId3"/>
              </p:custDataLst>
            </p:nvPr>
          </p:nvSpPr>
          <p:spPr>
            <a:xfrm>
              <a:off x="3160714" y="2117725"/>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algn="just">
                <a:lnSpc>
                  <a:spcPct val="130000"/>
                </a:lnSpc>
                <a:defRPr/>
              </a:pPr>
              <a:endParaRPr lang="zh-CN" altLang="en-US" kern="0" dirty="0">
                <a:latin typeface="Arial" panose="020B0604020202020204" pitchFamily="34" charset="0"/>
                <a:ea typeface="黑体" panose="02010609060101010101" pitchFamily="49" charset="-122"/>
              </a:endParaRPr>
            </a:p>
          </p:txBody>
        </p:sp>
        <p:sp>
          <p:nvSpPr>
            <p:cNvPr id="10" name="MH_Other_2"/>
            <p:cNvSpPr/>
            <p:nvPr>
              <p:custDataLst>
                <p:tags r:id="rId4"/>
              </p:custDataLst>
            </p:nvPr>
          </p:nvSpPr>
          <p:spPr bwMode="auto">
            <a:xfrm>
              <a:off x="6740525" y="3722689"/>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kern="0">
                <a:solidFill>
                  <a:srgbClr val="FFFFFF"/>
                </a:solidFill>
                <a:latin typeface="Arial" panose="020B0604020202020204"/>
                <a:ea typeface="宋体" panose="02010600030101010101" pitchFamily="2" charset="-122"/>
              </a:endParaRPr>
            </a:p>
          </p:txBody>
        </p:sp>
      </p:grpSp>
      <p:sp>
        <p:nvSpPr>
          <p:cNvPr id="2" name="KSO_BT1"/>
          <p:cNvSpPr>
            <a:spLocks noGrp="1"/>
          </p:cNvSpPr>
          <p:nvPr>
            <p:ph type="title"/>
          </p:nvPr>
        </p:nvSpPr>
        <p:spPr/>
        <p:txBody>
          <a:bodyPr/>
          <a:lstStyle/>
          <a:p>
            <a:r>
              <a:rPr lang="zh-CN" altLang="en-US" dirty="0" smtClean="0"/>
              <a:t>单击此处编辑母版标题样式</a:t>
            </a:r>
            <a:endParaRPr lang="en-US" dirty="0"/>
          </a:p>
        </p:txBody>
      </p:sp>
      <p:sp>
        <p:nvSpPr>
          <p:cNvPr id="3" name="KSO_BC1"/>
          <p:cNvSpPr>
            <a:spLocks noGrp="1"/>
          </p:cNvSpPr>
          <p:nvPr>
            <p:ph idx="1"/>
          </p:nvPr>
        </p:nvSpPr>
        <p:spPr>
          <a:xfrm>
            <a:off x="3160800" y="2116800"/>
            <a:ext cx="5464800" cy="3913200"/>
          </a:xfrm>
        </p:spPr>
        <p:txBody>
          <a:bodyPr lIns="612000" tIns="216000" rIns="324000" bIns="1584000">
            <a:normAutofit/>
          </a:bodyPr>
          <a:lstStyle>
            <a:lvl1pPr marL="285750" indent="-285750">
              <a:lnSpc>
                <a:spcPct val="130000"/>
              </a:lnSpc>
              <a:buSzPct val="100000"/>
              <a:buFont typeface="Arial" panose="020B0604020202020204" pitchFamily="34" charset="0"/>
              <a:buChar char="•"/>
              <a:defRPr sz="2400"/>
            </a:lvl1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组合 11"/>
          <p:cNvGrpSpPr/>
          <p:nvPr userDrawn="1"/>
        </p:nvGrpSpPr>
        <p:grpSpPr>
          <a:xfrm>
            <a:off x="3916802" y="2925922"/>
            <a:ext cx="5415881" cy="974570"/>
            <a:chOff x="3916802" y="2925922"/>
            <a:chExt cx="5415881" cy="974570"/>
          </a:xfrm>
        </p:grpSpPr>
        <p:sp>
          <p:nvSpPr>
            <p:cNvPr id="10" name="MH_Title"/>
            <p:cNvSpPr/>
            <p:nvPr userDrawn="1">
              <p:custDataLst>
                <p:tags r:id="rId3"/>
              </p:custDataLst>
            </p:nvPr>
          </p:nvSpPr>
          <p:spPr>
            <a:xfrm>
              <a:off x="4039899" y="2925922"/>
              <a:ext cx="5292784" cy="974569"/>
            </a:xfrm>
            <a:prstGeom prst="rect">
              <a:avLst/>
            </a:prstGeom>
            <a:solidFill>
              <a:schemeClr val="accent1">
                <a:lumMod val="20000"/>
                <a:lumOff val="80000"/>
              </a:schemeClr>
            </a:solidFill>
            <a:ln w="31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endParaRPr lang="zh-CN" altLang="en-US" sz="3200" dirty="0">
                <a:solidFill>
                  <a:schemeClr val="accent1">
                    <a:lumMod val="75000"/>
                  </a:schemeClr>
                </a:solidFill>
                <a:latin typeface="Arial" panose="020B0604020202020204" pitchFamily="34" charset="0"/>
                <a:ea typeface="黑体" panose="02010609060101010101" pitchFamily="49" charset="-122"/>
              </a:endParaRPr>
            </a:p>
          </p:txBody>
        </p:sp>
        <p:sp>
          <p:nvSpPr>
            <p:cNvPr id="11" name="MH_Others_2"/>
            <p:cNvSpPr/>
            <p:nvPr userDrawn="1">
              <p:custDataLst>
                <p:tags r:id="rId4"/>
              </p:custDataLst>
            </p:nvPr>
          </p:nvSpPr>
          <p:spPr>
            <a:xfrm>
              <a:off x="3916802" y="2925923"/>
              <a:ext cx="123095" cy="974569"/>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400">
                <a:solidFill>
                  <a:srgbClr val="1C97C2"/>
                </a:solidFill>
                <a:latin typeface="Arial" panose="020B0604020202020204" pitchFamily="34" charset="0"/>
                <a:ea typeface="黑体" panose="02010609060101010101" pitchFamily="49" charset="-122"/>
              </a:endParaRPr>
            </a:p>
          </p:txBody>
        </p:sp>
      </p:grpSp>
      <p:sp>
        <p:nvSpPr>
          <p:cNvPr id="2" name="标题 1"/>
          <p:cNvSpPr>
            <a:spLocks noGrp="1"/>
          </p:cNvSpPr>
          <p:nvPr>
            <p:ph type="title"/>
          </p:nvPr>
        </p:nvSpPr>
        <p:spPr>
          <a:xfrm>
            <a:off x="4039200" y="2926800"/>
            <a:ext cx="5292000" cy="975600"/>
          </a:xfrm>
        </p:spPr>
        <p:txBody>
          <a:bodyPr lIns="180000" tIns="0" rIns="0" bIns="0" anchor="ctr" anchorCtr="0">
            <a:normAutofit/>
          </a:bodyPr>
          <a:lstStyle>
            <a:lvl1pPr>
              <a:defRPr sz="3200" b="0">
                <a:solidFill>
                  <a:schemeClr val="accent1">
                    <a:lumMod val="75000"/>
                  </a:schemeClr>
                </a:solidFill>
                <a:effectLst/>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dirty="0" smtClean="0"/>
              <a:t>单击此处编辑母版标题样式</a:t>
            </a:r>
            <a:endParaRPr lang="en-US" dirty="0"/>
          </a:p>
        </p:txBody>
      </p:sp>
      <p:grpSp>
        <p:nvGrpSpPr>
          <p:cNvPr id="8" name="组合 7"/>
          <p:cNvGrpSpPr/>
          <p:nvPr userDrawn="1"/>
        </p:nvGrpSpPr>
        <p:grpSpPr>
          <a:xfrm>
            <a:off x="1215798" y="2149701"/>
            <a:ext cx="4415743" cy="3201773"/>
            <a:chOff x="3160714" y="1830388"/>
            <a:chExt cx="5861049" cy="4249738"/>
          </a:xfrm>
        </p:grpSpPr>
        <p:sp>
          <p:nvSpPr>
            <p:cNvPr id="9" name="MH_Other_1"/>
            <p:cNvSpPr/>
            <p:nvPr>
              <p:custDataLst>
                <p:tags r:id="rId2"/>
              </p:custDataLst>
            </p:nvPr>
          </p:nvSpPr>
          <p:spPr>
            <a:xfrm>
              <a:off x="3397251"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1"/>
              </a:solidFill>
              <a:prstDash val="solid"/>
              <a:miter lim="800000"/>
            </a:ln>
            <a:effectLst/>
          </p:spPr>
          <p:txBody>
            <a:bodyPr anchor="ctr"/>
            <a:lstStyle/>
            <a:p>
              <a:pPr algn="ctr">
                <a:defRPr/>
              </a:pPr>
              <a:endParaRPr lang="zh-CN" altLang="en-US" kern="0">
                <a:solidFill>
                  <a:srgbClr val="FFFFFF"/>
                </a:solidFill>
                <a:latin typeface="Arial" panose="020B0604020202020204"/>
                <a:ea typeface="宋体" panose="02010600030101010101" pitchFamily="2" charset="-122"/>
              </a:endParaRPr>
            </a:p>
          </p:txBody>
        </p:sp>
        <p:sp>
          <p:nvSpPr>
            <p:cNvPr id="10" name="MH_Desc_1"/>
            <p:cNvSpPr/>
            <p:nvPr>
              <p:custDataLst>
                <p:tags r:id="rId3"/>
              </p:custDataLst>
            </p:nvPr>
          </p:nvSpPr>
          <p:spPr>
            <a:xfrm>
              <a:off x="3160714" y="2117725"/>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1"/>
              </a:solidFill>
              <a:prstDash val="solid"/>
              <a:miter lim="800000"/>
            </a:ln>
            <a:effectLst/>
          </p:spPr>
          <p:txBody>
            <a:bodyPr lIns="612000" tIns="216000" rIns="324000" bIns="1584000">
              <a:noAutofit/>
            </a:bodyPr>
            <a:lstStyle/>
            <a:p>
              <a:pPr algn="just">
                <a:lnSpc>
                  <a:spcPct val="130000"/>
                </a:lnSpc>
                <a:defRPr/>
              </a:pPr>
              <a:endParaRPr lang="zh-CN" altLang="en-US" kern="0" dirty="0">
                <a:latin typeface="Arial" panose="020B0604020202020204" pitchFamily="34" charset="0"/>
                <a:ea typeface="黑体" panose="02010609060101010101" pitchFamily="49" charset="-122"/>
              </a:endParaRPr>
            </a:p>
          </p:txBody>
        </p:sp>
        <p:sp>
          <p:nvSpPr>
            <p:cNvPr id="11" name="MH_Other_2"/>
            <p:cNvSpPr/>
            <p:nvPr>
              <p:custDataLst>
                <p:tags r:id="rId4"/>
              </p:custDataLst>
            </p:nvPr>
          </p:nvSpPr>
          <p:spPr bwMode="auto">
            <a:xfrm>
              <a:off x="6740525" y="3722689"/>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kern="0">
                <a:solidFill>
                  <a:srgbClr val="FFFFFF"/>
                </a:solidFill>
                <a:latin typeface="Arial" panose="020B0604020202020204"/>
                <a:ea typeface="宋体" panose="02010600030101010101" pitchFamily="2" charset="-122"/>
              </a:endParaRPr>
            </a:p>
          </p:txBody>
        </p:sp>
      </p:grpSp>
      <p:grpSp>
        <p:nvGrpSpPr>
          <p:cNvPr id="12" name="组合 11"/>
          <p:cNvGrpSpPr/>
          <p:nvPr userDrawn="1"/>
        </p:nvGrpSpPr>
        <p:grpSpPr>
          <a:xfrm>
            <a:off x="6528027" y="2149701"/>
            <a:ext cx="4415743" cy="3201773"/>
            <a:chOff x="3160714" y="1830388"/>
            <a:chExt cx="5861049" cy="4249738"/>
          </a:xfrm>
        </p:grpSpPr>
        <p:sp>
          <p:nvSpPr>
            <p:cNvPr id="13" name="MH_Other_1"/>
            <p:cNvSpPr/>
            <p:nvPr>
              <p:custDataLst>
                <p:tags r:id="rId5"/>
              </p:custDataLst>
            </p:nvPr>
          </p:nvSpPr>
          <p:spPr>
            <a:xfrm>
              <a:off x="3397251" y="1830388"/>
              <a:ext cx="3889375" cy="3192462"/>
            </a:xfrm>
            <a:custGeom>
              <a:avLst/>
              <a:gdLst>
                <a:gd name="connsiteX0" fmla="*/ 0 w 3718560"/>
                <a:gd name="connsiteY0" fmla="*/ 0 h 3518262"/>
                <a:gd name="connsiteX1" fmla="*/ 0 w 3718560"/>
                <a:gd name="connsiteY1" fmla="*/ 3509554 h 3518262"/>
                <a:gd name="connsiteX2" fmla="*/ 3718560 w 3718560"/>
                <a:gd name="connsiteY2" fmla="*/ 3518262 h 3518262"/>
                <a:gd name="connsiteX3" fmla="*/ 3718560 w 3718560"/>
                <a:gd name="connsiteY3" fmla="*/ 3518262 h 3518262"/>
              </a:gdLst>
              <a:ahLst/>
              <a:cxnLst>
                <a:cxn ang="0">
                  <a:pos x="connsiteX0" y="connsiteY0"/>
                </a:cxn>
                <a:cxn ang="0">
                  <a:pos x="connsiteX1" y="connsiteY1"/>
                </a:cxn>
                <a:cxn ang="0">
                  <a:pos x="connsiteX2" y="connsiteY2"/>
                </a:cxn>
                <a:cxn ang="0">
                  <a:pos x="connsiteX3" y="connsiteY3"/>
                </a:cxn>
              </a:cxnLst>
              <a:rect l="l" t="t" r="r" b="b"/>
              <a:pathLst>
                <a:path w="3718560" h="3518262">
                  <a:moveTo>
                    <a:pt x="0" y="0"/>
                  </a:moveTo>
                  <a:lnTo>
                    <a:pt x="0" y="3509554"/>
                  </a:lnTo>
                  <a:lnTo>
                    <a:pt x="3718560" y="3518262"/>
                  </a:lnTo>
                  <a:lnTo>
                    <a:pt x="3718560" y="3518262"/>
                  </a:lnTo>
                </a:path>
              </a:pathLst>
            </a:custGeom>
            <a:noFill/>
            <a:ln w="76200" cap="flat" cmpd="sng" algn="ctr">
              <a:solidFill>
                <a:schemeClr val="accent2"/>
              </a:solidFill>
              <a:prstDash val="solid"/>
              <a:miter lim="800000"/>
            </a:ln>
            <a:effectLst/>
          </p:spPr>
          <p:txBody>
            <a:bodyPr anchor="ctr"/>
            <a:lstStyle/>
            <a:p>
              <a:pPr algn="ctr">
                <a:defRPr/>
              </a:pPr>
              <a:endParaRPr lang="zh-CN" altLang="en-US" kern="0">
                <a:solidFill>
                  <a:srgbClr val="FFFFFF"/>
                </a:solidFill>
                <a:latin typeface="Arial" panose="020B0604020202020204"/>
                <a:ea typeface="宋体" panose="02010600030101010101" pitchFamily="2" charset="-122"/>
              </a:endParaRPr>
            </a:p>
          </p:txBody>
        </p:sp>
        <p:sp>
          <p:nvSpPr>
            <p:cNvPr id="14" name="MH_Desc_1"/>
            <p:cNvSpPr/>
            <p:nvPr>
              <p:custDataLst>
                <p:tags r:id="rId6"/>
              </p:custDataLst>
            </p:nvPr>
          </p:nvSpPr>
          <p:spPr>
            <a:xfrm>
              <a:off x="3160714" y="2117725"/>
              <a:ext cx="5464175" cy="3911600"/>
            </a:xfrm>
            <a:custGeom>
              <a:avLst/>
              <a:gdLst>
                <a:gd name="connsiteX0" fmla="*/ 5320937 w 5320937"/>
                <a:gd name="connsiteY0" fmla="*/ 1837508 h 4188823"/>
                <a:gd name="connsiteX1" fmla="*/ 5320937 w 5320937"/>
                <a:gd name="connsiteY1" fmla="*/ 0 h 4188823"/>
                <a:gd name="connsiteX2" fmla="*/ 0 w 5320937"/>
                <a:gd name="connsiteY2" fmla="*/ 0 h 4188823"/>
                <a:gd name="connsiteX3" fmla="*/ 0 w 5320937"/>
                <a:gd name="connsiteY3" fmla="*/ 3405051 h 4188823"/>
                <a:gd name="connsiteX4" fmla="*/ 2717075 w 5320937"/>
                <a:gd name="connsiteY4" fmla="*/ 3405051 h 4188823"/>
                <a:gd name="connsiteX5" fmla="*/ 3500847 w 5320937"/>
                <a:gd name="connsiteY5" fmla="*/ 4188823 h 4188823"/>
                <a:gd name="connsiteX6" fmla="*/ 3518263 w 5320937"/>
                <a:gd name="connsiteY6" fmla="*/ 4188823 h 4188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0937" h="4188823">
                  <a:moveTo>
                    <a:pt x="5320937" y="1837508"/>
                  </a:moveTo>
                  <a:lnTo>
                    <a:pt x="5320937" y="0"/>
                  </a:lnTo>
                  <a:lnTo>
                    <a:pt x="0" y="0"/>
                  </a:lnTo>
                  <a:lnTo>
                    <a:pt x="0" y="3405051"/>
                  </a:lnTo>
                  <a:lnTo>
                    <a:pt x="2717075" y="3405051"/>
                  </a:lnTo>
                  <a:lnTo>
                    <a:pt x="3500847" y="4188823"/>
                  </a:lnTo>
                  <a:lnTo>
                    <a:pt x="3518263" y="4188823"/>
                  </a:lnTo>
                </a:path>
              </a:pathLst>
            </a:custGeom>
            <a:noFill/>
            <a:ln w="76200" cap="flat" cmpd="sng" algn="ctr">
              <a:solidFill>
                <a:schemeClr val="accent2"/>
              </a:solidFill>
              <a:prstDash val="solid"/>
              <a:miter lim="800000"/>
            </a:ln>
            <a:effectLst/>
          </p:spPr>
          <p:txBody>
            <a:bodyPr lIns="612000" tIns="216000" rIns="324000" bIns="1584000">
              <a:noAutofit/>
            </a:bodyPr>
            <a:lstStyle/>
            <a:p>
              <a:pPr algn="just">
                <a:lnSpc>
                  <a:spcPct val="130000"/>
                </a:lnSpc>
                <a:defRPr/>
              </a:pPr>
              <a:endParaRPr lang="zh-CN" altLang="en-US" kern="0" dirty="0">
                <a:latin typeface="Arial" panose="020B0604020202020204" pitchFamily="34" charset="0"/>
                <a:ea typeface="黑体" panose="02010609060101010101" pitchFamily="49" charset="-122"/>
              </a:endParaRPr>
            </a:p>
          </p:txBody>
        </p:sp>
        <p:sp>
          <p:nvSpPr>
            <p:cNvPr id="15" name="MH_Other_2"/>
            <p:cNvSpPr/>
            <p:nvPr>
              <p:custDataLst>
                <p:tags r:id="rId7"/>
              </p:custDataLst>
            </p:nvPr>
          </p:nvSpPr>
          <p:spPr bwMode="auto">
            <a:xfrm>
              <a:off x="6740525" y="3722689"/>
              <a:ext cx="2281238" cy="2357437"/>
            </a:xfrm>
            <a:custGeom>
              <a:avLst/>
              <a:gdLst>
                <a:gd name="T0" fmla="*/ 311438 w 1909763"/>
                <a:gd name="T1" fmla="*/ 1234671 h 1912938"/>
                <a:gd name="T2" fmla="*/ 423998 w 1909763"/>
                <a:gd name="T3" fmla="*/ 1256142 h 1912938"/>
                <a:gd name="T4" fmla="*/ 469528 w 1909763"/>
                <a:gd name="T5" fmla="*/ 1335710 h 1912938"/>
                <a:gd name="T6" fmla="*/ 530235 w 1909763"/>
                <a:gd name="T7" fmla="*/ 1396649 h 1912938"/>
                <a:gd name="T8" fmla="*/ 631728 w 1909763"/>
                <a:gd name="T9" fmla="*/ 1456326 h 1912938"/>
                <a:gd name="T10" fmla="*/ 647854 w 1909763"/>
                <a:gd name="T11" fmla="*/ 1533683 h 1912938"/>
                <a:gd name="T12" fmla="*/ 0 w 1909763"/>
                <a:gd name="T13" fmla="*/ 1905000 h 1912938"/>
                <a:gd name="T14" fmla="*/ 990076 w 1909763"/>
                <a:gd name="T15" fmla="*/ 547002 h 1912938"/>
                <a:gd name="T16" fmla="*/ 1084268 w 1909763"/>
                <a:gd name="T17" fmla="*/ 595709 h 1912938"/>
                <a:gd name="T18" fmla="*/ 1176565 w 1909763"/>
                <a:gd name="T19" fmla="*/ 667504 h 1912938"/>
                <a:gd name="T20" fmla="*/ 1294781 w 1909763"/>
                <a:gd name="T21" fmla="*/ 800657 h 1912938"/>
                <a:gd name="T22" fmla="*/ 1351992 w 1909763"/>
                <a:gd name="T23" fmla="*/ 906610 h 1912938"/>
                <a:gd name="T24" fmla="*/ 1367480 w 1909763"/>
                <a:gd name="T25" fmla="*/ 971447 h 1912938"/>
                <a:gd name="T26" fmla="*/ 741633 w 1909763"/>
                <a:gd name="T27" fmla="*/ 1521772 h 1912938"/>
                <a:gd name="T28" fmla="*/ 719507 w 1909763"/>
                <a:gd name="T29" fmla="*/ 1441437 h 1912938"/>
                <a:gd name="T30" fmla="*/ 689163 w 1909763"/>
                <a:gd name="T31" fmla="*/ 1362684 h 1912938"/>
                <a:gd name="T32" fmla="*/ 605717 w 1909763"/>
                <a:gd name="T33" fmla="*/ 1309233 h 1912938"/>
                <a:gd name="T34" fmla="*/ 554511 w 1909763"/>
                <a:gd name="T35" fmla="*/ 1257047 h 1912938"/>
                <a:gd name="T36" fmla="*/ 495403 w 1909763"/>
                <a:gd name="T37" fmla="*/ 1173233 h 1912938"/>
                <a:gd name="T38" fmla="*/ 414485 w 1909763"/>
                <a:gd name="T39" fmla="*/ 1167223 h 1912938"/>
                <a:gd name="T40" fmla="*/ 334200 w 1909763"/>
                <a:gd name="T41" fmla="*/ 1137810 h 1912938"/>
                <a:gd name="T42" fmla="*/ 1102115 w 1909763"/>
                <a:gd name="T43" fmla="*/ 389221 h 1912938"/>
                <a:gd name="T44" fmla="*/ 1182317 w 1909763"/>
                <a:gd name="T45" fmla="*/ 412935 h 1912938"/>
                <a:gd name="T46" fmla="*/ 1278052 w 1909763"/>
                <a:gd name="T47" fmla="*/ 467951 h 1912938"/>
                <a:gd name="T48" fmla="*/ 1390271 w 1909763"/>
                <a:gd name="T49" fmla="*/ 569762 h 1912938"/>
                <a:gd name="T50" fmla="*/ 1465401 w 1909763"/>
                <a:gd name="T51" fmla="*/ 674102 h 1912938"/>
                <a:gd name="T52" fmla="*/ 1496150 w 1909763"/>
                <a:gd name="T53" fmla="*/ 753148 h 1912938"/>
                <a:gd name="T54" fmla="*/ 1438773 w 1909763"/>
                <a:gd name="T55" fmla="*/ 874245 h 1912938"/>
                <a:gd name="T56" fmla="*/ 1394075 w 1909763"/>
                <a:gd name="T57" fmla="*/ 754728 h 1912938"/>
                <a:gd name="T58" fmla="*/ 1286611 w 1909763"/>
                <a:gd name="T59" fmla="*/ 617822 h 1912938"/>
                <a:gd name="T60" fmla="*/ 1182317 w 1909763"/>
                <a:gd name="T61" fmla="*/ 530239 h 1912938"/>
                <a:gd name="T62" fmla="*/ 1095458 w 1909763"/>
                <a:gd name="T63" fmla="*/ 479966 h 1912938"/>
                <a:gd name="T64" fmla="*/ 1079925 w 1909763"/>
                <a:gd name="T65" fmla="*/ 387324 h 1912938"/>
                <a:gd name="T66" fmla="*/ 1274840 w 1909763"/>
                <a:gd name="T67" fmla="*/ 248813 h 1912938"/>
                <a:gd name="T68" fmla="*/ 1361157 w 1909763"/>
                <a:gd name="T69" fmla="*/ 287000 h 1912938"/>
                <a:gd name="T70" fmla="*/ 1471820 w 1909763"/>
                <a:gd name="T71" fmla="*/ 367792 h 1912938"/>
                <a:gd name="T72" fmla="*/ 1577108 w 1909763"/>
                <a:gd name="T73" fmla="*/ 484246 h 1912938"/>
                <a:gd name="T74" fmla="*/ 1629910 w 1909763"/>
                <a:gd name="T75" fmla="*/ 580818 h 1912938"/>
                <a:gd name="T76" fmla="*/ 1646668 w 1909763"/>
                <a:gd name="T77" fmla="*/ 647723 h 1912938"/>
                <a:gd name="T78" fmla="*/ 1571733 w 1909763"/>
                <a:gd name="T79" fmla="*/ 701374 h 1912938"/>
                <a:gd name="T80" fmla="*/ 1500908 w 1909763"/>
                <a:gd name="T81" fmla="*/ 566932 h 1912938"/>
                <a:gd name="T82" fmla="*/ 1381077 w 1909763"/>
                <a:gd name="T83" fmla="*/ 437539 h 1912938"/>
                <a:gd name="T84" fmla="*/ 1277685 w 1909763"/>
                <a:gd name="T85" fmla="*/ 362111 h 1912938"/>
                <a:gd name="T86" fmla="*/ 1174610 w 1909763"/>
                <a:gd name="T87" fmla="*/ 313195 h 1912938"/>
                <a:gd name="T88" fmla="*/ 1571880 w 1909763"/>
                <a:gd name="T89" fmla="*/ 0 h 1912938"/>
                <a:gd name="T90" fmla="*/ 1674374 w 1909763"/>
                <a:gd name="T91" fmla="*/ 27868 h 1912938"/>
                <a:gd name="T92" fmla="*/ 1797116 w 1909763"/>
                <a:gd name="T93" fmla="*/ 110838 h 1912938"/>
                <a:gd name="T94" fmla="*/ 1880946 w 1909763"/>
                <a:gd name="T95" fmla="*/ 216927 h 1912938"/>
                <a:gd name="T96" fmla="*/ 1901825 w 1909763"/>
                <a:gd name="T97" fmla="*/ 315415 h 1912938"/>
                <a:gd name="T98" fmla="*/ 1879681 w 1909763"/>
                <a:gd name="T99" fmla="*/ 399018 h 1912938"/>
                <a:gd name="T100" fmla="*/ 1834128 w 1909763"/>
                <a:gd name="T101" fmla="*/ 461405 h 1912938"/>
                <a:gd name="T102" fmla="*/ 1716764 w 1909763"/>
                <a:gd name="T103" fmla="*/ 551026 h 1912938"/>
                <a:gd name="T104" fmla="*/ 1686079 w 1909763"/>
                <a:gd name="T105" fmla="*/ 466156 h 1912938"/>
                <a:gd name="T106" fmla="*/ 1635148 w 1909763"/>
                <a:gd name="T107" fmla="*/ 386034 h 1912938"/>
                <a:gd name="T108" fmla="*/ 1552899 w 1909763"/>
                <a:gd name="T109" fmla="*/ 297997 h 1912938"/>
                <a:gd name="T110" fmla="*/ 1465272 w 1909763"/>
                <a:gd name="T111" fmla="*/ 231811 h 1912938"/>
                <a:gd name="T112" fmla="*/ 1387135 w 1909763"/>
                <a:gd name="T113" fmla="*/ 193176 h 1912938"/>
                <a:gd name="T114" fmla="*/ 1324816 w 1909763"/>
                <a:gd name="T115" fmla="*/ 138389 h 1912938"/>
                <a:gd name="T116" fmla="*/ 1449455 w 1909763"/>
                <a:gd name="T117" fmla="*/ 33885 h 1912938"/>
                <a:gd name="T118" fmla="*/ 1518102 w 1909763"/>
                <a:gd name="T119" fmla="*/ 4750 h 19129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kern="0">
                <a:solidFill>
                  <a:srgbClr val="FFFFFF"/>
                </a:solidFill>
                <a:latin typeface="Arial" panose="020B0604020202020204"/>
                <a:ea typeface="宋体" panose="02010600030101010101" pitchFamily="2" charset="-122"/>
              </a:endParaRPr>
            </a:p>
          </p:txBody>
        </p:sp>
      </p:grpSp>
      <p:sp>
        <p:nvSpPr>
          <p:cNvPr id="3" name="KSO_BC1"/>
          <p:cNvSpPr>
            <a:spLocks noGrp="1"/>
          </p:cNvSpPr>
          <p:nvPr>
            <p:ph sz="half" idx="1"/>
          </p:nvPr>
        </p:nvSpPr>
        <p:spPr>
          <a:xfrm>
            <a:off x="1216800" y="2365200"/>
            <a:ext cx="4118400" cy="2948400"/>
          </a:xfrm>
        </p:spPr>
        <p:txBody>
          <a:bodyPr lIns="612000" tIns="216000" rIns="324000" bIns="1584000">
            <a:normAutofit/>
          </a:bodyPr>
          <a:lstStyle>
            <a:lvl1pPr marL="285750" indent="-285750">
              <a:lnSpc>
                <a:spcPct val="90000"/>
              </a:lnSpc>
              <a:spcBef>
                <a:spcPts val="0"/>
              </a:spcBef>
              <a:buSzPct val="100000"/>
              <a:buFont typeface="Arial" panose="020B0604020202020204" pitchFamily="34" charset="0"/>
              <a:buChar char="•"/>
              <a:defRPr sz="2400"/>
            </a:lvl1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KSO_BC2"/>
          <p:cNvSpPr>
            <a:spLocks noGrp="1"/>
          </p:cNvSpPr>
          <p:nvPr>
            <p:ph sz="half" idx="2"/>
          </p:nvPr>
        </p:nvSpPr>
        <p:spPr>
          <a:xfrm>
            <a:off x="6526800" y="2365200"/>
            <a:ext cx="4118400" cy="2948400"/>
          </a:xfrm>
        </p:spPr>
        <p:txBody>
          <a:bodyPr lIns="612000" tIns="216000" rIns="324000" bIns="1584000">
            <a:normAutofit/>
          </a:bodyPr>
          <a:lstStyle>
            <a:lvl1pPr marL="285750" indent="-285750">
              <a:lnSpc>
                <a:spcPct val="90000"/>
              </a:lnSpc>
              <a:buSzPct val="100000"/>
              <a:buFont typeface="Arial" panose="020B0604020202020204" pitchFamily="34" charset="0"/>
              <a:buChar char="•"/>
              <a:defRPr sz="2400"/>
            </a:lvl1pPr>
            <a:lvl3pPr>
              <a:lnSpc>
                <a:spcPct val="90000"/>
              </a:lnSpc>
              <a:defRPr/>
            </a:lvl3pPr>
            <a:lvl4pPr>
              <a:lnSpc>
                <a:spcPct val="90000"/>
              </a:lnSpc>
              <a:defRPr/>
            </a:lvl4pPr>
            <a:lvl5pPr>
              <a:lnSpc>
                <a:spcPct val="90000"/>
              </a:lnSpc>
              <a:defRPr/>
            </a:lvl5pPr>
            <a:lvl6pPr>
              <a:lnSpc>
                <a:spcPct val="90000"/>
              </a:lnSpc>
              <a:defRPr/>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3971" y="1376363"/>
            <a:ext cx="5157787"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endParaRPr lang="zh-CN" altLang="en-US" dirty="0" smtClean="0"/>
          </a:p>
        </p:txBody>
      </p:sp>
      <p:sp>
        <p:nvSpPr>
          <p:cNvPr id="4" name="KSO_BC1"/>
          <p:cNvSpPr>
            <a:spLocks noGrp="1"/>
          </p:cNvSpPr>
          <p:nvPr>
            <p:ph sz="half" idx="2"/>
          </p:nvPr>
        </p:nvSpPr>
        <p:spPr>
          <a:xfrm>
            <a:off x="833971" y="2200275"/>
            <a:ext cx="5157787" cy="3684588"/>
          </a:xfrm>
        </p:spPr>
        <p:txBody>
          <a:bodyPr/>
          <a:lstStyle>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5" name="Text Placeholder 4"/>
          <p:cNvSpPr>
            <a:spLocks noGrp="1"/>
          </p:cNvSpPr>
          <p:nvPr>
            <p:ph type="body" sz="quarter" idx="3"/>
          </p:nvPr>
        </p:nvSpPr>
        <p:spPr>
          <a:xfrm>
            <a:off x="6166385" y="1376363"/>
            <a:ext cx="5183188"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endParaRPr lang="zh-CN" altLang="en-US" dirty="0" smtClean="0"/>
          </a:p>
        </p:txBody>
      </p:sp>
      <p:sp>
        <p:nvSpPr>
          <p:cNvPr id="6" name="KSO_BC2"/>
          <p:cNvSpPr>
            <a:spLocks noGrp="1"/>
          </p:cNvSpPr>
          <p:nvPr>
            <p:ph sz="quarter" idx="4"/>
          </p:nvPr>
        </p:nvSpPr>
        <p:spPr>
          <a:xfrm>
            <a:off x="6166385" y="2200275"/>
            <a:ext cx="5183188" cy="3684588"/>
          </a:xfrm>
        </p:spPr>
        <p:txBody>
          <a:bodyPr/>
          <a:lstStyle>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矩形 2"/>
          <p:cNvSpPr/>
          <p:nvPr userDrawn="1">
            <p:custDataLst>
              <p:tags r:id="rId3"/>
            </p:custDataLst>
          </p:nvPr>
        </p:nvSpPr>
        <p:spPr>
          <a:xfrm>
            <a:off x="2738092" y="2293660"/>
            <a:ext cx="1148335" cy="11483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5400">
              <a:latin typeface="Arial" panose="020B0604020202020204" pitchFamily="34" charset="0"/>
              <a:ea typeface="黑体" panose="02010609060101010101" pitchFamily="49" charset="-122"/>
            </a:endParaRPr>
          </a:p>
        </p:txBody>
      </p:sp>
      <p:sp>
        <p:nvSpPr>
          <p:cNvPr id="4" name="矩形 3"/>
          <p:cNvSpPr/>
          <p:nvPr userDrawn="1">
            <p:custDataLst>
              <p:tags r:id="rId4"/>
            </p:custDataLst>
          </p:nvPr>
        </p:nvSpPr>
        <p:spPr>
          <a:xfrm>
            <a:off x="4136066" y="2293660"/>
            <a:ext cx="1148335" cy="11483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5400">
              <a:latin typeface="Arial" panose="020B0604020202020204" pitchFamily="34" charset="0"/>
              <a:ea typeface="黑体" panose="02010609060101010101" pitchFamily="49" charset="-122"/>
            </a:endParaRPr>
          </a:p>
        </p:txBody>
      </p:sp>
      <p:sp>
        <p:nvSpPr>
          <p:cNvPr id="5" name="矩形 4"/>
          <p:cNvSpPr/>
          <p:nvPr userDrawn="1">
            <p:custDataLst>
              <p:tags r:id="rId5"/>
            </p:custDataLst>
          </p:nvPr>
        </p:nvSpPr>
        <p:spPr>
          <a:xfrm>
            <a:off x="5534039" y="2293660"/>
            <a:ext cx="1148335" cy="11483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5400">
              <a:latin typeface="Arial" panose="020B0604020202020204" pitchFamily="34" charset="0"/>
              <a:ea typeface="黑体" panose="02010609060101010101" pitchFamily="49" charset="-122"/>
            </a:endParaRPr>
          </a:p>
        </p:txBody>
      </p:sp>
      <p:sp>
        <p:nvSpPr>
          <p:cNvPr id="6" name="矩形 5"/>
          <p:cNvSpPr/>
          <p:nvPr userDrawn="1">
            <p:custDataLst>
              <p:tags r:id="rId6"/>
            </p:custDataLst>
          </p:nvPr>
        </p:nvSpPr>
        <p:spPr>
          <a:xfrm>
            <a:off x="6932013" y="2293660"/>
            <a:ext cx="1148335" cy="11483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5400">
              <a:latin typeface="Arial" panose="020B0604020202020204" pitchFamily="34" charset="0"/>
              <a:ea typeface="黑体" panose="02010609060101010101" pitchFamily="49" charset="-122"/>
            </a:endParaRPr>
          </a:p>
        </p:txBody>
      </p:sp>
      <p:sp>
        <p:nvSpPr>
          <p:cNvPr id="7" name="矩形 6"/>
          <p:cNvSpPr/>
          <p:nvPr userDrawn="1">
            <p:custDataLst>
              <p:tags r:id="rId7"/>
            </p:custDataLst>
          </p:nvPr>
        </p:nvSpPr>
        <p:spPr>
          <a:xfrm>
            <a:off x="8329987" y="2293660"/>
            <a:ext cx="1148335" cy="114833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5400">
              <a:latin typeface="Arial" panose="020B0604020202020204" pitchFamily="34" charset="0"/>
              <a:ea typeface="黑体" panose="02010609060101010101" pitchFamily="49" charset="-122"/>
            </a:endParaRPr>
          </a:p>
        </p:txBody>
      </p:sp>
      <p:sp>
        <p:nvSpPr>
          <p:cNvPr id="2" name="标题 1"/>
          <p:cNvSpPr>
            <a:spLocks noGrp="1"/>
          </p:cNvSpPr>
          <p:nvPr>
            <p:ph type="title" hasCustomPrompt="1"/>
          </p:nvPr>
        </p:nvSpPr>
        <p:spPr>
          <a:xfrm>
            <a:off x="2732999" y="2293660"/>
            <a:ext cx="6745323" cy="1148336"/>
          </a:xfrm>
        </p:spPr>
        <p:txBody>
          <a:bodyPr anchor="ctr" anchorCtr="0">
            <a:noAutofit/>
          </a:bodyPr>
          <a:lstStyle>
            <a:lvl1pPr algn="ctr">
              <a:defRPr sz="6000"/>
            </a:lvl1pPr>
          </a:lstStyle>
          <a:p>
            <a:r>
              <a:rPr lang="zh-CN" altLang="en-US" dirty="0" smtClean="0"/>
              <a:t>单击此处编辑标题</a:t>
            </a:r>
            <a:endParaRPr lang="zh-CN" altLang="en-US" dirty="0"/>
          </a:p>
        </p:txBody>
      </p:sp>
      <p:sp>
        <p:nvSpPr>
          <p:cNvPr id="9" name="文本占位符 8"/>
          <p:cNvSpPr>
            <a:spLocks noGrp="1"/>
          </p:cNvSpPr>
          <p:nvPr>
            <p:ph type="body" sz="quarter" idx="10"/>
          </p:nvPr>
        </p:nvSpPr>
        <p:spPr>
          <a:xfrm>
            <a:off x="2739600" y="3909103"/>
            <a:ext cx="6739200" cy="486000"/>
          </a:xfrm>
        </p:spPr>
        <p:txBody>
          <a:bodyPr anchor="ctr" anchorCtr="0">
            <a:normAutofit/>
          </a:bodyPr>
          <a:lstStyle>
            <a:lvl1pPr marL="0" indent="0" algn="ctr">
              <a:buNone/>
              <a:defRPr sz="1800"/>
            </a:lvl1pPr>
          </a:lstStyle>
          <a:p>
            <a:pPr lvl="0"/>
            <a:r>
              <a:rPr lang="zh-CN" altLang="en-US" dirty="0" smtClean="0"/>
              <a:t>单击此处编辑母版文本样式</a:t>
            </a:r>
            <a:endParaRPr lang="zh-CN" altLang="en-US" dirty="0" smtClean="0"/>
          </a:p>
        </p:txBody>
      </p:sp>
      <p:sp>
        <p:nvSpPr>
          <p:cNvPr id="10" name="日期占位符 9"/>
          <p:cNvSpPr>
            <a:spLocks noGrp="1"/>
          </p:cNvSpPr>
          <p:nvPr>
            <p:ph type="dt" sz="half" idx="11"/>
          </p:nvPr>
        </p:nvSpPr>
        <p:spPr/>
        <p:txBody>
          <a:bodyPr/>
          <a:lstStyle/>
          <a:p>
            <a:fld id="{7E209CE7-C191-49CB-93DE-563C8614E8C5}" type="datetimeFigureOut">
              <a:rPr lang="zh-CN" altLang="en-US" smtClean="0"/>
            </a:fld>
            <a:endParaRPr lang="zh-CN" altLang="en-US"/>
          </a:p>
        </p:txBody>
      </p:sp>
      <p:sp>
        <p:nvSpPr>
          <p:cNvPr id="11" name="页脚占位符 10"/>
          <p:cNvSpPr>
            <a:spLocks noGrp="1"/>
          </p:cNvSpPr>
          <p:nvPr>
            <p:ph type="ftr" sz="quarter" idx="12"/>
          </p:nvPr>
        </p:nvSpPr>
        <p:spPr/>
        <p:txBody>
          <a:bodyPr/>
          <a:lstStyle/>
          <a:p>
            <a:endParaRPr lang="zh-CN" altLang="en-US"/>
          </a:p>
        </p:txBody>
      </p:sp>
      <p:sp>
        <p:nvSpPr>
          <p:cNvPr id="12" name="灯片编号占位符 11"/>
          <p:cNvSpPr>
            <a:spLocks noGrp="1"/>
          </p:cNvSpPr>
          <p:nvPr>
            <p:ph type="sldNum" sz="quarter" idx="13"/>
          </p:nvPr>
        </p:nvSpPr>
        <p:spPr/>
        <p:txBody>
          <a:bodyPr/>
          <a:lstStyle/>
          <a:p>
            <a:fld id="{B31067DD-7756-4DF3-904A-8F40BA684AA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8" name="矩形 7"/>
          <p:cNvSpPr/>
          <p:nvPr/>
        </p:nvSpPr>
        <p:spPr>
          <a:xfrm>
            <a:off x="0" y="0"/>
            <a:ext cx="12192000" cy="6858000"/>
          </a:xfrm>
          <a:prstGeom prst="rect">
            <a:avLst/>
          </a:prstGeom>
          <a:solidFill>
            <a:srgbClr val="040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753200" y="0"/>
            <a:ext cx="9874800" cy="838800"/>
          </a:xfrm>
        </p:spPr>
        <p:txBody>
          <a:bodyPr anchor="b">
            <a:normAutofit/>
          </a:bodyPr>
          <a:lstStyle>
            <a:lvl1pPr>
              <a:defRPr sz="3600"/>
            </a:lvl1pPr>
          </a:lstStyle>
          <a:p>
            <a:r>
              <a:rPr lang="zh-CN" altLang="en-US" dirty="0" smtClean="0"/>
              <a:t>单击此处编辑母版标题样式</a:t>
            </a:r>
            <a:endParaRPr lang="en-US" dirty="0"/>
          </a:p>
        </p:txBody>
      </p:sp>
      <p:sp>
        <p:nvSpPr>
          <p:cNvPr id="3" name="KSO_BC1"/>
          <p:cNvSpPr>
            <a:spLocks noGrp="1"/>
          </p:cNvSpPr>
          <p:nvPr>
            <p:ph type="pic" idx="1" hasCustomPrompt="1"/>
          </p:nvPr>
        </p:nvSpPr>
        <p:spPr>
          <a:xfrm>
            <a:off x="3193200" y="1940400"/>
            <a:ext cx="5313600" cy="2995200"/>
          </a:xfrm>
        </p:spPr>
        <p:txBody>
          <a:bodyPr anchor="ctr" anchorCtr="0"/>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dirty="0" smtClean="0"/>
              <a:t>单击此处添加图片</a:t>
            </a:r>
            <a:endParaRPr lang="en-US" dirty="0"/>
          </a:p>
        </p:txBody>
      </p:sp>
      <p:sp>
        <p:nvSpPr>
          <p:cNvPr id="4" name="KSO_BC2"/>
          <p:cNvSpPr>
            <a:spLocks noGrp="1"/>
          </p:cNvSpPr>
          <p:nvPr>
            <p:ph type="body" sz="half" idx="2"/>
          </p:nvPr>
        </p:nvSpPr>
        <p:spPr>
          <a:xfrm>
            <a:off x="3193200" y="4935600"/>
            <a:ext cx="5313600" cy="1170000"/>
          </a:xfrm>
          <a:solidFill>
            <a:schemeClr val="accent1"/>
          </a:solidFill>
        </p:spPr>
        <p:txBody>
          <a:bodyPr lIns="90000" tIns="46800" rIns="90000" bIns="46800" anchor="ctr" anchorCtr="0">
            <a:normAutofit/>
          </a:bodyPr>
          <a:lstStyle>
            <a:lvl1pPr marL="0" indent="0" algn="ctr">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10" name="矩形 9"/>
          <p:cNvSpPr/>
          <p:nvPr userDrawn="1"/>
        </p:nvSpPr>
        <p:spPr>
          <a:xfrm>
            <a:off x="0" y="0"/>
            <a:ext cx="12192000" cy="6858000"/>
          </a:xfrm>
          <a:prstGeom prst="rect">
            <a:avLst/>
          </a:prstGeom>
          <a:solidFill>
            <a:srgbClr val="040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KSO_BT1"/>
          <p:cNvSpPr>
            <a:spLocks noGrp="1"/>
          </p:cNvSpPr>
          <p:nvPr>
            <p:ph type="title" orient="vert"/>
          </p:nvPr>
        </p:nvSpPr>
        <p:spPr>
          <a:xfrm>
            <a:off x="10483405" y="365127"/>
            <a:ext cx="1102218" cy="6125825"/>
          </a:xfrm>
        </p:spPr>
        <p:txBody>
          <a:bodyPr vert="eaVert" anchor="ctr" anchorCtr="0"/>
          <a:lstStyle/>
          <a:p>
            <a:r>
              <a:rPr lang="zh-CN" altLang="en-US" dirty="0" smtClean="0"/>
              <a:t>单击此处编辑母版标题样式</a:t>
            </a:r>
            <a:endParaRPr lang="en-US" dirty="0"/>
          </a:p>
        </p:txBody>
      </p:sp>
      <p:sp>
        <p:nvSpPr>
          <p:cNvPr id="3" name="KSO_BC1"/>
          <p:cNvSpPr>
            <a:spLocks noGrp="1"/>
          </p:cNvSpPr>
          <p:nvPr>
            <p:ph type="body" orient="vert" idx="1"/>
          </p:nvPr>
        </p:nvSpPr>
        <p:spPr>
          <a:xfrm>
            <a:off x="643944" y="365127"/>
            <a:ext cx="9491732" cy="6125825"/>
          </a:xfrm>
        </p:spPr>
        <p:txBody>
          <a:bodyPr vert="eaVert"/>
          <a:lstStyle>
            <a:lvl3pPr>
              <a:defRPr sz="2000"/>
            </a:lvl3pPr>
            <a:lvl4pPr>
              <a:defRPr sz="1800"/>
            </a:lvl4pPr>
            <a:lvl5pPr>
              <a:defRPr sz="1800"/>
            </a:lvl5pPr>
            <a:lvl6pPr>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E209CE7-C191-49CB-93DE-563C8614E8C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18.xml"/><Relationship Id="rId12" Type="http://schemas.openxmlformats.org/officeDocument/2006/relationships/tags" Target="../tags/tag17.xml"/><Relationship Id="rId11" Type="http://schemas.openxmlformats.org/officeDocument/2006/relationships/image" Target="../media/image3.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组合 13"/>
          <p:cNvGrpSpPr/>
          <p:nvPr/>
        </p:nvGrpSpPr>
        <p:grpSpPr>
          <a:xfrm>
            <a:off x="0" y="-18822"/>
            <a:ext cx="12192000" cy="6876822"/>
            <a:chOff x="0" y="-18822"/>
            <a:chExt cx="12192000" cy="6876822"/>
          </a:xfrm>
        </p:grpSpPr>
        <p:grpSp>
          <p:nvGrpSpPr>
            <p:cNvPr id="7" name="组合 6"/>
            <p:cNvGrpSpPr/>
            <p:nvPr/>
          </p:nvGrpSpPr>
          <p:grpSpPr>
            <a:xfrm>
              <a:off x="0" y="-18822"/>
              <a:ext cx="12192000" cy="4656136"/>
              <a:chOff x="0" y="-18822"/>
              <a:chExt cx="12192000" cy="4656136"/>
            </a:xfrm>
          </p:grpSpPr>
          <p:pic>
            <p:nvPicPr>
              <p:cNvPr id="11" name="图片 10"/>
              <p:cNvPicPr>
                <a:picLocks noChangeAspect="1"/>
              </p:cNvPicPr>
              <p:nvPr/>
            </p:nvPicPr>
            <p:blipFill rotWithShape="1">
              <a:blip r:embed="rId11">
                <a:extLst>
                  <a:ext uri="{28A0092B-C50C-407E-A947-70E740481C1C}">
                    <a14:useLocalDpi xmlns:a14="http://schemas.microsoft.com/office/drawing/2010/main" val="0"/>
                  </a:ext>
                </a:extLst>
              </a:blip>
              <a:srcRect l="43993" t="49127" r="-1086"/>
              <a:stretch>
                <a:fillRect/>
              </a:stretch>
            </p:blipFill>
            <p:spPr>
              <a:xfrm>
                <a:off x="0" y="-14515"/>
                <a:ext cx="6960864" cy="4651829"/>
              </a:xfrm>
              <a:prstGeom prst="rect">
                <a:avLst/>
              </a:prstGeom>
            </p:spPr>
          </p:pic>
          <p:pic>
            <p:nvPicPr>
              <p:cNvPr id="13" name="图片 12"/>
              <p:cNvPicPr>
                <a:picLocks noChangeAspect="1"/>
              </p:cNvPicPr>
              <p:nvPr/>
            </p:nvPicPr>
            <p:blipFill rotWithShape="1">
              <a:blip r:embed="rId11">
                <a:extLst>
                  <a:ext uri="{28A0092B-C50C-407E-A947-70E740481C1C}">
                    <a14:useLocalDpi xmlns:a14="http://schemas.microsoft.com/office/drawing/2010/main" val="0"/>
                  </a:ext>
                </a:extLst>
              </a:blip>
              <a:srcRect l="67008" t="49127" r="-1087"/>
              <a:stretch>
                <a:fillRect/>
              </a:stretch>
            </p:blipFill>
            <p:spPr>
              <a:xfrm flipH="1">
                <a:off x="6604550" y="-18822"/>
                <a:ext cx="5587450" cy="4651829"/>
              </a:xfrm>
              <a:prstGeom prst="rect">
                <a:avLst/>
              </a:prstGeom>
            </p:spPr>
          </p:pic>
        </p:grpSp>
        <p:sp>
          <p:nvSpPr>
            <p:cNvPr id="8" name="矩形 7"/>
            <p:cNvSpPr/>
            <p:nvPr/>
          </p:nvSpPr>
          <p:spPr>
            <a:xfrm>
              <a:off x="0" y="4484914"/>
              <a:ext cx="12192000" cy="2373086"/>
            </a:xfrm>
            <a:prstGeom prst="rect">
              <a:avLst/>
            </a:prstGeom>
            <a:solidFill>
              <a:srgbClr val="040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黑体" panose="02010609060101010101" pitchFamily="49" charset="-122"/>
              </a:endParaRPr>
            </a:p>
          </p:txBody>
        </p:sp>
      </p:grpSp>
      <p:sp>
        <p:nvSpPr>
          <p:cNvPr id="2" name="KSO_BT1"/>
          <p:cNvSpPr>
            <a:spLocks noGrp="1"/>
          </p:cNvSpPr>
          <p:nvPr>
            <p:ph type="title"/>
            <p:custDataLst>
              <p:tags r:id="rId12"/>
            </p:custDataLst>
          </p:nvPr>
        </p:nvSpPr>
        <p:spPr>
          <a:xfrm>
            <a:off x="1752600" y="1"/>
            <a:ext cx="9873342" cy="838220"/>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4" name="KSO_FD"/>
          <p:cNvSpPr>
            <a:spLocks noGrp="1"/>
          </p:cNvSpPr>
          <p:nvPr>
            <p:ph type="dt" sz="half" idx="2"/>
          </p:nvPr>
        </p:nvSpPr>
        <p:spPr>
          <a:xfrm>
            <a:off x="838200" y="6356353"/>
            <a:ext cx="2743200" cy="365125"/>
          </a:xfrm>
          <a:prstGeom prst="rect">
            <a:avLst/>
          </a:prstGeom>
        </p:spPr>
        <p:txBody>
          <a:bodyPr vert="horz" lIns="91440" tIns="45720" rIns="91440" bIns="45720" rtlCol="0" anchor="ctr"/>
          <a:lstStyle>
            <a:lvl1pPr algn="l">
              <a:defRPr sz="1600" baseline="0">
                <a:solidFill>
                  <a:schemeClr val="tx1">
                    <a:tint val="75000"/>
                  </a:schemeClr>
                </a:solidFill>
                <a:latin typeface="Arial" panose="020B0604020202020204" pitchFamily="34" charset="0"/>
                <a:ea typeface="黑体" panose="02010609060101010101" pitchFamily="49" charset="-122"/>
              </a:defRPr>
            </a:lvl1pPr>
          </a:lstStyle>
          <a:p>
            <a:fld id="{7E209CE7-C191-49CB-93DE-563C8614E8C5}" type="datetimeFigureOut">
              <a:rPr lang="zh-CN" altLang="en-US" smtClean="0"/>
            </a:fld>
            <a:endParaRPr lang="zh-CN" altLang="en-US"/>
          </a:p>
        </p:txBody>
      </p:sp>
      <p:sp>
        <p:nvSpPr>
          <p:cNvPr id="5" name="KSO_FT"/>
          <p:cNvSpPr>
            <a:spLocks noGrp="1"/>
          </p:cNvSpPr>
          <p:nvPr>
            <p:ph type="ftr" sz="quarter" idx="3"/>
          </p:nvPr>
        </p:nvSpPr>
        <p:spPr>
          <a:xfrm>
            <a:off x="4038600" y="6356353"/>
            <a:ext cx="4114800" cy="365125"/>
          </a:xfrm>
          <a:prstGeom prst="rect">
            <a:avLst/>
          </a:prstGeom>
        </p:spPr>
        <p:txBody>
          <a:bodyPr vert="horz" lIns="91440" tIns="45720" rIns="91440" bIns="45720" rtlCol="0" anchor="ctr"/>
          <a:lstStyle>
            <a:lvl1pPr algn="ctr">
              <a:defRPr sz="1600" baseline="0">
                <a:solidFill>
                  <a:schemeClr val="tx1">
                    <a:tint val="75000"/>
                  </a:schemeClr>
                </a:solidFill>
                <a:latin typeface="Arial" panose="020B0604020202020204" pitchFamily="34" charset="0"/>
                <a:ea typeface="黑体" panose="02010609060101010101" pitchFamily="49" charset="-122"/>
              </a:defRPr>
            </a:lvl1pPr>
          </a:lstStyle>
          <a:p>
            <a:endParaRPr lang="zh-CN" altLang="en-US"/>
          </a:p>
        </p:txBody>
      </p:sp>
      <p:sp>
        <p:nvSpPr>
          <p:cNvPr id="6" name="KSO_FN"/>
          <p:cNvSpPr>
            <a:spLocks noGrp="1"/>
          </p:cNvSpPr>
          <p:nvPr>
            <p:ph type="sldNum" sz="quarter" idx="4"/>
          </p:nvPr>
        </p:nvSpPr>
        <p:spPr>
          <a:xfrm>
            <a:off x="8610600" y="6356353"/>
            <a:ext cx="2743200" cy="365125"/>
          </a:xfrm>
          <a:prstGeom prst="rect">
            <a:avLst/>
          </a:prstGeom>
        </p:spPr>
        <p:txBody>
          <a:bodyPr vert="horz" lIns="91440" tIns="45720" rIns="91440" bIns="45720" rtlCol="0" anchor="ctr"/>
          <a:lstStyle>
            <a:lvl1pPr algn="r">
              <a:defRPr sz="1600" baseline="0">
                <a:solidFill>
                  <a:schemeClr val="tx1">
                    <a:tint val="75000"/>
                  </a:schemeClr>
                </a:solidFill>
                <a:latin typeface="Arial" panose="020B0604020202020204" pitchFamily="34" charset="0"/>
                <a:ea typeface="黑体" panose="02010609060101010101" pitchFamily="49" charset="-122"/>
              </a:defRPr>
            </a:lvl1pPr>
          </a:lstStyle>
          <a:p>
            <a:fld id="{B31067DD-7756-4DF3-904A-8F40BA684AA6}" type="slidenum">
              <a:rPr lang="zh-CN" altLang="en-US" smtClean="0"/>
            </a:fld>
            <a:endParaRPr lang="zh-CN" altLang="en-US"/>
          </a:p>
        </p:txBody>
      </p:sp>
      <p:sp>
        <p:nvSpPr>
          <p:cNvPr id="3" name="KSO_BC1"/>
          <p:cNvSpPr>
            <a:spLocks noGrp="1"/>
          </p:cNvSpPr>
          <p:nvPr>
            <p:ph type="body" idx="1"/>
            <p:custDataLst>
              <p:tags r:id="rId13"/>
            </p:custDataLst>
          </p:nvPr>
        </p:nvSpPr>
        <p:spPr>
          <a:xfrm>
            <a:off x="725715" y="1485900"/>
            <a:ext cx="10900228" cy="4733932"/>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1" i="0" kern="1200" baseline="0">
          <a:solidFill>
            <a:schemeClr val="tx1"/>
          </a:solidFill>
          <a:effectLst>
            <a:outerShdw blurRad="50800" dist="38100" dir="5400000" algn="t" rotWithShape="0">
              <a:prstClr val="black">
                <a:alpha val="40000"/>
              </a:prstClr>
            </a:outerShdw>
          </a:effectLst>
          <a:latin typeface="Arial" panose="020B0604020202020204" pitchFamily="34" charset="0"/>
          <a:ea typeface="黑体" panose="02010609060101010101" pitchFamily="49" charset="-122"/>
          <a:cs typeface="+mj-cs"/>
        </a:defRPr>
      </a:lvl1pPr>
    </p:titleStyle>
    <p:bodyStyle>
      <a:lvl1pPr marL="267970" indent="-267970" algn="just" defTabSz="685800" rtl="0" eaLnBrk="1" latinLnBrk="0" hangingPunct="1">
        <a:lnSpc>
          <a:spcPct val="110000"/>
        </a:lnSpc>
        <a:spcBef>
          <a:spcPts val="1350"/>
        </a:spcBef>
        <a:spcAft>
          <a:spcPts val="0"/>
        </a:spcAft>
        <a:buClr>
          <a:schemeClr val="tx1"/>
        </a:buClr>
        <a:buSzPct val="70000"/>
        <a:buFont typeface="Wingdings 2" panose="05020102010507070707" pitchFamily="18" charset="2"/>
        <a:buChar char=""/>
        <a:defRPr sz="2400" kern="1200" baseline="0">
          <a:solidFill>
            <a:schemeClr val="tx1"/>
          </a:solidFill>
          <a:latin typeface="Arial" panose="020B0604020202020204" pitchFamily="34" charset="0"/>
          <a:ea typeface="黑体" panose="02010609060101010101" pitchFamily="49" charset="-122"/>
          <a:cs typeface="+mn-cs"/>
        </a:defRPr>
      </a:lvl1pPr>
      <a:lvl2pPr marL="267970" indent="-267970" algn="just" defTabSz="685800" rtl="0" eaLnBrk="1" latinLnBrk="0" hangingPunct="1">
        <a:lnSpc>
          <a:spcPct val="130000"/>
        </a:lnSpc>
        <a:spcBef>
          <a:spcPts val="0"/>
        </a:spcBef>
        <a:spcAft>
          <a:spcPts val="450"/>
        </a:spcAft>
        <a:buClr>
          <a:schemeClr val="accent2">
            <a:lumMod val="60000"/>
            <a:lumOff val="40000"/>
          </a:schemeClr>
        </a:buClr>
        <a:buFont typeface="宋体" panose="02010600030101010101" pitchFamily="2" charset="-122"/>
        <a:buChar char=" "/>
        <a:defRPr sz="1800" kern="1200" baseline="0">
          <a:solidFill>
            <a:schemeClr val="tx1"/>
          </a:solidFill>
          <a:latin typeface="Arial" panose="020B0604020202020204" pitchFamily="34" charset="0"/>
          <a:ea typeface="黑体" panose="020106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5.xml"/><Relationship Id="rId2" Type="http://schemas.openxmlformats.org/officeDocument/2006/relationships/tags" Target="../tags/tag53.xml"/><Relationship Id="rId1"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5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8.xml"/><Relationship Id="rId2" Type="http://schemas.openxmlformats.org/officeDocument/2006/relationships/tags" Target="../tags/tag56.xml"/><Relationship Id="rId1" Type="http://schemas.openxmlformats.org/officeDocument/2006/relationships/tags" Target="../tags/tag55.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5.xml"/><Relationship Id="rId2" Type="http://schemas.openxmlformats.org/officeDocument/2006/relationships/tags" Target="../tags/tag57.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0" Type="http://schemas.openxmlformats.org/officeDocument/2006/relationships/notesSlide" Target="../notesSlides/notesSlide14.xml"/><Relationship Id="rId2" Type="http://schemas.openxmlformats.org/officeDocument/2006/relationships/image" Target="../media/image8.png"/><Relationship Id="rId19" Type="http://schemas.openxmlformats.org/officeDocument/2006/relationships/slideLayout" Target="../slideLayouts/slideLayout5.xml"/><Relationship Id="rId18" Type="http://schemas.openxmlformats.org/officeDocument/2006/relationships/tags" Target="../tags/tag58.xml"/><Relationship Id="rId17" Type="http://schemas.openxmlformats.org/officeDocument/2006/relationships/image" Target="../media/image5.jpeg"/><Relationship Id="rId16" Type="http://schemas.openxmlformats.org/officeDocument/2006/relationships/image" Target="../media/image22.png"/><Relationship Id="rId15" Type="http://schemas.openxmlformats.org/officeDocument/2006/relationships/image" Target="../media/image21.png"/><Relationship Id="rId14" Type="http://schemas.openxmlformats.org/officeDocument/2006/relationships/image" Target="../media/image20.png"/><Relationship Id="rId13" Type="http://schemas.openxmlformats.org/officeDocument/2006/relationships/image" Target="../media/image19.png"/><Relationship Id="rId12" Type="http://schemas.openxmlformats.org/officeDocument/2006/relationships/image" Target="../media/image18.png"/><Relationship Id="rId11" Type="http://schemas.openxmlformats.org/officeDocument/2006/relationships/image" Target="../media/image17.png"/><Relationship Id="rId10" Type="http://schemas.openxmlformats.org/officeDocument/2006/relationships/image" Target="../media/image16.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5.xml"/><Relationship Id="rId7" Type="http://schemas.openxmlformats.org/officeDocument/2006/relationships/image" Target="../media/image29.png"/><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5.xml"/><Relationship Id="rId2" Type="http://schemas.openxmlformats.org/officeDocument/2006/relationships/tags" Target="../tags/tag59.xml"/><Relationship Id="rId1" Type="http://schemas.openxmlformats.org/officeDocument/2006/relationships/image" Target="../media/image30.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5.xml"/><Relationship Id="rId2" Type="http://schemas.openxmlformats.org/officeDocument/2006/relationships/tags" Target="../tags/tag60.xml"/><Relationship Id="rId1" Type="http://schemas.openxmlformats.org/officeDocument/2006/relationships/image" Target="../media/image30.jpeg"/></Relationships>
</file>

<file path=ppt/slides/_rels/slide19.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4" Type="http://schemas.openxmlformats.org/officeDocument/2006/relationships/notesSlide" Target="../notesSlides/notesSlide17.xml"/><Relationship Id="rId13" Type="http://schemas.openxmlformats.org/officeDocument/2006/relationships/slideLayout" Target="../slideLayouts/slideLayout6.xml"/><Relationship Id="rId12" Type="http://schemas.openxmlformats.org/officeDocument/2006/relationships/tags" Target="../tags/tag72.xml"/><Relationship Id="rId11" Type="http://schemas.openxmlformats.org/officeDocument/2006/relationships/tags" Target="../tags/tag71.xml"/><Relationship Id="rId10" Type="http://schemas.openxmlformats.org/officeDocument/2006/relationships/tags" Target="../tags/tag70.xml"/><Relationship Id="rId1" Type="http://schemas.openxmlformats.org/officeDocument/2006/relationships/tags" Target="../tags/tag61.xml"/></Relationships>
</file>

<file path=ppt/slides/_rels/slide2.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slide" Target="slide1.xml"/><Relationship Id="rId19" Type="http://schemas.openxmlformats.org/officeDocument/2006/relationships/notesSlide" Target="../notesSlides/notesSlide2.xml"/><Relationship Id="rId18" Type="http://schemas.openxmlformats.org/officeDocument/2006/relationships/slideLayout" Target="../slideLayouts/slideLayout5.xml"/><Relationship Id="rId17" Type="http://schemas.openxmlformats.org/officeDocument/2006/relationships/tags" Target="../tags/tag37.xml"/><Relationship Id="rId16" Type="http://schemas.openxmlformats.org/officeDocument/2006/relationships/tags" Target="../tags/tag36.xml"/><Relationship Id="rId15" Type="http://schemas.openxmlformats.org/officeDocument/2006/relationships/tags" Target="../tags/tag35.xml"/><Relationship Id="rId14" Type="http://schemas.openxmlformats.org/officeDocument/2006/relationships/tags" Target="../tags/tag34.xml"/><Relationship Id="rId13" Type="http://schemas.openxmlformats.org/officeDocument/2006/relationships/tags" Target="../tags/tag33.xml"/><Relationship Id="rId12" Type="http://schemas.openxmlformats.org/officeDocument/2006/relationships/tags" Target="../tags/tag32.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5.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5.xml"/><Relationship Id="rId4" Type="http://schemas.openxmlformats.org/officeDocument/2006/relationships/tags" Target="../tags/tag43.xml"/><Relationship Id="rId3" Type="http://schemas.openxmlformats.org/officeDocument/2006/relationships/image" Target="../media/image4.png"/><Relationship Id="rId2" Type="http://schemas.openxmlformats.org/officeDocument/2006/relationships/tags" Target="../tags/tag42.xml"/><Relationship Id="rId1" Type="http://schemas.openxmlformats.org/officeDocument/2006/relationships/tags" Target="../tags/tag41.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5.xml"/><Relationship Id="rId4" Type="http://schemas.openxmlformats.org/officeDocument/2006/relationships/tags" Target="../tags/tag46.xml"/><Relationship Id="rId3" Type="http://schemas.openxmlformats.org/officeDocument/2006/relationships/image" Target="../media/image4.png"/><Relationship Id="rId2" Type="http://schemas.openxmlformats.org/officeDocument/2006/relationships/tags" Target="../tags/tag45.xml"/><Relationship Id="rId1" Type="http://schemas.openxmlformats.org/officeDocument/2006/relationships/tags" Target="../tags/tag4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47.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50.xml"/><Relationship Id="rId3" Type="http://schemas.openxmlformats.org/officeDocument/2006/relationships/image" Target="../media/image5.jpeg"/><Relationship Id="rId2" Type="http://schemas.openxmlformats.org/officeDocument/2006/relationships/tags" Target="../tags/tag49.xml"/><Relationship Id="rId1" Type="http://schemas.openxmlformats.org/officeDocument/2006/relationships/tags" Target="../tags/tag4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5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5.xml"/><Relationship Id="rId2" Type="http://schemas.openxmlformats.org/officeDocument/2006/relationships/tags" Target="../tags/tag52.xml"/><Relationship Id="rId1"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a:bodyPr>
          <a:lstStyle/>
          <a:p>
            <a:r>
              <a:rPr lang="en-US" altLang="zh-CN" dirty="0">
                <a:latin typeface="+mj-lt"/>
                <a:ea typeface="+mj-ea"/>
              </a:rPr>
              <a:t>SREACH</a:t>
            </a:r>
            <a:r>
              <a:rPr lang="zh-CN" altLang="en-US" dirty="0">
                <a:latin typeface="+mj-lt"/>
                <a:ea typeface="+mj-ea"/>
              </a:rPr>
              <a:t>（入门）</a:t>
            </a:r>
            <a:endParaRPr lang="zh-CN" altLang="en-US" dirty="0">
              <a:latin typeface="+mj-lt"/>
              <a:ea typeface="+mj-ea"/>
            </a:endParaRPr>
          </a:p>
        </p:txBody>
      </p:sp>
      <p:sp>
        <p:nvSpPr>
          <p:cNvPr id="3" name="副标题 2"/>
          <p:cNvSpPr>
            <a:spLocks noGrp="1"/>
          </p:cNvSpPr>
          <p:nvPr>
            <p:ph type="subTitle" idx="1"/>
            <p:custDataLst>
              <p:tags r:id="rId2"/>
            </p:custDataLst>
          </p:nvPr>
        </p:nvSpPr>
        <p:spPr/>
        <p:txBody>
          <a:bodyPr>
            <a:noAutofit/>
          </a:bodyPr>
          <a:lstStyle/>
          <a:p>
            <a:r>
              <a:rPr lang="en-US" altLang="zh-CN" sz="2800" smtClean="0">
                <a:sym typeface="+mn-ea"/>
              </a:rPr>
              <a:t>                    ——</a:t>
            </a:r>
            <a:r>
              <a:rPr lang="en-US" altLang="zh-CN" sz="2800" dirty="0">
                <a:latin typeface="+mn-lt"/>
                <a:ea typeface="+mn-ea"/>
              </a:rPr>
              <a:t>S-Zhang</a:t>
            </a:r>
            <a:endParaRPr lang="en-US" altLang="zh-CN" sz="2800" dirty="0">
              <a:latin typeface="+mn-lt"/>
              <a:ea typeface="+mn-ea"/>
            </a:endParaRPr>
          </a:p>
          <a:p>
            <a:r>
              <a:rPr lang="zh-CN" altLang="en-US" sz="2000" dirty="0">
                <a:solidFill>
                  <a:schemeClr val="accent5"/>
                </a:solidFill>
                <a:latin typeface="+mn-lt"/>
                <a:ea typeface="+mn-ea"/>
              </a:rPr>
              <a:t>改自</a:t>
            </a:r>
            <a:r>
              <a:rPr lang="en-US" altLang="zh-CN" sz="2000" smtClean="0">
                <a:solidFill>
                  <a:schemeClr val="accent5"/>
                </a:solidFill>
                <a:sym typeface="+mn-ea"/>
              </a:rPr>
              <a:t>kopyh</a:t>
            </a:r>
            <a:endParaRPr lang="en-US" altLang="zh-CN" sz="2000" smtClean="0">
              <a:solidFill>
                <a:schemeClr val="accent5"/>
              </a:solidFill>
              <a:sym typeface="+mn-ea"/>
            </a:endParaRPr>
          </a:p>
          <a:p>
            <a:endParaRPr lang="en-US" altLang="zh-CN" sz="2000" dirty="0" smtClean="0">
              <a:solidFill>
                <a:schemeClr val="accent5"/>
              </a:solidFill>
              <a:latin typeface="+mn-lt"/>
              <a:ea typeface="+mn-ea"/>
              <a:sym typeface="+mn-ea"/>
            </a:endParaRPr>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noChangeArrowheads="1"/>
          </p:cNvSpPr>
          <p:nvPr>
            <p:ph type="title" idx="4294967295"/>
          </p:nvPr>
        </p:nvSpPr>
        <p:spPr>
          <a:xfrm>
            <a:off x="838200" y="209550"/>
            <a:ext cx="11098213" cy="630238"/>
          </a:xfrm>
        </p:spPr>
        <p:txBody>
          <a:bodyPr>
            <a:normAutofit fontScale="90000"/>
          </a:bodyPr>
          <a:lstStyle/>
          <a:p>
            <a:pPr algn="r" eaLnBrk="1" hangingPunct="1"/>
            <a:r>
              <a:rPr lang="zh-CN" altLang="en-US" sz="4000" smtClean="0"/>
              <a:t>BFS</a:t>
            </a:r>
            <a:endParaRPr lang="zh-CN" altLang="en-US" sz="4000" smtClean="0"/>
          </a:p>
        </p:txBody>
      </p:sp>
      <p:sp>
        <p:nvSpPr>
          <p:cNvPr id="11267" name="文本框 3"/>
          <p:cNvSpPr>
            <a:spLocks noChangeArrowheads="1"/>
          </p:cNvSpPr>
          <p:nvPr/>
        </p:nvSpPr>
        <p:spPr bwMode="auto">
          <a:xfrm>
            <a:off x="741363" y="587375"/>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rPr>
              <a:t>代码：</a:t>
            </a:r>
            <a:r>
              <a:rPr lang="en-US" altLang="zh-CN" sz="1800">
                <a:solidFill>
                  <a:srgbClr val="FFFFFF"/>
                </a:solidFill>
                <a:ea typeface="宋体" panose="02010600030101010101" pitchFamily="2" charset="-122"/>
                <a:cs typeface="Calibri" panose="020F0502020204030204" pitchFamily="34" charset="0"/>
              </a:rPr>
              <a:t>	</a:t>
            </a:r>
            <a:endParaRPr lang="zh-CN" altLang="en-US" sz="1800">
              <a:solidFill>
                <a:srgbClr val="FFFFFF"/>
              </a:solidFill>
              <a:sym typeface="等线" panose="02010600030101010101" charset="-122"/>
            </a:endParaRPr>
          </a:p>
        </p:txBody>
      </p:sp>
      <p:sp>
        <p:nvSpPr>
          <p:cNvPr id="11268" name="文本框 9"/>
          <p:cNvSpPr>
            <a:spLocks noChangeArrowheads="1"/>
          </p:cNvSpPr>
          <p:nvPr/>
        </p:nvSpPr>
        <p:spPr bwMode="auto">
          <a:xfrm>
            <a:off x="5432425" y="677863"/>
            <a:ext cx="5988050" cy="618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bool bfs(int ax,int ay)</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int dir[4][2]={{-1,0},{0,-1},{1,0},{0,1}};</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pair&lt;int,int&gt;now;</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queue&lt;pair&lt;int,int&gt; &gt;q;</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vis[ax][ay]=true;</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q.push(make_pair(ax,ay));//</a:t>
            </a:r>
            <a:r>
              <a:rPr lang="zh-CN" altLang="en-US" sz="1800">
                <a:solidFill>
                  <a:srgbClr val="FFFFFF"/>
                </a:solidFill>
                <a:cs typeface="Calibri" panose="020F0502020204030204" pitchFamily="34" charset="0"/>
                <a:sym typeface="等线" panose="02010600030101010101" charset="-122"/>
              </a:rPr>
              <a:t>当前点加入队列</a:t>
            </a:r>
            <a:endParaRPr lang="zh-CN" altLang="en-US" sz="1800">
              <a:solidFill>
                <a:srgbClr val="FFFFFF"/>
              </a:solidFill>
              <a:cs typeface="Calibri" panose="020F0502020204030204" pitchFamily="34" charset="0"/>
              <a:sym typeface="等线" panose="02010600030101010101" charset="-122"/>
            </a:endParaRPr>
          </a:p>
          <a:p>
            <a:pPr eaLnBrk="1" hangingPunct="1">
              <a:lnSpc>
                <a:spcPct val="100000"/>
              </a:lnSpc>
              <a:spcBef>
                <a:spcPct val="0"/>
              </a:spcBef>
              <a:buFont typeface="Arial" panose="020B0604020202020204" pitchFamily="34" charset="0"/>
              <a:buNone/>
            </a:pPr>
            <a:r>
              <a:rPr lang="zh-CN" altLang="en-US" sz="1800">
                <a:solidFill>
                  <a:srgbClr val="FFFFFF"/>
                </a:solidFill>
                <a:cs typeface="Calibri" panose="020F0502020204030204" pitchFamily="34" charset="0"/>
                <a:sym typeface="等线" panose="02010600030101010101" charset="-122"/>
              </a:rPr>
              <a:t>    </a:t>
            </a:r>
            <a:r>
              <a:rPr lang="en-US" altLang="zh-CN" sz="1800">
                <a:solidFill>
                  <a:srgbClr val="FFFFFF"/>
                </a:solidFill>
                <a:ea typeface="宋体" panose="02010600030101010101" pitchFamily="2" charset="-122"/>
                <a:cs typeface="Calibri" panose="020F0502020204030204" pitchFamily="34" charset="0"/>
              </a:rPr>
              <a:t>while(!q.empty()){</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now=q.front();q.pop();</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for(int i=0;i&lt;4;i++){</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int x=now.first+dir[i][0],y=now.second+dir[i][1];</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if(bx==x&amp;&amp;by==y)return true;//</a:t>
            </a:r>
            <a:r>
              <a:rPr lang="zh-CN" altLang="en-US" sz="1800">
                <a:solidFill>
                  <a:srgbClr val="FFFFFF"/>
                </a:solidFill>
                <a:sym typeface="等线" panose="02010600030101010101" charset="-122"/>
              </a:rPr>
              <a:t>若找到</a:t>
            </a:r>
            <a:r>
              <a:rPr lang="en-US" altLang="zh-CN" sz="1800">
                <a:solidFill>
                  <a:srgbClr val="FFFFFF"/>
                </a:solidFill>
                <a:ea typeface="宋体" panose="02010600030101010101" pitchFamily="2" charset="-122"/>
              </a:rPr>
              <a:t>B</a:t>
            </a:r>
            <a:r>
              <a:rPr lang="zh-CN" altLang="en-US" sz="1800">
                <a:solidFill>
                  <a:srgbClr val="FFFFFF"/>
                </a:solidFill>
                <a:sym typeface="等线" panose="02010600030101010101" charset="-122"/>
              </a:rPr>
              <a:t>点，答案为真</a:t>
            </a:r>
            <a:endParaRPr lang="zh-CN" altLang="en-US" sz="1800">
              <a:solidFill>
                <a:srgbClr val="FFFFFF"/>
              </a:solidFill>
              <a:sym typeface="等线" panose="02010600030101010101" charset="-122"/>
            </a:endParaRPr>
          </a:p>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charset="-122"/>
              </a:rPr>
              <a:t>            </a:t>
            </a:r>
            <a:r>
              <a:rPr lang="en-US" altLang="zh-CN" sz="1800">
                <a:solidFill>
                  <a:srgbClr val="FFFFFF"/>
                </a:solidFill>
                <a:ea typeface="宋体" panose="02010600030101010101" pitchFamily="2" charset="-122"/>
              </a:rPr>
              <a:t>if(x&lt;0||x&gt;=n||y&lt;0||y&gt;=m)continue;//</a:t>
            </a:r>
            <a:r>
              <a:rPr lang="zh-CN" altLang="en-US" sz="1800">
                <a:solidFill>
                  <a:srgbClr val="FFFFFF"/>
                </a:solidFill>
                <a:sym typeface="等线" panose="02010600030101010101" charset="-122"/>
              </a:rPr>
              <a:t>跳过出界的点</a:t>
            </a:r>
            <a:endParaRPr lang="zh-CN" altLang="en-US" sz="1800">
              <a:solidFill>
                <a:srgbClr val="FFFFFF"/>
              </a:solidFill>
              <a:sym typeface="等线" panose="02010600030101010101" charset="-122"/>
            </a:endParaRPr>
          </a:p>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charset="-122"/>
              </a:rPr>
              <a:t>            </a:t>
            </a:r>
            <a:r>
              <a:rPr lang="en-US" altLang="zh-CN" sz="1800">
                <a:solidFill>
                  <a:srgbClr val="FFFFFF"/>
                </a:solidFill>
                <a:ea typeface="宋体" panose="02010600030101010101" pitchFamily="2" charset="-122"/>
              </a:rPr>
              <a:t>//</a:t>
            </a:r>
            <a:r>
              <a:rPr lang="zh-CN" altLang="en-US" sz="1800">
                <a:solidFill>
                  <a:srgbClr val="FFFFFF"/>
                </a:solidFill>
                <a:sym typeface="等线" panose="02010600030101010101" charset="-122"/>
              </a:rPr>
              <a:t>当该点尚未遍历并且不是墙时该点加入队列</a:t>
            </a:r>
            <a:endParaRPr lang="zh-CN" altLang="en-US" sz="1800">
              <a:solidFill>
                <a:srgbClr val="FFFFFF"/>
              </a:solidFill>
              <a:sym typeface="等线" panose="02010600030101010101" charset="-122"/>
            </a:endParaRPr>
          </a:p>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charset="-122"/>
              </a:rPr>
              <a:t>            </a:t>
            </a:r>
            <a:r>
              <a:rPr lang="en-US" altLang="zh-CN" sz="1800">
                <a:solidFill>
                  <a:srgbClr val="FFFFFF"/>
                </a:solidFill>
                <a:ea typeface="宋体" panose="02010600030101010101" pitchFamily="2" charset="-122"/>
              </a:rPr>
              <a:t>if(!vis[x][y]&amp;&amp;g[x][y]!='#'){</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vis[x][y]=true;</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q.push(make_pair(x,y));</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return false;</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a:t>
            </a:r>
            <a:endParaRPr lang="zh-CN" altLang="en-US" sz="1800">
              <a:solidFill>
                <a:srgbClr val="FFFFFF"/>
              </a:solidFill>
              <a:sym typeface="等线" panose="02010600030101010101" charset="-122"/>
            </a:endParaRPr>
          </a:p>
        </p:txBody>
      </p:sp>
      <p:pic>
        <p:nvPicPr>
          <p:cNvPr id="11269" name="墨迹 10"/>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33913" y="2559050"/>
            <a:ext cx="2349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圆角矩形 16"/>
          <p:cNvSpPr>
            <a:spLocks noChangeArrowheads="1"/>
          </p:cNvSpPr>
          <p:nvPr/>
        </p:nvSpPr>
        <p:spPr bwMode="auto">
          <a:xfrm>
            <a:off x="6054725" y="3743325"/>
            <a:ext cx="5222875" cy="254000"/>
          </a:xfrm>
          <a:prstGeom prst="roundRect">
            <a:avLst>
              <a:gd name="adj" fmla="val 16667"/>
            </a:avLst>
          </a:prstGeom>
          <a:noFill/>
          <a:ln w="12700">
            <a:solidFill>
              <a:srgbClr val="FF0000"/>
            </a:solidFill>
            <a:bevel/>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等线" panose="02010600030101010101" charset="-122"/>
              <a:sym typeface="等线" panose="02010600030101010101" charset="-122"/>
            </a:endParaRPr>
          </a:p>
        </p:txBody>
      </p:sp>
      <p:sp>
        <p:nvSpPr>
          <p:cNvPr id="11271" name="圆角矩形 17"/>
          <p:cNvSpPr>
            <a:spLocks noChangeArrowheads="1"/>
          </p:cNvSpPr>
          <p:nvPr/>
        </p:nvSpPr>
        <p:spPr bwMode="auto">
          <a:xfrm>
            <a:off x="6054725" y="4249738"/>
            <a:ext cx="4899025" cy="1452562"/>
          </a:xfrm>
          <a:prstGeom prst="roundRect">
            <a:avLst>
              <a:gd name="adj" fmla="val 16667"/>
            </a:avLst>
          </a:prstGeom>
          <a:noFill/>
          <a:ln w="12700">
            <a:solidFill>
              <a:srgbClr val="FF0000"/>
            </a:solidFill>
            <a:bevel/>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等线" panose="02010600030101010101" charset="-122"/>
              <a:sym typeface="等线" panose="02010600030101010101" charset="-122"/>
            </a:endParaRPr>
          </a:p>
        </p:txBody>
      </p:sp>
      <p:graphicFrame>
        <p:nvGraphicFramePr>
          <p:cNvPr id="12296" name="表格 12"/>
          <p:cNvGraphicFramePr>
            <a:graphicFrameLocks noGrp="1"/>
          </p:cNvGraphicFramePr>
          <p:nvPr/>
        </p:nvGraphicFramePr>
        <p:xfrm>
          <a:off x="1263650" y="2211388"/>
          <a:ext cx="2936875" cy="2705100"/>
        </p:xfrm>
        <a:graphic>
          <a:graphicData uri="http://schemas.openxmlformats.org/drawingml/2006/table">
            <a:tbl>
              <a:tblPr/>
              <a:tblGrid>
                <a:gridCol w="587375"/>
                <a:gridCol w="587375"/>
                <a:gridCol w="587375"/>
                <a:gridCol w="587375"/>
                <a:gridCol w="587375"/>
              </a:tblGrid>
              <a:tr h="541338">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1" i="0" u="none" strike="noStrike" cap="none" normalizeH="0" baseline="0" smtClean="0">
                        <a:ln>
                          <a:noFill/>
                        </a:ln>
                        <a:solidFill>
                          <a:schemeClr val="tx1"/>
                        </a:solidFill>
                        <a:effectLst/>
                        <a:latin typeface="等线" panose="02010600030101010101" charset="-122"/>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1" i="0" u="none" strike="noStrike" cap="none" normalizeH="0" baseline="0" smtClean="0">
                        <a:ln>
                          <a:noFill/>
                        </a:ln>
                        <a:solidFill>
                          <a:schemeClr val="tx1"/>
                        </a:solidFill>
                        <a:effectLst/>
                        <a:latin typeface="等线" panose="02010600030101010101" charset="-122"/>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1" i="0" u="none" strike="noStrike" cap="none" normalizeH="0" baseline="0" smtClean="0">
                        <a:ln>
                          <a:noFill/>
                        </a:ln>
                        <a:solidFill>
                          <a:schemeClr val="tx1"/>
                        </a:solidFill>
                        <a:effectLst/>
                        <a:latin typeface="等线" panose="02010600030101010101" charset="-122"/>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1" i="0" u="none" strike="noStrike" cap="none" normalizeH="0" baseline="0" smtClean="0">
                        <a:ln>
                          <a:noFill/>
                        </a:ln>
                        <a:solidFill>
                          <a:schemeClr val="tx1"/>
                        </a:solidFill>
                        <a:effectLst/>
                        <a:latin typeface="等线" panose="02010600030101010101" charset="-122"/>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a:t>
                      </a:r>
                      <a:endParaRPr kumimoji="0" lang="zh-CN" altLang="en-US" sz="1800" b="1" i="0" u="none" strike="noStrike" cap="none" normalizeH="0" baseline="0" smtClean="0">
                        <a:ln>
                          <a:noFill/>
                        </a:ln>
                        <a:solidFill>
                          <a:schemeClr val="tx1"/>
                        </a:solidFill>
                        <a:effectLst/>
                        <a:latin typeface="等线" panose="02010600030101010101" charset="-122"/>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C00000"/>
                    </a:solidFill>
                  </a:tcPr>
                </a:tc>
              </a:tr>
              <a:tr h="541338">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charset="-122"/>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charset="-122"/>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charset="-122"/>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charset="-122"/>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charset="-122"/>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r>
              <a:tr h="539750">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charset="-122"/>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charset="-122"/>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charset="-122"/>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charset="-122"/>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00B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charset="-122"/>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00B0F0"/>
                    </a:solidFill>
                  </a:tcPr>
                </a:tc>
              </a:tr>
              <a:tr h="541338">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charset="-122"/>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00B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charset="-122"/>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charset="-122"/>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charset="-122"/>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00B0F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charset="-122"/>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r>
              <a:tr h="541338">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charset="-122"/>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00B0F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charset="-122"/>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B</a:t>
                      </a:r>
                      <a:endParaRPr kumimoji="0" lang="zh-CN" altLang="en-US" sz="1800" b="0" i="0" u="none" strike="noStrike" cap="none" normalizeH="0" baseline="0" smtClean="0">
                        <a:ln>
                          <a:noFill/>
                        </a:ln>
                        <a:solidFill>
                          <a:schemeClr val="tx1"/>
                        </a:solidFill>
                        <a:effectLst/>
                        <a:latin typeface="等线" panose="02010600030101010101" charset="-122"/>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00206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charset="-122"/>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0070C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等线" panose="02010600030101010101" charset="-122"/>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002060"/>
                    </a:solidFill>
                  </a:tcPr>
                </a:tc>
              </a:tr>
            </a:tbl>
          </a:graphicData>
        </a:graphic>
      </p:graphicFrame>
    </p:spTree>
    <p:custDataLst>
      <p:tags r:id="rId2"/>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noChangeArrowheads="1"/>
          </p:cNvSpPr>
          <p:nvPr>
            <p:ph type="title" idx="4294967295"/>
          </p:nvPr>
        </p:nvSpPr>
        <p:spPr>
          <a:xfrm>
            <a:off x="313055" y="9526"/>
            <a:ext cx="9873342" cy="838220"/>
          </a:xfrm>
        </p:spPr>
        <p:txBody>
          <a:bodyPr/>
          <a:p>
            <a:pPr algn="ctr" eaLnBrk="1" hangingPunct="1"/>
            <a:r>
              <a:rPr lang="en-US" altLang="zh-CN" b="1" smtClean="0">
                <a:latin typeface="等线" panose="02010600030101010101" charset="-122"/>
                <a:ea typeface="等线" panose="02010600030101010101" charset="-122"/>
                <a:sym typeface="等线" panose="02010600030101010101" charset="-122"/>
              </a:rPr>
              <a:t>           </a:t>
            </a:r>
            <a:r>
              <a:rPr lang="zh-CN" altLang="en-US" b="1" smtClean="0">
                <a:latin typeface="等线" panose="02010600030101010101" charset="-122"/>
                <a:ea typeface="等线" panose="02010600030101010101" charset="-122"/>
                <a:sym typeface="等线" panose="02010600030101010101" charset="-122"/>
              </a:rPr>
              <a:t>剪枝</a:t>
            </a:r>
            <a:endParaRPr lang="zh-CN" altLang="en-US" b="1" smtClean="0">
              <a:latin typeface="等线" panose="02010600030101010101" charset="-122"/>
              <a:ea typeface="等线" panose="02010600030101010101" charset="-122"/>
              <a:sym typeface="等线" panose="02010600030101010101" charset="-122"/>
            </a:endParaRPr>
          </a:p>
        </p:txBody>
      </p:sp>
      <p:sp>
        <p:nvSpPr>
          <p:cNvPr id="12291" name="内容占位符 2"/>
          <p:cNvSpPr>
            <a:spLocks noGrp="1" noChangeArrowheads="1"/>
          </p:cNvSpPr>
          <p:nvPr/>
        </p:nvSpPr>
        <p:spPr>
          <a:xfrm>
            <a:off x="838200" y="1825625"/>
            <a:ext cx="10515600" cy="4351338"/>
          </a:xfrm>
          <a:prstGeom prst="rect">
            <a:avLst/>
          </a:prstGeom>
          <a:noFill/>
          <a:ln>
            <a:noFill/>
          </a:ln>
        </p:spPr>
        <p:txBody>
          <a:bodyPr vert="horz" wrap="square" lIns="91440" tIns="45720" rIns="91440" bIns="45720" numCol="1" anchor="t" anchorCtr="0" compatLnSpc="1"/>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eaLnBrk="1" hangingPunct="1">
              <a:buFont typeface="Arial" panose="020B0604020202020204" pitchFamily="34" charset="0"/>
              <a:buNone/>
            </a:pPr>
            <a:r>
              <a:rPr lang="zh-CN" altLang="en-US" smtClean="0"/>
              <a:t>剪枝就是在搜索时通过判断避免一些不必要的遍历。</a:t>
            </a:r>
            <a:endParaRPr lang="en-US" altLang="zh-CN" smtClean="0"/>
          </a:p>
          <a:p>
            <a:pPr marL="0" indent="0" algn="ctr" eaLnBrk="1" hangingPunct="1">
              <a:buFont typeface="Arial" panose="020B0604020202020204" pitchFamily="34" charset="0"/>
              <a:buNone/>
            </a:pPr>
            <a:endParaRPr lang="zh-CN" altLang="en-US" smtClean="0"/>
          </a:p>
          <a:p>
            <a:pPr marL="0" indent="0" algn="ctr" eaLnBrk="1" hangingPunct="1">
              <a:buFont typeface="Arial" panose="020B0604020202020204" pitchFamily="34" charset="0"/>
              <a:buNone/>
            </a:pPr>
            <a:endParaRPr lang="zh-CN" altLang="en-US" smtClean="0"/>
          </a:p>
        </p:txBody>
      </p:sp>
      <p:sp>
        <p:nvSpPr>
          <p:cNvPr id="15364" name="文本框 3"/>
          <p:cNvSpPr>
            <a:spLocks noChangeArrowheads="1"/>
          </p:cNvSpPr>
          <p:nvPr/>
        </p:nvSpPr>
        <p:spPr bwMode="auto">
          <a:xfrm>
            <a:off x="6611938" y="2760663"/>
            <a:ext cx="40751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a:t>
            </a:r>
            <a:r>
              <a:rPr lang="zh-CN" altLang="en-US" sz="1800">
                <a:solidFill>
                  <a:srgbClr val="FFFFFF"/>
                </a:solidFill>
                <a:cs typeface="Calibri" panose="020F0502020204030204" pitchFamily="34" charset="0"/>
                <a:sym typeface="等线" panose="02010600030101010101" charset="-122"/>
              </a:rPr>
              <a:t>跳过出界的点</a:t>
            </a:r>
            <a:endParaRPr lang="en-US" altLang="zh-CN"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charset="-122"/>
              </a:rPr>
              <a:t> </a:t>
            </a:r>
            <a:r>
              <a:rPr lang="en-US" altLang="zh-CN" sz="1800">
                <a:solidFill>
                  <a:srgbClr val="FFFFFF"/>
                </a:solidFill>
                <a:ea typeface="宋体" panose="02010600030101010101" pitchFamily="2" charset="-122"/>
              </a:rPr>
              <a:t>if(xx&lt;0||xx&gt;=n||yy&lt;0||yy&gt;=m)continue;</a:t>
            </a:r>
            <a:endParaRPr lang="zh-CN" altLang="en-US" sz="1800">
              <a:solidFill>
                <a:srgbClr val="FFFFFF"/>
              </a:solidFill>
              <a:sym typeface="等线" panose="02010600030101010101" charset="-122"/>
            </a:endParaRPr>
          </a:p>
        </p:txBody>
      </p:sp>
      <p:sp>
        <p:nvSpPr>
          <p:cNvPr id="15365" name="圆角矩形 4"/>
          <p:cNvSpPr>
            <a:spLocks noChangeArrowheads="1"/>
          </p:cNvSpPr>
          <p:nvPr/>
        </p:nvSpPr>
        <p:spPr bwMode="auto">
          <a:xfrm>
            <a:off x="6611938" y="2749550"/>
            <a:ext cx="4075112" cy="646113"/>
          </a:xfrm>
          <a:prstGeom prst="roundRect">
            <a:avLst>
              <a:gd name="adj" fmla="val 16667"/>
            </a:avLst>
          </a:prstGeom>
          <a:noFill/>
          <a:ln w="19050">
            <a:solidFill>
              <a:srgbClr val="FF0000"/>
            </a:solidFill>
            <a:bevel/>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等线" panose="02010600030101010101" charset="-122"/>
              <a:sym typeface="等线" panose="02010600030101010101" charset="-122"/>
            </a:endParaRPr>
          </a:p>
        </p:txBody>
      </p:sp>
      <p:sp>
        <p:nvSpPr>
          <p:cNvPr id="15366" name="文本框 5"/>
          <p:cNvSpPr>
            <a:spLocks noChangeArrowheads="1"/>
          </p:cNvSpPr>
          <p:nvPr/>
        </p:nvSpPr>
        <p:spPr bwMode="auto">
          <a:xfrm>
            <a:off x="1809750" y="2887663"/>
            <a:ext cx="475488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chemeClr val="accent2"/>
                </a:solidFill>
                <a:sym typeface="等线" panose="02010600030101010101" charset="-122"/>
              </a:rPr>
              <a:t>如这种搜索地图时排除地图外的点时的判断。</a:t>
            </a:r>
            <a:endParaRPr lang="zh-CN" altLang="en-US" sz="1800">
              <a:solidFill>
                <a:schemeClr val="accent2"/>
              </a:solidFill>
              <a:sym typeface="等线" panose="02010600030101010101" charset="-122"/>
            </a:endParaRPr>
          </a:p>
        </p:txBody>
      </p:sp>
      <p:sp>
        <p:nvSpPr>
          <p:cNvPr id="15367" name="文本框 6"/>
          <p:cNvSpPr>
            <a:spLocks noChangeArrowheads="1"/>
          </p:cNvSpPr>
          <p:nvPr/>
        </p:nvSpPr>
        <p:spPr bwMode="auto">
          <a:xfrm>
            <a:off x="2336800" y="4394200"/>
            <a:ext cx="75199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4400">
                <a:solidFill>
                  <a:srgbClr val="FFFF00"/>
                </a:solidFill>
                <a:latin typeface="等线" panose="02010600030101010101" charset="-122"/>
                <a:sym typeface="等线" panose="02010600030101010101" charset="-122"/>
              </a:rPr>
              <a:t>剪枝这种东西其实就是玄学。</a:t>
            </a:r>
            <a:endParaRPr lang="zh-CN" altLang="en-US" sz="4400">
              <a:solidFill>
                <a:srgbClr val="FFFF00"/>
              </a:solidFill>
              <a:latin typeface="等线" panose="02010600030101010101" charset="-122"/>
              <a:sym typeface="等线" panose="0201060003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365"/>
                                        </p:tgtEl>
                                        <p:attrNameLst>
                                          <p:attrName>style.visibility</p:attrName>
                                        </p:attrNameLst>
                                      </p:cBhvr>
                                      <p:to>
                                        <p:strVal val="visible"/>
                                      </p:to>
                                    </p:set>
                                    <p:animEffect>
                                      <p:cBhvr>
                                        <p:cTn id="7" dur="500"/>
                                        <p:tgtEl>
                                          <p:spTgt spid="1536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5364"/>
                                        </p:tgtEl>
                                        <p:attrNameLst>
                                          <p:attrName>style.visibility</p:attrName>
                                        </p:attrNameLst>
                                      </p:cBhvr>
                                      <p:to>
                                        <p:strVal val="visible"/>
                                      </p:to>
                                    </p:set>
                                    <p:animEffect>
                                      <p:cBhvr>
                                        <p:cTn id="10" dur="500"/>
                                        <p:tgtEl>
                                          <p:spTgt spid="1536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5366"/>
                                        </p:tgtEl>
                                        <p:attrNameLst>
                                          <p:attrName>style.visibility</p:attrName>
                                        </p:attrNameLst>
                                      </p:cBhvr>
                                      <p:to>
                                        <p:strVal val="visible"/>
                                      </p:to>
                                    </p:set>
                                    <p:animEffect>
                                      <p:cBhvr>
                                        <p:cTn id="13" dur="500"/>
                                        <p:tgtEl>
                                          <p:spTgt spid="1536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5367"/>
                                        </p:tgtEl>
                                        <p:attrNameLst>
                                          <p:attrName>style.visibility</p:attrName>
                                        </p:attrNameLst>
                                      </p:cBhvr>
                                      <p:to>
                                        <p:strVal val="visible"/>
                                      </p:to>
                                    </p:set>
                                    <p:animEffect>
                                      <p:cBhvr>
                                        <p:cTn id="18" dur="500"/>
                                        <p:tgtEl>
                                          <p:spTgt spid="15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ldLvl="0" autoUpdateAnimBg="0"/>
      <p:bldP spid="15365" grpId="0" bldLvl="0" animBg="1" autoUpdateAnimBg="0"/>
      <p:bldP spid="15366" grpId="0" bldLvl="0" autoUpdateAnimBg="0"/>
      <p:bldP spid="15367"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9" name="内容占位符 2"/>
          <p:cNvSpPr>
            <a:spLocks noGrp="1" noChangeArrowheads="1"/>
          </p:cNvSpPr>
          <p:nvPr>
            <p:ph idx="4294967295"/>
          </p:nvPr>
        </p:nvSpPr>
        <p:spPr>
          <a:xfrm>
            <a:off x="501650" y="1336675"/>
            <a:ext cx="11206163" cy="1408113"/>
          </a:xfrm>
        </p:spPr>
        <p:txBody>
          <a:bodyPr/>
          <a:lstStyle/>
          <a:p>
            <a:pPr marL="0" indent="0" eaLnBrk="1" hangingPunct="1">
              <a:buFont typeface="Arial" panose="020B0604020202020204" pitchFamily="34" charset="0"/>
              <a:buNone/>
            </a:pPr>
            <a:r>
              <a:rPr lang="zh-CN" altLang="en-US" sz="2400" smtClean="0">
                <a:latin typeface="楷体" panose="02010609060101010101" pitchFamily="49" charset="-122"/>
                <a:ea typeface="楷体" panose="02010609060101010101" pitchFamily="49" charset="-122"/>
                <a:sym typeface="楷体" panose="02010609060101010101" pitchFamily="49" charset="-122"/>
              </a:rPr>
              <a:t>一只小狗从地图</a:t>
            </a:r>
            <a:r>
              <a:rPr lang="en-US" altLang="zh-CN" sz="2400" smtClean="0">
                <a:latin typeface="楷体" panose="02010609060101010101" pitchFamily="49" charset="-122"/>
                <a:ea typeface="楷体" panose="02010609060101010101" pitchFamily="49" charset="-122"/>
                <a:sym typeface="楷体" panose="02010609060101010101" pitchFamily="49" charset="-122"/>
              </a:rPr>
              <a:t>(x1,y1)</a:t>
            </a:r>
            <a:r>
              <a:rPr lang="zh-CN" altLang="en-US" sz="2400" smtClean="0">
                <a:latin typeface="楷体" panose="02010609060101010101" pitchFamily="49" charset="-122"/>
                <a:ea typeface="楷体" panose="02010609060101010101" pitchFamily="49" charset="-122"/>
                <a:sym typeface="楷体" panose="02010609060101010101" pitchFamily="49" charset="-122"/>
              </a:rPr>
              <a:t>点开始移动，在地图的</a:t>
            </a:r>
            <a:r>
              <a:rPr lang="en-US" altLang="zh-CN" sz="2400" smtClean="0">
                <a:latin typeface="楷体" panose="02010609060101010101" pitchFamily="49" charset="-122"/>
                <a:ea typeface="楷体" panose="02010609060101010101" pitchFamily="49" charset="-122"/>
                <a:sym typeface="楷体" panose="02010609060101010101" pitchFamily="49" charset="-122"/>
              </a:rPr>
              <a:t>(x2,y2)</a:t>
            </a:r>
            <a:r>
              <a:rPr lang="zh-CN" altLang="en-US" sz="2400" smtClean="0">
                <a:latin typeface="楷体" panose="02010609060101010101" pitchFamily="49" charset="-122"/>
                <a:ea typeface="楷体" panose="02010609060101010101" pitchFamily="49" charset="-122"/>
                <a:sym typeface="楷体" panose="02010609060101010101" pitchFamily="49" charset="-122"/>
              </a:rPr>
              <a:t>点有一个门，小狗需要从这个门跑出去，而这个门只在某一时刻打开一秒，每个位置到达一次，并且只能停留一秒，问小狗是否能从这里跑出去。</a:t>
            </a:r>
            <a:endParaRPr lang="en-US" altLang="zh-CN" sz="2400" smtClean="0">
              <a:latin typeface="楷体" panose="02010609060101010101" pitchFamily="49" charset="-122"/>
              <a:ea typeface="楷体" panose="02010609060101010101" pitchFamily="49" charset="-122"/>
              <a:sym typeface="楷体" panose="02010609060101010101" pitchFamily="49" charset="-122"/>
            </a:endParaRPr>
          </a:p>
        </p:txBody>
      </p:sp>
      <p:sp>
        <p:nvSpPr>
          <p:cNvPr id="14340" name="文本框 3"/>
          <p:cNvSpPr>
            <a:spLocks noChangeArrowheads="1"/>
          </p:cNvSpPr>
          <p:nvPr/>
        </p:nvSpPr>
        <p:spPr bwMode="auto">
          <a:xfrm>
            <a:off x="725488" y="577215"/>
            <a:ext cx="7556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3600">
                <a:solidFill>
                  <a:srgbClr val="FFFFFF"/>
                </a:solidFill>
                <a:ea typeface="宋体" panose="02010600030101010101" pitchFamily="2" charset="-122"/>
                <a:cs typeface="Calibri" panose="020F0502020204030204" pitchFamily="34" charset="0"/>
              </a:rPr>
              <a:t>eg:</a:t>
            </a:r>
            <a:endParaRPr lang="zh-CN" altLang="en-US" sz="3600">
              <a:solidFill>
                <a:srgbClr val="FFFFFF"/>
              </a:solidFill>
              <a:cs typeface="Calibri" panose="020F0502020204030204" pitchFamily="34" charset="0"/>
              <a:sym typeface="等线" panose="02010600030101010101" charset="-122"/>
            </a:endParaRPr>
          </a:p>
        </p:txBody>
      </p:sp>
      <p:sp>
        <p:nvSpPr>
          <p:cNvPr id="14341" name="文本框 5"/>
          <p:cNvSpPr>
            <a:spLocks noChangeArrowheads="1"/>
          </p:cNvSpPr>
          <p:nvPr/>
        </p:nvSpPr>
        <p:spPr bwMode="auto">
          <a:xfrm>
            <a:off x="5807075" y="3240088"/>
            <a:ext cx="51196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charset="-122"/>
              </a:rPr>
              <a:t>只要判断</a:t>
            </a:r>
            <a:r>
              <a:rPr lang="en-US" altLang="zh-CN" sz="1800">
                <a:solidFill>
                  <a:srgbClr val="FFFFFF"/>
                </a:solidFill>
                <a:ea typeface="宋体" panose="02010600030101010101" pitchFamily="2" charset="-122"/>
                <a:cs typeface="Calibri" panose="020F0502020204030204" pitchFamily="34" charset="0"/>
              </a:rPr>
              <a:t>(x1,y1)</a:t>
            </a:r>
            <a:r>
              <a:rPr lang="zh-CN" altLang="en-US" sz="1800">
                <a:solidFill>
                  <a:srgbClr val="FFFFFF"/>
                </a:solidFill>
                <a:sym typeface="等线" panose="02010600030101010101" charset="-122"/>
              </a:rPr>
              <a:t>、</a:t>
            </a:r>
            <a:r>
              <a:rPr lang="en-US" altLang="zh-CN" sz="1800">
                <a:solidFill>
                  <a:srgbClr val="FFFFFF"/>
                </a:solidFill>
                <a:ea typeface="宋体" panose="02010600030101010101" pitchFamily="2" charset="-122"/>
              </a:rPr>
              <a:t>(x2,y2)</a:t>
            </a:r>
            <a:r>
              <a:rPr lang="zh-CN" altLang="en-US" sz="1800">
                <a:solidFill>
                  <a:srgbClr val="FFFFFF"/>
                </a:solidFill>
                <a:sym typeface="等线" panose="02010600030101010101" charset="-122"/>
              </a:rPr>
              <a:t>两点的奇偶性是否相同，相同则小狗的移动步数一定是偶数，否则为奇数，然后判断门打开的时刻的奇偶性就可以确定是否有可能按时到达门口。</a:t>
            </a:r>
            <a:endParaRPr lang="en-US" altLang="zh-CN" sz="1800">
              <a:solidFill>
                <a:srgbClr val="FFFFFF"/>
              </a:solidFill>
              <a:ea typeface="宋体" panose="02010600030101010101" pitchFamily="2" charset="-122"/>
            </a:endParaRPr>
          </a:p>
        </p:txBody>
      </p:sp>
      <p:sp>
        <p:nvSpPr>
          <p:cNvPr id="14342" name="文本框 7"/>
          <p:cNvSpPr>
            <a:spLocks noChangeArrowheads="1"/>
          </p:cNvSpPr>
          <p:nvPr/>
        </p:nvSpPr>
        <p:spPr bwMode="auto">
          <a:xfrm>
            <a:off x="838200" y="2800350"/>
            <a:ext cx="530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latin typeface="楷体" panose="02010609060101010101" pitchFamily="49" charset="-122"/>
                <a:ea typeface="楷体" panose="02010609060101010101" pitchFamily="49" charset="-122"/>
                <a:sym typeface="楷体" panose="02010609060101010101" pitchFamily="49" charset="-122"/>
              </a:rPr>
              <a:t>eg:</a:t>
            </a:r>
            <a:endPar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endParaRPr>
          </a:p>
          <a:p>
            <a:pPr eaLnBrk="1" hangingPunct="1">
              <a:lnSpc>
                <a:spcPct val="100000"/>
              </a:lnSpc>
              <a:spcBef>
                <a:spcPct val="0"/>
              </a:spcBef>
              <a:buFont typeface="Arial" panose="020B0604020202020204" pitchFamily="34" charset="0"/>
              <a:buNone/>
            </a:pPr>
            <a:endParaRPr lang="zh-CN" altLang="en-US" sz="1800">
              <a:solidFill>
                <a:srgbClr val="FFFFFF"/>
              </a:solidFill>
              <a:sym typeface="等线" panose="02010600030101010101" charset="-122"/>
            </a:endParaRPr>
          </a:p>
        </p:txBody>
      </p:sp>
      <p:graphicFrame>
        <p:nvGraphicFramePr>
          <p:cNvPr id="17415" name="表格 4"/>
          <p:cNvGraphicFramePr>
            <a:graphicFrameLocks noGrp="1"/>
          </p:cNvGraphicFramePr>
          <p:nvPr/>
        </p:nvGraphicFramePr>
        <p:xfrm>
          <a:off x="1403350" y="3240088"/>
          <a:ext cx="2774950" cy="2460625"/>
        </p:xfrm>
        <a:graphic>
          <a:graphicData uri="http://schemas.openxmlformats.org/drawingml/2006/table">
            <a:tbl>
              <a:tblPr/>
              <a:tblGrid>
                <a:gridCol w="555625"/>
                <a:gridCol w="554038"/>
                <a:gridCol w="555625"/>
                <a:gridCol w="553720"/>
                <a:gridCol w="555942"/>
              </a:tblGrid>
              <a:tr h="492125">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0</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00B0F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0</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0</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r>
              <a:tr h="492125">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7F7F7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r>
              <a:tr h="492125">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7F7F7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r>
              <a:tr h="492125">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7F7F7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7F7F7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r>
              <a:tr h="492125">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dirty="0">
                <a:latin typeface="+mj-lt"/>
                <a:ea typeface="+mj-ea"/>
              </a:rPr>
              <a:t>这节课我就给你们表演个暴力</a:t>
            </a:r>
            <a:r>
              <a:rPr lang="en-US" altLang="zh-CN" dirty="0">
                <a:latin typeface="+mj-lt"/>
                <a:ea typeface="+mj-ea"/>
              </a:rPr>
              <a:t>0-1</a:t>
            </a:r>
            <a:r>
              <a:rPr lang="zh-CN" altLang="en-US" dirty="0">
                <a:latin typeface="+mj-lt"/>
                <a:ea typeface="+mj-ea"/>
              </a:rPr>
              <a:t>背包问题</a:t>
            </a:r>
            <a:endParaRPr lang="zh-CN" altLang="en-US" dirty="0">
              <a:latin typeface="+mj-lt"/>
              <a:ea typeface="+mj-ea"/>
            </a:endParaRPr>
          </a:p>
        </p:txBody>
      </p:sp>
      <p:sp>
        <p:nvSpPr>
          <p:cNvPr id="5" name="内容占位符 4"/>
          <p:cNvSpPr>
            <a:spLocks noGrp="1"/>
          </p:cNvSpPr>
          <p:nvPr>
            <p:ph idx="1"/>
          </p:nvPr>
        </p:nvSpPr>
        <p:spPr/>
        <p:txBody>
          <a:bodyPr/>
          <a:p>
            <a:r>
              <a:rPr lang="zh-CN" altLang="en-US" dirty="0" smtClean="0"/>
              <a:t>实例</a:t>
            </a:r>
            <a:endParaRPr lang="en-US" altLang="zh-CN" dirty="0" smtClean="0"/>
          </a:p>
          <a:p>
            <a:pPr lvl="1"/>
            <a:r>
              <a:rPr lang="zh-CN" altLang="en-US" dirty="0" smtClean="0"/>
              <a:t>物品个数为 </a:t>
            </a:r>
            <a:r>
              <a:rPr lang="en-US" altLang="zh-CN" dirty="0" smtClean="0"/>
              <a:t>n=3</a:t>
            </a:r>
            <a:endParaRPr lang="en-US" altLang="zh-CN" dirty="0" smtClean="0"/>
          </a:p>
          <a:p>
            <a:pPr lvl="1"/>
            <a:r>
              <a:rPr lang="zh-CN" altLang="en-US" dirty="0" smtClean="0"/>
              <a:t>背包的容量为 </a:t>
            </a:r>
            <a:r>
              <a:rPr lang="en-US" altLang="zh-CN" dirty="0" smtClean="0"/>
              <a:t>C=30</a:t>
            </a:r>
            <a:endParaRPr lang="en-US" altLang="zh-CN" dirty="0" smtClean="0"/>
          </a:p>
          <a:p>
            <a:pPr lvl="1"/>
            <a:r>
              <a:rPr lang="zh-CN" altLang="en-US" dirty="0" smtClean="0"/>
              <a:t>物品的重量分别为 </a:t>
            </a:r>
            <a:r>
              <a:rPr lang="en-US" altLang="zh-CN" dirty="0" smtClean="0"/>
              <a:t>w={16</a:t>
            </a:r>
            <a:r>
              <a:rPr lang="zh-CN" altLang="en-US" dirty="0" smtClean="0"/>
              <a:t>，</a:t>
            </a:r>
            <a:r>
              <a:rPr lang="en-US" altLang="zh-CN" dirty="0" smtClean="0"/>
              <a:t>15</a:t>
            </a:r>
            <a:r>
              <a:rPr lang="zh-CN" altLang="en-US" dirty="0" smtClean="0"/>
              <a:t>，</a:t>
            </a:r>
            <a:r>
              <a:rPr lang="en-US" altLang="zh-CN" dirty="0" smtClean="0"/>
              <a:t>15}</a:t>
            </a:r>
            <a:endParaRPr lang="en-US" altLang="zh-CN" dirty="0" smtClean="0"/>
          </a:p>
          <a:p>
            <a:pPr lvl="1"/>
            <a:r>
              <a:rPr lang="zh-CN" altLang="en-US" dirty="0" smtClean="0"/>
              <a:t>物品的价值分别为 </a:t>
            </a:r>
            <a:r>
              <a:rPr lang="en-US" altLang="zh-CN" dirty="0" smtClean="0"/>
              <a:t>v={45</a:t>
            </a:r>
            <a:r>
              <a:rPr lang="zh-CN" altLang="en-US" dirty="0" smtClean="0"/>
              <a:t>，</a:t>
            </a:r>
            <a:r>
              <a:rPr lang="en-US" altLang="zh-CN" dirty="0" smtClean="0"/>
              <a:t>25</a:t>
            </a:r>
            <a:r>
              <a:rPr lang="zh-CN" altLang="en-US" dirty="0" smtClean="0"/>
              <a:t>，</a:t>
            </a:r>
            <a:r>
              <a:rPr lang="en-US" altLang="zh-CN" dirty="0" smtClean="0"/>
              <a:t>25}</a:t>
            </a:r>
            <a:endParaRPr lang="en-US" altLang="zh-CN" dirty="0" smtClean="0"/>
          </a:p>
          <a:p>
            <a:r>
              <a:rPr lang="zh-CN" altLang="en-US" dirty="0" smtClean="0"/>
              <a:t>解空间</a:t>
            </a:r>
            <a:endParaRPr lang="en-US" altLang="zh-CN" dirty="0" smtClean="0"/>
          </a:p>
          <a:p>
            <a:pPr lvl="1"/>
            <a:r>
              <a:rPr lang="en-US" altLang="zh-CN" dirty="0" smtClean="0"/>
              <a:t>(x</a:t>
            </a:r>
            <a:r>
              <a:rPr lang="en-US" altLang="zh-CN" baseline="-25000" dirty="0" smtClean="0"/>
              <a:t>1</a:t>
            </a:r>
            <a:r>
              <a:rPr lang="en-US" altLang="zh-CN" dirty="0" smtClean="0"/>
              <a:t>, x</a:t>
            </a:r>
            <a:r>
              <a:rPr lang="en-US" altLang="zh-CN" baseline="-25000" dirty="0" smtClean="0"/>
              <a:t>2</a:t>
            </a:r>
            <a:r>
              <a:rPr lang="en-US" altLang="zh-CN" dirty="0" smtClean="0"/>
              <a:t>, x</a:t>
            </a:r>
            <a:r>
              <a:rPr lang="en-US" altLang="zh-CN" baseline="-25000" dirty="0" smtClean="0"/>
              <a:t>3</a:t>
            </a:r>
            <a:r>
              <a:rPr lang="en-US" altLang="zh-CN" dirty="0" smtClean="0"/>
              <a:t>)</a:t>
            </a:r>
            <a:r>
              <a:rPr lang="zh-CN" altLang="en-US" dirty="0" smtClean="0"/>
              <a:t>的所有可能取值</a:t>
            </a:r>
            <a:endParaRPr lang="en-US" altLang="zh-CN" dirty="0" smtClean="0"/>
          </a:p>
          <a:p>
            <a:pPr lvl="1"/>
            <a:r>
              <a:rPr lang="en-US" altLang="zh-CN" dirty="0" smtClean="0"/>
              <a:t>{(0,0,0), (0,1,0), (0,0,1), (1,0,0), (0,1,1), (1,0,1), (1,1,0), (1,1,1)}</a:t>
            </a:r>
            <a:endParaRPr lang="zh-CN" altLang="en-US" dirty="0"/>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92225" y="231140"/>
            <a:ext cx="3073400" cy="716915"/>
          </a:xfrm>
        </p:spPr>
        <p:txBody>
          <a:bodyPr/>
          <a:p>
            <a:r>
              <a:rPr lang="en-US" altLang="zh-CN" dirty="0" smtClean="0"/>
              <a:t>0-1</a:t>
            </a:r>
            <a:r>
              <a:rPr lang="zh-CN" altLang="en-US" dirty="0" smtClean="0"/>
              <a:t>背包问题</a:t>
            </a:r>
            <a:endParaRPr lang="zh-CN" altLang="en-US" dirty="0"/>
          </a:p>
        </p:txBody>
      </p:sp>
      <p:sp>
        <p:nvSpPr>
          <p:cNvPr id="4" name="内容占位符 3"/>
          <p:cNvSpPr>
            <a:spLocks noGrp="1"/>
          </p:cNvSpPr>
          <p:nvPr>
            <p:ph idx="1"/>
          </p:nvPr>
        </p:nvSpPr>
        <p:spPr>
          <a:xfrm>
            <a:off x="1154011" y="1335723"/>
            <a:ext cx="5157787" cy="823912"/>
          </a:xfrm>
        </p:spPr>
        <p:txBody>
          <a:bodyPr/>
          <a:p>
            <a:r>
              <a:rPr lang="zh-CN" altLang="en-US" dirty="0" smtClean="0"/>
              <a:t>解空间树</a:t>
            </a:r>
            <a:endParaRPr lang="zh-CN" altLang="en-US" dirty="0"/>
          </a:p>
        </p:txBody>
      </p:sp>
      <p:pic>
        <p:nvPicPr>
          <p:cNvPr id="5" name="Picture 3"/>
          <p:cNvPicPr>
            <a:picLocks noChangeAspect="1" noChangeArrowheads="1"/>
          </p:cNvPicPr>
          <p:nvPr/>
        </p:nvPicPr>
        <p:blipFill>
          <a:blip r:embed="rId1"/>
          <a:srcRect/>
          <a:stretch>
            <a:fillRect/>
          </a:stretch>
        </p:blipFill>
        <p:spPr bwMode="auto">
          <a:xfrm>
            <a:off x="1153771" y="2653657"/>
            <a:ext cx="6448425" cy="3257550"/>
          </a:xfrm>
          <a:prstGeom prst="rect">
            <a:avLst/>
          </a:prstGeom>
          <a:noFill/>
          <a:ln w="9525">
            <a:noFill/>
            <a:miter lim="800000"/>
            <a:headEnd/>
            <a:tailEnd/>
          </a:ln>
          <a:effectLst/>
        </p:spPr>
      </p:pic>
    </p:spTree>
    <p:custDataLst>
      <p:tags r:id="rId2"/>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标题 1"/>
          <p:cNvSpPr>
            <a:spLocks noGrp="1"/>
          </p:cNvSpPr>
          <p:nvPr/>
        </p:nvSpPr>
        <p:spPr>
          <a:xfrm>
            <a:off x="457200" y="167005"/>
            <a:ext cx="7772400" cy="914400"/>
          </a:xfrm>
          <a:prstGeom prst="rect">
            <a:avLst/>
          </a:prstGeom>
          <a:noFill/>
          <a:ln w="9525">
            <a:noFill/>
            <a:miter lim="800000"/>
          </a:ln>
          <a:effectLst/>
        </p:spPr>
        <p:txBody>
          <a:bodyPr vert="horz" wrap="square" lIns="91440" tIns="45720" rIns="91440" bIns="45720" numCol="1" anchor="ctr" anchorCtr="0" compatLnSpc="1"/>
          <a:lstStyle>
            <a:lvl1pPr algn="l" rtl="0" eaLnBrk="1" fontAlgn="base" hangingPunct="1">
              <a:spcBef>
                <a:spcPct val="0"/>
              </a:spcBef>
              <a:spcAft>
                <a:spcPct val="0"/>
              </a:spcAft>
              <a:defRPr sz="3600">
                <a:solidFill>
                  <a:schemeClr val="accent2"/>
                </a:solidFill>
                <a:latin typeface="Times New Roman" panose="02020603050405020304" pitchFamily="18" charset="0"/>
                <a:ea typeface="华文琥珀" panose="02010800040101010101" pitchFamily="2" charset="-122"/>
                <a:cs typeface="Times New Roman" panose="02020603050405020304" pitchFamily="18" charset="0"/>
              </a:defRPr>
            </a:lvl1pPr>
            <a:lvl2pPr algn="l" rtl="0" eaLnBrk="1" fontAlgn="base" hangingPunct="1">
              <a:spcBef>
                <a:spcPct val="0"/>
              </a:spcBef>
              <a:spcAft>
                <a:spcPct val="0"/>
              </a:spcAft>
              <a:defRPr sz="3200">
                <a:solidFill>
                  <a:schemeClr val="accent2"/>
                </a:solidFill>
                <a:latin typeface="Impact" panose="020B0806030902050204" pitchFamily="34" charset="0"/>
                <a:ea typeface="楷体_GB2312" pitchFamily="49" charset="-122"/>
              </a:defRPr>
            </a:lvl2pPr>
            <a:lvl3pPr algn="l" rtl="0" eaLnBrk="1" fontAlgn="base" hangingPunct="1">
              <a:spcBef>
                <a:spcPct val="0"/>
              </a:spcBef>
              <a:spcAft>
                <a:spcPct val="0"/>
              </a:spcAft>
              <a:defRPr sz="3200">
                <a:solidFill>
                  <a:schemeClr val="accent2"/>
                </a:solidFill>
                <a:latin typeface="Impact" panose="020B0806030902050204" pitchFamily="34" charset="0"/>
                <a:ea typeface="楷体_GB2312" pitchFamily="49" charset="-122"/>
              </a:defRPr>
            </a:lvl3pPr>
            <a:lvl4pPr algn="l" rtl="0" eaLnBrk="1" fontAlgn="base" hangingPunct="1">
              <a:spcBef>
                <a:spcPct val="0"/>
              </a:spcBef>
              <a:spcAft>
                <a:spcPct val="0"/>
              </a:spcAft>
              <a:defRPr sz="3200">
                <a:solidFill>
                  <a:schemeClr val="accent2"/>
                </a:solidFill>
                <a:latin typeface="Impact" panose="020B0806030902050204" pitchFamily="34" charset="0"/>
                <a:ea typeface="楷体_GB2312" pitchFamily="49" charset="-122"/>
              </a:defRPr>
            </a:lvl4pPr>
            <a:lvl5pPr algn="l" rtl="0" eaLnBrk="1" fontAlgn="base" hangingPunct="1">
              <a:spcBef>
                <a:spcPct val="0"/>
              </a:spcBef>
              <a:spcAft>
                <a:spcPct val="0"/>
              </a:spcAft>
              <a:defRPr sz="3200">
                <a:solidFill>
                  <a:schemeClr val="accent2"/>
                </a:solidFill>
                <a:latin typeface="Impact" panose="020B0806030902050204" pitchFamily="34" charset="0"/>
                <a:ea typeface="楷体_GB2312" pitchFamily="49" charset="-122"/>
              </a:defRPr>
            </a:lvl5pPr>
            <a:lvl6pPr marL="457200" algn="l" rtl="0" eaLnBrk="1" fontAlgn="base" hangingPunct="1">
              <a:spcBef>
                <a:spcPct val="0"/>
              </a:spcBef>
              <a:spcAft>
                <a:spcPct val="0"/>
              </a:spcAft>
              <a:defRPr sz="3200">
                <a:solidFill>
                  <a:schemeClr val="accent2"/>
                </a:solidFill>
                <a:latin typeface="Impact" panose="020B0806030902050204" pitchFamily="34" charset="0"/>
                <a:ea typeface="楷体_GB2312" pitchFamily="49" charset="-122"/>
              </a:defRPr>
            </a:lvl6pPr>
            <a:lvl7pPr marL="914400" algn="l" rtl="0" eaLnBrk="1" fontAlgn="base" hangingPunct="1">
              <a:spcBef>
                <a:spcPct val="0"/>
              </a:spcBef>
              <a:spcAft>
                <a:spcPct val="0"/>
              </a:spcAft>
              <a:defRPr sz="3200">
                <a:solidFill>
                  <a:schemeClr val="accent2"/>
                </a:solidFill>
                <a:latin typeface="Impact" panose="020B0806030902050204" pitchFamily="34" charset="0"/>
                <a:ea typeface="楷体_GB2312" pitchFamily="49" charset="-122"/>
              </a:defRPr>
            </a:lvl7pPr>
            <a:lvl8pPr marL="1371600" algn="l" rtl="0" eaLnBrk="1" fontAlgn="base" hangingPunct="1">
              <a:spcBef>
                <a:spcPct val="0"/>
              </a:spcBef>
              <a:spcAft>
                <a:spcPct val="0"/>
              </a:spcAft>
              <a:defRPr sz="3200">
                <a:solidFill>
                  <a:schemeClr val="accent2"/>
                </a:solidFill>
                <a:latin typeface="Impact" panose="020B0806030902050204" pitchFamily="34" charset="0"/>
                <a:ea typeface="楷体_GB2312" pitchFamily="49" charset="-122"/>
              </a:defRPr>
            </a:lvl8pPr>
            <a:lvl9pPr marL="1828800" algn="l" rtl="0" eaLnBrk="1" fontAlgn="base" hangingPunct="1">
              <a:spcBef>
                <a:spcPct val="0"/>
              </a:spcBef>
              <a:spcAft>
                <a:spcPct val="0"/>
              </a:spcAft>
              <a:defRPr sz="3200">
                <a:solidFill>
                  <a:schemeClr val="accent2"/>
                </a:solidFill>
                <a:latin typeface="Impact" panose="020B0806030902050204" pitchFamily="34" charset="0"/>
                <a:ea typeface="楷体_GB2312" pitchFamily="49" charset="-122"/>
              </a:defRPr>
            </a:lvl9pPr>
          </a:lstStyle>
          <a:p>
            <a:r>
              <a:rPr lang="en-US" altLang="zh-CN" dirty="0" smtClean="0">
                <a:solidFill>
                  <a:schemeClr val="accent5">
                    <a:lumMod val="60000"/>
                    <a:lumOff val="40000"/>
                  </a:schemeClr>
                </a:solidFill>
              </a:rPr>
              <a:t>0-1</a:t>
            </a:r>
            <a:r>
              <a:rPr lang="zh-CN" altLang="en-US" dirty="0" smtClean="0">
                <a:solidFill>
                  <a:schemeClr val="accent5">
                    <a:lumMod val="60000"/>
                    <a:lumOff val="40000"/>
                  </a:schemeClr>
                </a:solidFill>
              </a:rPr>
              <a:t>背包问题</a:t>
            </a:r>
            <a:endParaRPr lang="zh-CN" altLang="en-US" dirty="0" smtClean="0">
              <a:solidFill>
                <a:schemeClr val="accent5">
                  <a:lumMod val="60000"/>
                  <a:lumOff val="40000"/>
                </a:schemeClr>
              </a:solidFill>
            </a:endParaRPr>
          </a:p>
        </p:txBody>
      </p:sp>
      <p:sp>
        <p:nvSpPr>
          <p:cNvPr id="100" name="TextBox 3"/>
          <p:cNvSpPr txBox="1"/>
          <p:nvPr/>
        </p:nvSpPr>
        <p:spPr>
          <a:xfrm>
            <a:off x="8818886" y="835956"/>
            <a:ext cx="2643206" cy="1569660"/>
          </a:xfrm>
          <a:prstGeom prst="rect">
            <a:avLst/>
          </a:prstGeom>
          <a:solidFill>
            <a:schemeClr val="accent6">
              <a:lumMod val="40000"/>
              <a:lumOff val="60000"/>
            </a:schemeClr>
          </a:solid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w={16</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15</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15}</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v={45</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25</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25}</a:t>
            </a:r>
            <a:endParaRPr lang="en-US" altLang="zh-CN" sz="2400"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物品重量小于</a:t>
            </a:r>
            <a:r>
              <a:rPr lang="en-US" altLang="zh-CN" sz="2400" dirty="0" smtClean="0">
                <a:latin typeface="Times New Roman" panose="02020603050405020304" pitchFamily="18" charset="0"/>
                <a:cs typeface="Times New Roman" panose="02020603050405020304" pitchFamily="18" charset="0"/>
              </a:rPr>
              <a:t>30</a:t>
            </a:r>
            <a:endParaRPr lang="en-US" altLang="zh-CN" sz="2400" dirty="0" smtClean="0">
              <a:latin typeface="Times New Roman" panose="02020603050405020304" pitchFamily="18" charset="0"/>
              <a:cs typeface="Times New Roman" panose="02020603050405020304" pitchFamily="18" charset="0"/>
            </a:endParaRPr>
          </a:p>
          <a:p>
            <a:r>
              <a:rPr lang="zh-CN" altLang="en-US" sz="2400" dirty="0" smtClean="0">
                <a:latin typeface="Times New Roman" panose="02020603050405020304" pitchFamily="18" charset="0"/>
                <a:cs typeface="Times New Roman" panose="02020603050405020304" pitchFamily="18" charset="0"/>
              </a:rPr>
              <a:t>最大化物品价值</a:t>
            </a:r>
            <a:endParaRPr lang="en-US" altLang="zh-CN" sz="2400" dirty="0" smtClean="0">
              <a:latin typeface="Times New Roman" panose="02020603050405020304" pitchFamily="18" charset="0"/>
              <a:cs typeface="Times New Roman" panose="02020603050405020304" pitchFamily="18" charset="0"/>
            </a:endParaRPr>
          </a:p>
        </p:txBody>
      </p:sp>
      <p:pic>
        <p:nvPicPr>
          <p:cNvPr id="101" name="Picture 3"/>
          <p:cNvPicPr>
            <a:picLocks noChangeAspect="1" noChangeArrowheads="1"/>
          </p:cNvPicPr>
          <p:nvPr/>
        </p:nvPicPr>
        <p:blipFill>
          <a:blip r:embed="rId1"/>
          <a:srcRect/>
          <a:stretch>
            <a:fillRect/>
          </a:stretch>
        </p:blipFill>
        <p:spPr bwMode="auto">
          <a:xfrm>
            <a:off x="457487" y="2100890"/>
            <a:ext cx="6448425" cy="3257550"/>
          </a:xfrm>
          <a:prstGeom prst="rect">
            <a:avLst/>
          </a:prstGeom>
          <a:noFill/>
          <a:ln w="9525">
            <a:noFill/>
            <a:miter lim="800000"/>
            <a:headEnd/>
            <a:tailEnd/>
          </a:ln>
          <a:effectLst/>
        </p:spPr>
      </p:pic>
      <p:sp>
        <p:nvSpPr>
          <p:cNvPr id="102" name="矩形 101"/>
          <p:cNvSpPr/>
          <p:nvPr/>
        </p:nvSpPr>
        <p:spPr bwMode="auto">
          <a:xfrm>
            <a:off x="7397768" y="5357826"/>
            <a:ext cx="1500198" cy="4286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Symbol" panose="05050102010706020507"/>
              </a:rPr>
              <a:t></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W=0</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p:txBody>
      </p:sp>
      <p:pic>
        <p:nvPicPr>
          <p:cNvPr id="103" name="Picture 2"/>
          <p:cNvPicPr>
            <a:picLocks noChangeAspect="1" noChangeArrowheads="1"/>
          </p:cNvPicPr>
          <p:nvPr/>
        </p:nvPicPr>
        <p:blipFill>
          <a:blip r:embed="rId2"/>
          <a:srcRect/>
          <a:stretch>
            <a:fillRect/>
          </a:stretch>
        </p:blipFill>
        <p:spPr bwMode="auto">
          <a:xfrm>
            <a:off x="457487" y="2100890"/>
            <a:ext cx="6448425" cy="3257550"/>
          </a:xfrm>
          <a:prstGeom prst="rect">
            <a:avLst/>
          </a:prstGeom>
          <a:noFill/>
          <a:ln w="9525">
            <a:noFill/>
            <a:miter lim="800000"/>
            <a:headEnd/>
            <a:tailEnd/>
          </a:ln>
          <a:effectLst/>
        </p:spPr>
      </p:pic>
      <p:pic>
        <p:nvPicPr>
          <p:cNvPr id="104" name="Picture 3"/>
          <p:cNvPicPr>
            <a:picLocks noChangeAspect="1" noChangeArrowheads="1"/>
          </p:cNvPicPr>
          <p:nvPr/>
        </p:nvPicPr>
        <p:blipFill>
          <a:blip r:embed="rId3"/>
          <a:srcRect/>
          <a:stretch>
            <a:fillRect/>
          </a:stretch>
        </p:blipFill>
        <p:spPr bwMode="auto">
          <a:xfrm>
            <a:off x="457487" y="2100890"/>
            <a:ext cx="6448425" cy="3257550"/>
          </a:xfrm>
          <a:prstGeom prst="rect">
            <a:avLst/>
          </a:prstGeom>
          <a:noFill/>
          <a:ln w="9525">
            <a:noFill/>
            <a:miter lim="800000"/>
            <a:headEnd/>
            <a:tailEnd/>
          </a:ln>
          <a:effectLst/>
        </p:spPr>
      </p:pic>
      <p:sp>
        <p:nvSpPr>
          <p:cNvPr id="105" name="矩形 104"/>
          <p:cNvSpPr/>
          <p:nvPr/>
        </p:nvSpPr>
        <p:spPr bwMode="auto">
          <a:xfrm>
            <a:off x="7397768" y="4929198"/>
            <a:ext cx="1500198" cy="4286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x</a:t>
            </a:r>
            <a:r>
              <a:rPr kumimoji="0" lang="en-US" altLang="zh-CN" sz="2000" b="1" i="0" u="none" strike="noStrike" cap="none" normalizeH="0" baseline="-25000" dirty="0" smtClean="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dirty="0" smtClean="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W=16</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p:txBody>
      </p:sp>
      <p:pic>
        <p:nvPicPr>
          <p:cNvPr id="106" name="Picture 4"/>
          <p:cNvPicPr>
            <a:picLocks noChangeAspect="1" noChangeArrowheads="1"/>
          </p:cNvPicPr>
          <p:nvPr/>
        </p:nvPicPr>
        <p:blipFill>
          <a:blip r:embed="rId4"/>
          <a:srcRect/>
          <a:stretch>
            <a:fillRect/>
          </a:stretch>
        </p:blipFill>
        <p:spPr bwMode="auto">
          <a:xfrm>
            <a:off x="457487" y="2100890"/>
            <a:ext cx="6448425" cy="3257550"/>
          </a:xfrm>
          <a:prstGeom prst="rect">
            <a:avLst/>
          </a:prstGeom>
          <a:noFill/>
          <a:ln w="9525">
            <a:noFill/>
            <a:miter lim="800000"/>
            <a:headEnd/>
            <a:tailEnd/>
          </a:ln>
          <a:effectLst/>
        </p:spPr>
      </p:pic>
      <p:sp>
        <p:nvSpPr>
          <p:cNvPr id="107" name="矩形 106"/>
          <p:cNvSpPr/>
          <p:nvPr/>
        </p:nvSpPr>
        <p:spPr bwMode="auto">
          <a:xfrm>
            <a:off x="7397768" y="4500570"/>
            <a:ext cx="1500198" cy="4286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x</a:t>
            </a:r>
            <a:r>
              <a:rPr kumimoji="0" lang="en-US" altLang="zh-CN" sz="2000" b="1" i="0" u="none" strike="noStrike" cap="none" normalizeH="0" baseline="-25000" dirty="0" smtClean="0">
                <a:ln>
                  <a:noFill/>
                </a:ln>
                <a:solidFill>
                  <a:schemeClr val="tx1"/>
                </a:solidFill>
                <a:effectLst/>
                <a:latin typeface="Times New Roman" panose="02020603050405020304" pitchFamily="18" charset="0"/>
                <a:ea typeface="宋体" panose="02010600030101010101" pitchFamily="2" charset="-122"/>
              </a:rPr>
              <a:t>2</a:t>
            </a:r>
            <a:r>
              <a:rPr kumimoji="0" lang="en-US" altLang="zh-CN" sz="2000" b="1" i="0" u="none" strike="noStrike" cap="none" normalizeH="0" dirty="0" smtClean="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W=31</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p:txBody>
      </p:sp>
      <p:pic>
        <p:nvPicPr>
          <p:cNvPr id="108" name="Picture 5"/>
          <p:cNvPicPr>
            <a:picLocks noChangeAspect="1" noChangeArrowheads="1"/>
          </p:cNvPicPr>
          <p:nvPr/>
        </p:nvPicPr>
        <p:blipFill>
          <a:blip r:embed="rId5"/>
          <a:srcRect/>
          <a:stretch>
            <a:fillRect/>
          </a:stretch>
        </p:blipFill>
        <p:spPr bwMode="auto">
          <a:xfrm>
            <a:off x="457487" y="2100890"/>
            <a:ext cx="6448425" cy="3257550"/>
          </a:xfrm>
          <a:prstGeom prst="rect">
            <a:avLst/>
          </a:prstGeom>
          <a:noFill/>
          <a:ln w="9525">
            <a:noFill/>
            <a:miter lim="800000"/>
            <a:headEnd/>
            <a:tailEnd/>
          </a:ln>
          <a:effectLst/>
        </p:spPr>
      </p:pic>
      <p:sp>
        <p:nvSpPr>
          <p:cNvPr id="109" name="矩形 108"/>
          <p:cNvSpPr/>
          <p:nvPr/>
        </p:nvSpPr>
        <p:spPr bwMode="auto">
          <a:xfrm>
            <a:off x="7397768" y="4627570"/>
            <a:ext cx="1500198" cy="4286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x</a:t>
            </a:r>
            <a:r>
              <a:rPr kumimoji="0" lang="en-US" altLang="zh-CN" sz="2000" b="1" i="0" u="none" strike="noStrike" cap="none" normalizeH="0" baseline="-25000" dirty="0" smtClean="0">
                <a:ln>
                  <a:noFill/>
                </a:ln>
                <a:solidFill>
                  <a:schemeClr val="tx1"/>
                </a:solidFill>
                <a:effectLst/>
                <a:latin typeface="Times New Roman" panose="02020603050405020304" pitchFamily="18" charset="0"/>
                <a:ea typeface="宋体" panose="02010600030101010101" pitchFamily="2" charset="-122"/>
              </a:rPr>
              <a:t>2</a:t>
            </a:r>
            <a:r>
              <a:rPr kumimoji="0" lang="en-US" altLang="zh-CN" sz="2000" b="1" i="0" u="none" strike="noStrike" cap="none" normalizeH="0" dirty="0" smtClean="0">
                <a:ln>
                  <a:noFill/>
                </a:ln>
                <a:solidFill>
                  <a:schemeClr val="tx1"/>
                </a:solidFill>
                <a:effectLst/>
                <a:latin typeface="Times New Roman" panose="02020603050405020304" pitchFamily="18" charset="0"/>
                <a:ea typeface="宋体" panose="02010600030101010101" pitchFamily="2" charset="-122"/>
              </a:rPr>
              <a:t>=0</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W=16</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p:txBody>
      </p:sp>
      <p:pic>
        <p:nvPicPr>
          <p:cNvPr id="110" name="Picture 6"/>
          <p:cNvPicPr>
            <a:picLocks noChangeAspect="1" noChangeArrowheads="1"/>
          </p:cNvPicPr>
          <p:nvPr/>
        </p:nvPicPr>
        <p:blipFill>
          <a:blip r:embed="rId6"/>
          <a:srcRect/>
          <a:stretch>
            <a:fillRect/>
          </a:stretch>
        </p:blipFill>
        <p:spPr bwMode="auto">
          <a:xfrm>
            <a:off x="457487" y="2100890"/>
            <a:ext cx="6448425" cy="3257550"/>
          </a:xfrm>
          <a:prstGeom prst="rect">
            <a:avLst/>
          </a:prstGeom>
          <a:noFill/>
          <a:ln w="9525">
            <a:noFill/>
            <a:miter lim="800000"/>
            <a:headEnd/>
            <a:tailEnd/>
          </a:ln>
          <a:effectLst/>
        </p:spPr>
      </p:pic>
      <p:pic>
        <p:nvPicPr>
          <p:cNvPr id="111" name="Picture 7"/>
          <p:cNvPicPr>
            <a:picLocks noChangeAspect="1" noChangeArrowheads="1"/>
          </p:cNvPicPr>
          <p:nvPr/>
        </p:nvPicPr>
        <p:blipFill>
          <a:blip r:embed="rId7"/>
          <a:srcRect/>
          <a:stretch>
            <a:fillRect/>
          </a:stretch>
        </p:blipFill>
        <p:spPr bwMode="auto">
          <a:xfrm>
            <a:off x="457487" y="2100890"/>
            <a:ext cx="6448425" cy="3257550"/>
          </a:xfrm>
          <a:prstGeom prst="rect">
            <a:avLst/>
          </a:prstGeom>
          <a:noFill/>
          <a:ln w="9525">
            <a:noFill/>
            <a:miter lim="800000"/>
            <a:headEnd/>
            <a:tailEnd/>
          </a:ln>
          <a:effectLst/>
        </p:spPr>
      </p:pic>
      <p:sp>
        <p:nvSpPr>
          <p:cNvPr id="112" name="矩形 111"/>
          <p:cNvSpPr/>
          <p:nvPr/>
        </p:nvSpPr>
        <p:spPr bwMode="auto">
          <a:xfrm>
            <a:off x="7397768" y="4071942"/>
            <a:ext cx="1500198" cy="4286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x</a:t>
            </a:r>
            <a:r>
              <a:rPr kumimoji="0" lang="en-US" altLang="zh-CN" sz="2000" b="1" i="0" u="none" strike="noStrike" cap="none" normalizeH="0" baseline="-25000" dirty="0" smtClean="0">
                <a:ln>
                  <a:noFill/>
                </a:ln>
                <a:solidFill>
                  <a:schemeClr val="tx1"/>
                </a:solidFill>
                <a:effectLst/>
                <a:latin typeface="Times New Roman" panose="02020603050405020304" pitchFamily="18" charset="0"/>
                <a:ea typeface="宋体" panose="02010600030101010101" pitchFamily="2" charset="-122"/>
              </a:rPr>
              <a:t>3</a:t>
            </a:r>
            <a:r>
              <a:rPr kumimoji="0" lang="en-US" altLang="zh-CN" sz="2000" b="1" i="0" u="none" strike="noStrike" cap="none" normalizeH="0" dirty="0" smtClean="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W=31</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p:txBody>
      </p:sp>
      <p:pic>
        <p:nvPicPr>
          <p:cNvPr id="113" name="Picture 8"/>
          <p:cNvPicPr>
            <a:picLocks noChangeAspect="1" noChangeArrowheads="1"/>
          </p:cNvPicPr>
          <p:nvPr/>
        </p:nvPicPr>
        <p:blipFill>
          <a:blip r:embed="rId8"/>
          <a:srcRect/>
          <a:stretch>
            <a:fillRect/>
          </a:stretch>
        </p:blipFill>
        <p:spPr bwMode="auto">
          <a:xfrm>
            <a:off x="457487" y="2100890"/>
            <a:ext cx="6448425" cy="3257550"/>
          </a:xfrm>
          <a:prstGeom prst="rect">
            <a:avLst/>
          </a:prstGeom>
          <a:noFill/>
          <a:ln w="9525">
            <a:noFill/>
            <a:miter lim="800000"/>
            <a:headEnd/>
            <a:tailEnd/>
          </a:ln>
          <a:effectLst/>
        </p:spPr>
      </p:pic>
      <p:pic>
        <p:nvPicPr>
          <p:cNvPr id="114" name="Picture 9"/>
          <p:cNvPicPr>
            <a:picLocks noChangeAspect="1" noChangeArrowheads="1"/>
          </p:cNvPicPr>
          <p:nvPr/>
        </p:nvPicPr>
        <p:blipFill>
          <a:blip r:embed="rId9"/>
          <a:srcRect/>
          <a:stretch>
            <a:fillRect/>
          </a:stretch>
        </p:blipFill>
        <p:spPr bwMode="auto">
          <a:xfrm>
            <a:off x="457487" y="2100890"/>
            <a:ext cx="6448425" cy="3257550"/>
          </a:xfrm>
          <a:prstGeom prst="rect">
            <a:avLst/>
          </a:prstGeom>
          <a:noFill/>
          <a:ln w="9525">
            <a:noFill/>
            <a:miter lim="800000"/>
            <a:headEnd/>
            <a:tailEnd/>
          </a:ln>
          <a:effectLst/>
        </p:spPr>
      </p:pic>
      <p:sp>
        <p:nvSpPr>
          <p:cNvPr id="115" name="矩形 114"/>
          <p:cNvSpPr/>
          <p:nvPr/>
        </p:nvSpPr>
        <p:spPr bwMode="auto">
          <a:xfrm>
            <a:off x="7397768" y="4198942"/>
            <a:ext cx="1500198" cy="4286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x</a:t>
            </a:r>
            <a:r>
              <a:rPr kumimoji="0" lang="en-US" altLang="zh-CN" sz="2000" b="1" i="0" u="none" strike="noStrike" cap="none" normalizeH="0" baseline="-25000" dirty="0" smtClean="0">
                <a:ln>
                  <a:noFill/>
                </a:ln>
                <a:solidFill>
                  <a:schemeClr val="tx1"/>
                </a:solidFill>
                <a:effectLst/>
                <a:latin typeface="Times New Roman" panose="02020603050405020304" pitchFamily="18" charset="0"/>
                <a:ea typeface="宋体" panose="02010600030101010101" pitchFamily="2" charset="-122"/>
              </a:rPr>
              <a:t>3</a:t>
            </a:r>
            <a:r>
              <a:rPr kumimoji="0" lang="en-US" altLang="zh-CN" sz="2000" b="1" i="0" u="none" strike="noStrike" cap="none" normalizeH="0" dirty="0" smtClean="0">
                <a:ln>
                  <a:noFill/>
                </a:ln>
                <a:solidFill>
                  <a:schemeClr val="tx1"/>
                </a:solidFill>
                <a:effectLst/>
                <a:latin typeface="Times New Roman" panose="02020603050405020304" pitchFamily="18" charset="0"/>
                <a:ea typeface="宋体" panose="02010600030101010101" pitchFamily="2" charset="-122"/>
              </a:rPr>
              <a:t>=0</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W=16</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p:txBody>
      </p:sp>
      <p:sp>
        <p:nvSpPr>
          <p:cNvPr id="116" name="TextBox 19"/>
          <p:cNvSpPr txBox="1"/>
          <p:nvPr/>
        </p:nvSpPr>
        <p:spPr>
          <a:xfrm>
            <a:off x="2130634" y="3498833"/>
            <a:ext cx="3102131" cy="461665"/>
          </a:xfrm>
          <a:prstGeom prst="rect">
            <a:avLst/>
          </a:prstGeom>
          <a:solidFill>
            <a:schemeClr val="accent6">
              <a:lumMod val="40000"/>
              <a:lumOff val="60000"/>
            </a:schemeClr>
          </a:solidFill>
        </p:spPr>
        <p:txBody>
          <a:bodyPr wrap="none" rtlCol="0">
            <a:spAutoFit/>
          </a:bodyPr>
          <a:lstStyle/>
          <a:p>
            <a:r>
              <a:rPr lang="zh-CN" altLang="en-US" sz="2400" dirty="0" smtClean="0">
                <a:latin typeface="Times New Roman" panose="02020603050405020304" pitchFamily="18" charset="0"/>
                <a:cs typeface="Times New Roman" panose="02020603050405020304" pitchFamily="18" charset="0"/>
              </a:rPr>
              <a:t>最优解</a:t>
            </a:r>
            <a:r>
              <a:rPr lang="en-US" altLang="zh-CN" sz="2400" dirty="0" smtClean="0">
                <a:latin typeface="Times New Roman" panose="02020603050405020304" pitchFamily="18" charset="0"/>
                <a:cs typeface="Times New Roman" panose="02020603050405020304" pitchFamily="18" charset="0"/>
                <a:sym typeface="Wingdings" panose="05000000000000000000" pitchFamily="2" charset="2"/>
              </a:rPr>
              <a:t>: (1,0,0)</a:t>
            </a: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dirty="0" smtClean="0">
                <a:latin typeface="Times New Roman" panose="02020603050405020304" pitchFamily="18" charset="0"/>
                <a:cs typeface="Times New Roman" panose="02020603050405020304" pitchFamily="18" charset="0"/>
                <a:sym typeface="Wingdings" panose="05000000000000000000" pitchFamily="2" charset="2"/>
              </a:rPr>
              <a:t>V=45</a:t>
            </a:r>
            <a:endParaRPr lang="zh-CN" altLang="en-US" sz="2400" dirty="0">
              <a:latin typeface="Times New Roman" panose="02020603050405020304" pitchFamily="18" charset="0"/>
              <a:cs typeface="Times New Roman" panose="02020603050405020304" pitchFamily="18" charset="0"/>
            </a:endParaRPr>
          </a:p>
        </p:txBody>
      </p:sp>
      <p:pic>
        <p:nvPicPr>
          <p:cNvPr id="117" name="Picture 10"/>
          <p:cNvPicPr>
            <a:picLocks noChangeAspect="1" noChangeArrowheads="1"/>
          </p:cNvPicPr>
          <p:nvPr/>
        </p:nvPicPr>
        <p:blipFill>
          <a:blip r:embed="rId10"/>
          <a:srcRect/>
          <a:stretch>
            <a:fillRect/>
          </a:stretch>
        </p:blipFill>
        <p:spPr bwMode="auto">
          <a:xfrm>
            <a:off x="457487" y="2100890"/>
            <a:ext cx="6448425" cy="3257550"/>
          </a:xfrm>
          <a:prstGeom prst="rect">
            <a:avLst/>
          </a:prstGeom>
          <a:noFill/>
          <a:ln w="9525">
            <a:noFill/>
            <a:miter lim="800000"/>
            <a:headEnd/>
            <a:tailEnd/>
          </a:ln>
          <a:effectLst/>
        </p:spPr>
      </p:pic>
      <p:pic>
        <p:nvPicPr>
          <p:cNvPr id="118" name="Picture 11"/>
          <p:cNvPicPr>
            <a:picLocks noChangeAspect="1" noChangeArrowheads="1"/>
          </p:cNvPicPr>
          <p:nvPr/>
        </p:nvPicPr>
        <p:blipFill>
          <a:blip r:embed="rId11"/>
          <a:srcRect/>
          <a:stretch>
            <a:fillRect/>
          </a:stretch>
        </p:blipFill>
        <p:spPr bwMode="auto">
          <a:xfrm>
            <a:off x="457487" y="2100890"/>
            <a:ext cx="6448425" cy="3257550"/>
          </a:xfrm>
          <a:prstGeom prst="rect">
            <a:avLst/>
          </a:prstGeom>
          <a:noFill/>
          <a:ln w="9525">
            <a:noFill/>
            <a:miter lim="800000"/>
            <a:headEnd/>
            <a:tailEnd/>
          </a:ln>
          <a:effectLst/>
        </p:spPr>
      </p:pic>
      <p:pic>
        <p:nvPicPr>
          <p:cNvPr id="119" name="Picture 12"/>
          <p:cNvPicPr>
            <a:picLocks noChangeAspect="1" noChangeArrowheads="1"/>
          </p:cNvPicPr>
          <p:nvPr/>
        </p:nvPicPr>
        <p:blipFill>
          <a:blip r:embed="rId12"/>
          <a:srcRect/>
          <a:stretch>
            <a:fillRect/>
          </a:stretch>
        </p:blipFill>
        <p:spPr bwMode="auto">
          <a:xfrm>
            <a:off x="457487" y="2100890"/>
            <a:ext cx="6448425" cy="3257550"/>
          </a:xfrm>
          <a:prstGeom prst="rect">
            <a:avLst/>
          </a:prstGeom>
          <a:noFill/>
          <a:ln w="9525">
            <a:noFill/>
            <a:miter lim="800000"/>
            <a:headEnd/>
            <a:tailEnd/>
          </a:ln>
          <a:effectLst/>
        </p:spPr>
      </p:pic>
      <p:pic>
        <p:nvPicPr>
          <p:cNvPr id="120" name="Picture 13"/>
          <p:cNvPicPr>
            <a:picLocks noChangeAspect="1" noChangeArrowheads="1"/>
          </p:cNvPicPr>
          <p:nvPr/>
        </p:nvPicPr>
        <p:blipFill>
          <a:blip r:embed="rId13"/>
          <a:srcRect/>
          <a:stretch>
            <a:fillRect/>
          </a:stretch>
        </p:blipFill>
        <p:spPr bwMode="auto">
          <a:xfrm>
            <a:off x="457487" y="2100890"/>
            <a:ext cx="6448425" cy="3257550"/>
          </a:xfrm>
          <a:prstGeom prst="rect">
            <a:avLst/>
          </a:prstGeom>
          <a:noFill/>
          <a:ln w="9525">
            <a:noFill/>
            <a:miter lim="800000"/>
            <a:headEnd/>
            <a:tailEnd/>
          </a:ln>
          <a:effectLst/>
        </p:spPr>
      </p:pic>
      <p:sp>
        <p:nvSpPr>
          <p:cNvPr id="121" name="矩形 120"/>
          <p:cNvSpPr/>
          <p:nvPr/>
        </p:nvSpPr>
        <p:spPr bwMode="auto">
          <a:xfrm>
            <a:off x="7397768" y="5056198"/>
            <a:ext cx="1500198" cy="4286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x</a:t>
            </a:r>
            <a:r>
              <a:rPr kumimoji="0" lang="en-US" altLang="zh-CN" sz="2000" b="1" i="0" u="none" strike="noStrike" cap="none" normalizeH="0" baseline="-25000" dirty="0" smtClean="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dirty="0" smtClean="0">
                <a:ln>
                  <a:noFill/>
                </a:ln>
                <a:solidFill>
                  <a:schemeClr val="tx1"/>
                </a:solidFill>
                <a:effectLst/>
                <a:latin typeface="Times New Roman" panose="02020603050405020304" pitchFamily="18" charset="0"/>
                <a:ea typeface="宋体" panose="02010600030101010101" pitchFamily="2" charset="-122"/>
              </a:rPr>
              <a:t>=0</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W=0</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p:txBody>
      </p:sp>
      <p:pic>
        <p:nvPicPr>
          <p:cNvPr id="122" name="Picture 14"/>
          <p:cNvPicPr>
            <a:picLocks noChangeAspect="1" noChangeArrowheads="1"/>
          </p:cNvPicPr>
          <p:nvPr/>
        </p:nvPicPr>
        <p:blipFill>
          <a:blip r:embed="rId14"/>
          <a:srcRect/>
          <a:stretch>
            <a:fillRect/>
          </a:stretch>
        </p:blipFill>
        <p:spPr bwMode="auto">
          <a:xfrm>
            <a:off x="457487" y="2100890"/>
            <a:ext cx="6448425" cy="3257550"/>
          </a:xfrm>
          <a:prstGeom prst="rect">
            <a:avLst/>
          </a:prstGeom>
          <a:noFill/>
          <a:ln w="9525">
            <a:noFill/>
            <a:miter lim="800000"/>
            <a:headEnd/>
            <a:tailEnd/>
          </a:ln>
          <a:effectLst/>
        </p:spPr>
      </p:pic>
      <p:sp>
        <p:nvSpPr>
          <p:cNvPr id="123" name="矩形 122"/>
          <p:cNvSpPr/>
          <p:nvPr/>
        </p:nvSpPr>
        <p:spPr bwMode="auto">
          <a:xfrm>
            <a:off x="7397768" y="4754570"/>
            <a:ext cx="1500198" cy="4286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x</a:t>
            </a:r>
            <a:r>
              <a:rPr kumimoji="0" lang="en-US" altLang="zh-CN" sz="2000" b="1" i="0" u="none" strike="noStrike" cap="none" normalizeH="0" baseline="-25000" dirty="0" smtClean="0">
                <a:ln>
                  <a:noFill/>
                </a:ln>
                <a:solidFill>
                  <a:schemeClr val="tx1"/>
                </a:solidFill>
                <a:effectLst/>
                <a:latin typeface="Times New Roman" panose="02020603050405020304" pitchFamily="18" charset="0"/>
                <a:ea typeface="宋体" panose="02010600030101010101" pitchFamily="2" charset="-122"/>
              </a:rPr>
              <a:t>2</a:t>
            </a:r>
            <a:r>
              <a:rPr kumimoji="0" lang="en-US" altLang="zh-CN" sz="2000" b="1" i="0" u="none" strike="noStrike" cap="none" normalizeH="0" dirty="0" smtClean="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W=15</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p:txBody>
      </p:sp>
      <p:pic>
        <p:nvPicPr>
          <p:cNvPr id="124" name="Picture 15"/>
          <p:cNvPicPr>
            <a:picLocks noChangeAspect="1" noChangeArrowheads="1"/>
          </p:cNvPicPr>
          <p:nvPr/>
        </p:nvPicPr>
        <p:blipFill>
          <a:blip r:embed="rId15"/>
          <a:srcRect/>
          <a:stretch>
            <a:fillRect/>
          </a:stretch>
        </p:blipFill>
        <p:spPr bwMode="auto">
          <a:xfrm>
            <a:off x="457487" y="2101525"/>
            <a:ext cx="6448425" cy="3257550"/>
          </a:xfrm>
          <a:prstGeom prst="rect">
            <a:avLst/>
          </a:prstGeom>
          <a:noFill/>
          <a:ln w="9525">
            <a:noFill/>
            <a:miter lim="800000"/>
            <a:headEnd/>
            <a:tailEnd/>
          </a:ln>
          <a:effectLst/>
        </p:spPr>
      </p:pic>
      <p:sp>
        <p:nvSpPr>
          <p:cNvPr id="125" name="矩形 124"/>
          <p:cNvSpPr/>
          <p:nvPr/>
        </p:nvSpPr>
        <p:spPr bwMode="auto">
          <a:xfrm>
            <a:off x="7397768" y="4325942"/>
            <a:ext cx="1500198" cy="4286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2000" b="1"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x</a:t>
            </a:r>
            <a:r>
              <a:rPr kumimoji="0" lang="en-US" altLang="zh-CN" sz="2000" b="1" i="0" u="none" strike="noStrike" cap="none" normalizeH="0" baseline="-25000" dirty="0" smtClean="0">
                <a:ln>
                  <a:noFill/>
                </a:ln>
                <a:solidFill>
                  <a:schemeClr val="tx1"/>
                </a:solidFill>
                <a:effectLst/>
                <a:latin typeface="Times New Roman" panose="02020603050405020304" pitchFamily="18" charset="0"/>
                <a:ea typeface="宋体" panose="02010600030101010101" pitchFamily="2" charset="-122"/>
              </a:rPr>
              <a:t>3</a:t>
            </a:r>
            <a:r>
              <a:rPr kumimoji="0" lang="en-US" altLang="zh-CN" sz="2000" b="1" i="0" u="none" strike="noStrike" cap="none" normalizeH="0" dirty="0" smtClean="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W=30</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p:txBody>
      </p:sp>
      <p:sp>
        <p:nvSpPr>
          <p:cNvPr id="126" name="TextBox 30"/>
          <p:cNvSpPr txBox="1"/>
          <p:nvPr/>
        </p:nvSpPr>
        <p:spPr>
          <a:xfrm>
            <a:off x="2130634" y="3498833"/>
            <a:ext cx="3102131" cy="461665"/>
          </a:xfrm>
          <a:prstGeom prst="rect">
            <a:avLst/>
          </a:prstGeom>
          <a:solidFill>
            <a:schemeClr val="accent6">
              <a:lumMod val="40000"/>
              <a:lumOff val="60000"/>
            </a:schemeClr>
          </a:solidFill>
        </p:spPr>
        <p:txBody>
          <a:bodyPr wrap="none" rtlCol="0">
            <a:spAutoFit/>
          </a:bodyPr>
          <a:lstStyle/>
          <a:p>
            <a:r>
              <a:rPr lang="zh-CN" altLang="en-US" sz="2400" dirty="0" smtClean="0">
                <a:latin typeface="Times New Roman" panose="02020603050405020304" pitchFamily="18" charset="0"/>
                <a:cs typeface="Times New Roman" panose="02020603050405020304" pitchFamily="18" charset="0"/>
              </a:rPr>
              <a:t>最优解</a:t>
            </a:r>
            <a:r>
              <a:rPr lang="en-US" altLang="zh-CN" sz="2400" dirty="0" smtClean="0">
                <a:latin typeface="Times New Roman" panose="02020603050405020304" pitchFamily="18" charset="0"/>
                <a:cs typeface="Times New Roman" panose="02020603050405020304" pitchFamily="18" charset="0"/>
                <a:sym typeface="Wingdings" panose="05000000000000000000" pitchFamily="2" charset="2"/>
              </a:rPr>
              <a:t>: (0,1,1)</a:t>
            </a:r>
            <a:r>
              <a:rPr lang="zh-CN" altLang="en-US" sz="24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dirty="0" smtClean="0">
                <a:latin typeface="Times New Roman" panose="02020603050405020304" pitchFamily="18" charset="0"/>
                <a:cs typeface="Times New Roman" panose="02020603050405020304" pitchFamily="18" charset="0"/>
                <a:sym typeface="Wingdings" panose="05000000000000000000" pitchFamily="2" charset="2"/>
              </a:rPr>
              <a:t>V=50</a:t>
            </a:r>
            <a:endParaRPr lang="zh-CN" altLang="en-US" sz="2400" dirty="0">
              <a:latin typeface="Times New Roman" panose="02020603050405020304" pitchFamily="18" charset="0"/>
              <a:cs typeface="Times New Roman" panose="02020603050405020304" pitchFamily="18" charset="0"/>
            </a:endParaRPr>
          </a:p>
        </p:txBody>
      </p:sp>
      <p:pic>
        <p:nvPicPr>
          <p:cNvPr id="127" name="Picture 16"/>
          <p:cNvPicPr>
            <a:picLocks noChangeAspect="1" noChangeArrowheads="1"/>
          </p:cNvPicPr>
          <p:nvPr/>
        </p:nvPicPr>
        <p:blipFill>
          <a:blip r:embed="rId16"/>
          <a:srcRect/>
          <a:stretch>
            <a:fillRect/>
          </a:stretch>
        </p:blipFill>
        <p:spPr bwMode="auto">
          <a:xfrm>
            <a:off x="457487" y="2227890"/>
            <a:ext cx="6448425" cy="3257550"/>
          </a:xfrm>
          <a:prstGeom prst="rect">
            <a:avLst/>
          </a:prstGeom>
          <a:noFill/>
          <a:ln w="9525">
            <a:noFill/>
            <a:miter lim="800000"/>
            <a:headEnd/>
            <a:tailEnd/>
          </a:ln>
          <a:effectLst/>
        </p:spPr>
      </p:pic>
      <p:sp>
        <p:nvSpPr>
          <p:cNvPr id="129" name="矩形 128"/>
          <p:cNvSpPr/>
          <p:nvPr/>
        </p:nvSpPr>
        <p:spPr>
          <a:xfrm>
            <a:off x="801370" y="1751965"/>
            <a:ext cx="10283190" cy="5577840"/>
          </a:xfrm>
          <a:prstGeom prst="rect">
            <a:avLst/>
          </a:prstGeom>
          <a:noFill/>
          <a:ln>
            <a:noFill/>
          </a:ln>
        </p:spPr>
        <p:txBody>
          <a:bodyPr wrap="square" rtlCol="0" anchor="t">
            <a:spAutoFit/>
          </a:bodyPr>
          <a:p>
            <a:pPr algn="ctr"/>
            <a:r>
              <a:rPr lang="zh-CN" altLang="en-US" sz="7200" b="1">
                <a:ln w="25400">
                  <a:gradFill>
                    <a:gsLst>
                      <a:gs pos="31000">
                        <a:srgbClr val="6D6E85"/>
                      </a:gs>
                      <a:gs pos="66000">
                        <a:srgbClr val="A2C6FF"/>
                      </a:gs>
                      <a:gs pos="45000">
                        <a:srgbClr val="97B8F2"/>
                      </a:gs>
                      <a:gs pos="11000">
                        <a:srgbClr val="ED7D31">
                          <a:lumMod val="20000"/>
                          <a:lumOff val="80000"/>
                        </a:srgbClr>
                      </a:gs>
                      <a:gs pos="100000">
                        <a:srgbClr val="7E6760"/>
                      </a:gs>
                      <a:gs pos="91000">
                        <a:schemeClr val="bg1">
                          <a:lumMod val="50000"/>
                        </a:schemeClr>
                      </a:gs>
                      <a:gs pos="56000">
                        <a:srgbClr val="455C85"/>
                      </a:gs>
                      <a:gs pos="81000">
                        <a:srgbClr val="F8D8CF"/>
                      </a:gs>
                    </a:gsLst>
                  </a:gradFill>
                </a:ln>
                <a:blipFill>
                  <a:blip r:embed="rId17"/>
                  <a:tile sx="100000" sy="100000"/>
                </a:blipFill>
                <a:effectLst>
                  <a:outerShdw blurRad="38100" dist="25400" dir="5400000" algn="ctr" rotWithShape="0">
                    <a:srgbClr val="6E747A">
                      <a:alpha val="43000"/>
                    </a:srgbClr>
                  </a:outerShdw>
                </a:effectLst>
              </a:rPr>
              <a:t>好吧实际上这种指数级别</a:t>
            </a:r>
            <a:endParaRPr lang="zh-CN" altLang="en-US" sz="7200" b="1">
              <a:ln w="25400">
                <a:gradFill>
                  <a:gsLst>
                    <a:gs pos="31000">
                      <a:srgbClr val="6D6E85"/>
                    </a:gs>
                    <a:gs pos="66000">
                      <a:srgbClr val="A2C6FF"/>
                    </a:gs>
                    <a:gs pos="45000">
                      <a:srgbClr val="97B8F2"/>
                    </a:gs>
                    <a:gs pos="11000">
                      <a:srgbClr val="ED7D31">
                        <a:lumMod val="20000"/>
                        <a:lumOff val="80000"/>
                      </a:srgbClr>
                    </a:gs>
                    <a:gs pos="100000">
                      <a:srgbClr val="7E6760"/>
                    </a:gs>
                    <a:gs pos="91000">
                      <a:schemeClr val="bg1">
                        <a:lumMod val="50000"/>
                      </a:schemeClr>
                    </a:gs>
                    <a:gs pos="56000">
                      <a:srgbClr val="455C85"/>
                    </a:gs>
                    <a:gs pos="81000">
                      <a:srgbClr val="F8D8CF"/>
                    </a:gs>
                  </a:gsLst>
                </a:gradFill>
              </a:ln>
              <a:blipFill>
                <a:blip r:embed="rId17"/>
                <a:tile sx="100000" sy="100000"/>
              </a:blipFill>
              <a:effectLst>
                <a:outerShdw blurRad="38100" dist="25400" dir="5400000" algn="ctr" rotWithShape="0">
                  <a:srgbClr val="6E747A">
                    <a:alpha val="43000"/>
                  </a:srgbClr>
                </a:outerShdw>
              </a:effectLst>
            </a:endParaRPr>
          </a:p>
          <a:p>
            <a:pPr algn="ctr"/>
            <a:r>
              <a:rPr lang="zh-CN" altLang="en-US" sz="7200" b="1">
                <a:ln w="25400">
                  <a:gradFill>
                    <a:gsLst>
                      <a:gs pos="31000">
                        <a:srgbClr val="6D6E85"/>
                      </a:gs>
                      <a:gs pos="66000">
                        <a:srgbClr val="A2C6FF"/>
                      </a:gs>
                      <a:gs pos="45000">
                        <a:srgbClr val="97B8F2"/>
                      </a:gs>
                      <a:gs pos="11000">
                        <a:srgbClr val="ED7D31">
                          <a:lumMod val="20000"/>
                          <a:lumOff val="80000"/>
                        </a:srgbClr>
                      </a:gs>
                      <a:gs pos="100000">
                        <a:srgbClr val="7E6760"/>
                      </a:gs>
                      <a:gs pos="91000">
                        <a:schemeClr val="bg1">
                          <a:lumMod val="50000"/>
                        </a:schemeClr>
                      </a:gs>
                      <a:gs pos="56000">
                        <a:srgbClr val="455C85"/>
                      </a:gs>
                      <a:gs pos="81000">
                        <a:srgbClr val="F8D8CF"/>
                      </a:gs>
                    </a:gsLst>
                  </a:gradFill>
                </a:ln>
                <a:blipFill>
                  <a:blip r:embed="rId17"/>
                  <a:tile sx="100000" sy="100000"/>
                </a:blipFill>
                <a:effectLst>
                  <a:outerShdw blurRad="38100" dist="25400" dir="5400000" algn="ctr" rotWithShape="0">
                    <a:srgbClr val="6E747A">
                      <a:alpha val="43000"/>
                    </a:srgbClr>
                  </a:outerShdw>
                </a:effectLst>
              </a:rPr>
              <a:t>的方法并不可取，之后会有学长讲更优的方法，我就只会暴力。</a:t>
            </a:r>
            <a:endParaRPr lang="zh-CN" altLang="en-US" sz="7200" b="1">
              <a:ln w="25400">
                <a:gradFill>
                  <a:gsLst>
                    <a:gs pos="31000">
                      <a:srgbClr val="6D6E85"/>
                    </a:gs>
                    <a:gs pos="66000">
                      <a:srgbClr val="A2C6FF"/>
                    </a:gs>
                    <a:gs pos="45000">
                      <a:srgbClr val="97B8F2"/>
                    </a:gs>
                    <a:gs pos="11000">
                      <a:srgbClr val="ED7D31">
                        <a:lumMod val="20000"/>
                        <a:lumOff val="80000"/>
                      </a:srgbClr>
                    </a:gs>
                    <a:gs pos="100000">
                      <a:srgbClr val="7E6760"/>
                    </a:gs>
                    <a:gs pos="91000">
                      <a:schemeClr val="bg1">
                        <a:lumMod val="50000"/>
                      </a:schemeClr>
                    </a:gs>
                    <a:gs pos="56000">
                      <a:srgbClr val="455C85"/>
                    </a:gs>
                    <a:gs pos="81000">
                      <a:srgbClr val="F8D8CF"/>
                    </a:gs>
                  </a:gsLst>
                </a:gradFill>
              </a:ln>
              <a:blipFill>
                <a:blip r:embed="rId17"/>
                <a:tile sx="100000" sy="100000"/>
              </a:blipFill>
              <a:effectLst>
                <a:outerShdw blurRad="38100" dist="25400" dir="5400000" algn="ctr" rotWithShape="0">
                  <a:srgbClr val="6E747A">
                    <a:alpha val="43000"/>
                  </a:srgbClr>
                </a:outerShdw>
              </a:effectLst>
            </a:endParaRPr>
          </a:p>
          <a:p>
            <a:pPr algn="ctr"/>
            <a:endParaRPr lang="zh-CN" altLang="en-US" sz="7200" b="1">
              <a:ln w="25400">
                <a:gradFill>
                  <a:gsLst>
                    <a:gs pos="31000">
                      <a:srgbClr val="6D6E85"/>
                    </a:gs>
                    <a:gs pos="66000">
                      <a:srgbClr val="A2C6FF"/>
                    </a:gs>
                    <a:gs pos="45000">
                      <a:srgbClr val="97B8F2"/>
                    </a:gs>
                    <a:gs pos="11000">
                      <a:srgbClr val="ED7D31">
                        <a:lumMod val="20000"/>
                        <a:lumOff val="80000"/>
                      </a:srgbClr>
                    </a:gs>
                    <a:gs pos="100000">
                      <a:srgbClr val="7E6760"/>
                    </a:gs>
                    <a:gs pos="91000">
                      <a:schemeClr val="bg1">
                        <a:lumMod val="50000"/>
                      </a:schemeClr>
                    </a:gs>
                    <a:gs pos="56000">
                      <a:srgbClr val="455C85"/>
                    </a:gs>
                    <a:gs pos="81000">
                      <a:srgbClr val="F8D8CF"/>
                    </a:gs>
                  </a:gsLst>
                </a:gradFill>
              </a:ln>
              <a:blipFill>
                <a:blip r:embed="rId17"/>
                <a:tile sx="100000" sy="100000"/>
              </a:blipFill>
              <a:effectLst>
                <a:outerShdw blurRad="38100" dist="25400" dir="5400000" algn="ctr" rotWithShape="0">
                  <a:srgbClr val="6E747A">
                    <a:alpha val="43000"/>
                  </a:srgbClr>
                </a:outerShdw>
              </a:effectLst>
            </a:endParaRPr>
          </a:p>
        </p:txBody>
      </p:sp>
    </p:spTree>
    <p:custDataLst>
      <p:tags r:id="rId1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01"/>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102"/>
                                        </p:tgtEl>
                                        <p:attrNameLst>
                                          <p:attrName>style.visibility</p:attrName>
                                        </p:attrNameLst>
                                      </p:cBhvr>
                                      <p:to>
                                        <p:strVal val="visible"/>
                                      </p:to>
                                    </p:set>
                                    <p:anim calcmode="lin" valueType="num">
                                      <p:cBhvr additive="base">
                                        <p:cTn id="23" dur="500" fill="hold"/>
                                        <p:tgtEl>
                                          <p:spTgt spid="102"/>
                                        </p:tgtEl>
                                        <p:attrNameLst>
                                          <p:attrName>ppt_x</p:attrName>
                                        </p:attrNameLst>
                                      </p:cBhvr>
                                      <p:tavLst>
                                        <p:tav tm="0">
                                          <p:val>
                                            <p:strVal val="#ppt_x"/>
                                          </p:val>
                                        </p:tav>
                                        <p:tav tm="100000">
                                          <p:val>
                                            <p:strVal val="#ppt_x"/>
                                          </p:val>
                                        </p:tav>
                                      </p:tavLst>
                                    </p:anim>
                                    <p:anim calcmode="lin" valueType="num">
                                      <p:cBhvr additive="base">
                                        <p:cTn id="24" dur="500" fill="hold"/>
                                        <p:tgtEl>
                                          <p:spTgt spid="102"/>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03"/>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105"/>
                                        </p:tgtEl>
                                        <p:attrNameLst>
                                          <p:attrName>style.visibility</p:attrName>
                                        </p:attrNameLst>
                                      </p:cBhvr>
                                      <p:to>
                                        <p:strVal val="visible"/>
                                      </p:to>
                                    </p:set>
                                    <p:anim calcmode="lin" valueType="num">
                                      <p:cBhvr additive="base">
                                        <p:cTn id="35" dur="500" fill="hold"/>
                                        <p:tgtEl>
                                          <p:spTgt spid="105"/>
                                        </p:tgtEl>
                                        <p:attrNameLst>
                                          <p:attrName>ppt_x</p:attrName>
                                        </p:attrNameLst>
                                      </p:cBhvr>
                                      <p:tavLst>
                                        <p:tav tm="0">
                                          <p:val>
                                            <p:strVal val="#ppt_x"/>
                                          </p:val>
                                        </p:tav>
                                        <p:tav tm="100000">
                                          <p:val>
                                            <p:strVal val="#ppt_x"/>
                                          </p:val>
                                        </p:tav>
                                      </p:tavLst>
                                    </p:anim>
                                    <p:anim calcmode="lin" valueType="num">
                                      <p:cBhvr additive="base">
                                        <p:cTn id="36" dur="500" fill="hold"/>
                                        <p:tgtEl>
                                          <p:spTgt spid="105"/>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104"/>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0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1" fill="hold" grpId="0" nodeType="clickEffect">
                                  <p:stCondLst>
                                    <p:cond delay="0"/>
                                  </p:stCondLst>
                                  <p:childTnLst>
                                    <p:set>
                                      <p:cBhvr>
                                        <p:cTn id="46" dur="1" fill="hold">
                                          <p:stCondLst>
                                            <p:cond delay="0"/>
                                          </p:stCondLst>
                                        </p:cTn>
                                        <p:tgtEl>
                                          <p:spTgt spid="107"/>
                                        </p:tgtEl>
                                        <p:attrNameLst>
                                          <p:attrName>style.visibility</p:attrName>
                                        </p:attrNameLst>
                                      </p:cBhvr>
                                      <p:to>
                                        <p:strVal val="visible"/>
                                      </p:to>
                                    </p:set>
                                    <p:anim calcmode="lin" valueType="num">
                                      <p:cBhvr additive="base">
                                        <p:cTn id="47" dur="500" fill="hold"/>
                                        <p:tgtEl>
                                          <p:spTgt spid="107"/>
                                        </p:tgtEl>
                                        <p:attrNameLst>
                                          <p:attrName>ppt_x</p:attrName>
                                        </p:attrNameLst>
                                      </p:cBhvr>
                                      <p:tavLst>
                                        <p:tav tm="0">
                                          <p:val>
                                            <p:strVal val="#ppt_x"/>
                                          </p:val>
                                        </p:tav>
                                        <p:tav tm="100000">
                                          <p:val>
                                            <p:strVal val="#ppt_x"/>
                                          </p:val>
                                        </p:tav>
                                      </p:tavLst>
                                    </p:anim>
                                    <p:anim calcmode="lin" valueType="num">
                                      <p:cBhvr additive="base">
                                        <p:cTn id="48" dur="500" fill="hold"/>
                                        <p:tgtEl>
                                          <p:spTgt spid="107"/>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106"/>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10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xit" presetSubtype="1" fill="hold" grpId="1" nodeType="clickEffect">
                                  <p:stCondLst>
                                    <p:cond delay="0"/>
                                  </p:stCondLst>
                                  <p:childTnLst>
                                    <p:anim calcmode="lin" valueType="num">
                                      <p:cBhvr additive="base">
                                        <p:cTn id="58" dur="500"/>
                                        <p:tgtEl>
                                          <p:spTgt spid="107"/>
                                        </p:tgtEl>
                                        <p:attrNameLst>
                                          <p:attrName>ppt_x</p:attrName>
                                        </p:attrNameLst>
                                      </p:cBhvr>
                                      <p:tavLst>
                                        <p:tav tm="0">
                                          <p:val>
                                            <p:strVal val="ppt_x"/>
                                          </p:val>
                                        </p:tav>
                                        <p:tav tm="100000">
                                          <p:val>
                                            <p:strVal val="ppt_x"/>
                                          </p:val>
                                        </p:tav>
                                      </p:tavLst>
                                    </p:anim>
                                    <p:anim calcmode="lin" valueType="num">
                                      <p:cBhvr additive="base">
                                        <p:cTn id="59" dur="500"/>
                                        <p:tgtEl>
                                          <p:spTgt spid="107"/>
                                        </p:tgtEl>
                                        <p:attrNameLst>
                                          <p:attrName>ppt_y</p:attrName>
                                        </p:attrNameLst>
                                      </p:cBhvr>
                                      <p:tavLst>
                                        <p:tav tm="0">
                                          <p:val>
                                            <p:strVal val="ppt_y"/>
                                          </p:val>
                                        </p:tav>
                                        <p:tav tm="100000">
                                          <p:val>
                                            <p:strVal val="0-ppt_h/2"/>
                                          </p:val>
                                        </p:tav>
                                      </p:tavLst>
                                    </p:anim>
                                    <p:set>
                                      <p:cBhvr>
                                        <p:cTn id="60" dur="1" fill="hold">
                                          <p:stCondLst>
                                            <p:cond delay="499"/>
                                          </p:stCondLst>
                                        </p:cTn>
                                        <p:tgtEl>
                                          <p:spTgt spid="10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108"/>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11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1" fill="hold" grpId="0" nodeType="clickEffect">
                                  <p:stCondLst>
                                    <p:cond delay="0"/>
                                  </p:stCondLst>
                                  <p:childTnLst>
                                    <p:set>
                                      <p:cBhvr>
                                        <p:cTn id="70" dur="1" fill="hold">
                                          <p:stCondLst>
                                            <p:cond delay="0"/>
                                          </p:stCondLst>
                                        </p:cTn>
                                        <p:tgtEl>
                                          <p:spTgt spid="109"/>
                                        </p:tgtEl>
                                        <p:attrNameLst>
                                          <p:attrName>style.visibility</p:attrName>
                                        </p:attrNameLst>
                                      </p:cBhvr>
                                      <p:to>
                                        <p:strVal val="visible"/>
                                      </p:to>
                                    </p:set>
                                    <p:anim calcmode="lin" valueType="num">
                                      <p:cBhvr additive="base">
                                        <p:cTn id="71" dur="500" fill="hold"/>
                                        <p:tgtEl>
                                          <p:spTgt spid="109"/>
                                        </p:tgtEl>
                                        <p:attrNameLst>
                                          <p:attrName>ppt_x</p:attrName>
                                        </p:attrNameLst>
                                      </p:cBhvr>
                                      <p:tavLst>
                                        <p:tav tm="0">
                                          <p:val>
                                            <p:strVal val="#ppt_x"/>
                                          </p:val>
                                        </p:tav>
                                        <p:tav tm="100000">
                                          <p:val>
                                            <p:strVal val="#ppt_x"/>
                                          </p:val>
                                        </p:tav>
                                      </p:tavLst>
                                    </p:anim>
                                    <p:anim calcmode="lin" valueType="num">
                                      <p:cBhvr additive="base">
                                        <p:cTn id="72" dur="500" fill="hold"/>
                                        <p:tgtEl>
                                          <p:spTgt spid="109"/>
                                        </p:tgtEl>
                                        <p:attrNameLst>
                                          <p:attrName>ppt_y</p:attrName>
                                        </p:attrNameLst>
                                      </p:cBhvr>
                                      <p:tavLst>
                                        <p:tav tm="0">
                                          <p:val>
                                            <p:strVal val="0-#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nodeType="clickEffect">
                                  <p:stCondLst>
                                    <p:cond delay="0"/>
                                  </p:stCondLst>
                                  <p:childTnLst>
                                    <p:set>
                                      <p:cBhvr>
                                        <p:cTn id="76" dur="1" fill="hold">
                                          <p:stCondLst>
                                            <p:cond delay="0"/>
                                          </p:stCondLst>
                                        </p:cTn>
                                        <p:tgtEl>
                                          <p:spTgt spid="110"/>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11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1" fill="hold" grpId="0" nodeType="clickEffect">
                                  <p:stCondLst>
                                    <p:cond delay="0"/>
                                  </p:stCondLst>
                                  <p:childTnLst>
                                    <p:set>
                                      <p:cBhvr>
                                        <p:cTn id="82" dur="1" fill="hold">
                                          <p:stCondLst>
                                            <p:cond delay="0"/>
                                          </p:stCondLst>
                                        </p:cTn>
                                        <p:tgtEl>
                                          <p:spTgt spid="112"/>
                                        </p:tgtEl>
                                        <p:attrNameLst>
                                          <p:attrName>style.visibility</p:attrName>
                                        </p:attrNameLst>
                                      </p:cBhvr>
                                      <p:to>
                                        <p:strVal val="visible"/>
                                      </p:to>
                                    </p:set>
                                    <p:anim calcmode="lin" valueType="num">
                                      <p:cBhvr additive="base">
                                        <p:cTn id="83" dur="500" fill="hold"/>
                                        <p:tgtEl>
                                          <p:spTgt spid="112"/>
                                        </p:tgtEl>
                                        <p:attrNameLst>
                                          <p:attrName>ppt_x</p:attrName>
                                        </p:attrNameLst>
                                      </p:cBhvr>
                                      <p:tavLst>
                                        <p:tav tm="0">
                                          <p:val>
                                            <p:strVal val="#ppt_x"/>
                                          </p:val>
                                        </p:tav>
                                        <p:tav tm="100000">
                                          <p:val>
                                            <p:strVal val="#ppt_x"/>
                                          </p:val>
                                        </p:tav>
                                      </p:tavLst>
                                    </p:anim>
                                    <p:anim calcmode="lin" valueType="num">
                                      <p:cBhvr additive="base">
                                        <p:cTn id="84" dur="500" fill="hold"/>
                                        <p:tgtEl>
                                          <p:spTgt spid="112"/>
                                        </p:tgtEl>
                                        <p:attrNameLst>
                                          <p:attrName>ppt_y</p:attrName>
                                        </p:attrNameLst>
                                      </p:cBhvr>
                                      <p:tavLst>
                                        <p:tav tm="0">
                                          <p:val>
                                            <p:strVal val="0-#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111"/>
                                        </p:tgtEl>
                                        <p:attrNameLst>
                                          <p:attrName>style.visibility</p:attrName>
                                        </p:attrNameLst>
                                      </p:cBhvr>
                                      <p:to>
                                        <p:strVal val="hidden"/>
                                      </p:to>
                                    </p:set>
                                  </p:childTnLst>
                                </p:cTn>
                              </p:par>
                              <p:par>
                                <p:cTn id="89" presetID="1" presetClass="entr" presetSubtype="0" fill="hold" nodeType="withEffect">
                                  <p:stCondLst>
                                    <p:cond delay="0"/>
                                  </p:stCondLst>
                                  <p:childTnLst>
                                    <p:set>
                                      <p:cBhvr>
                                        <p:cTn id="90" dur="1" fill="hold">
                                          <p:stCondLst>
                                            <p:cond delay="0"/>
                                          </p:stCondLst>
                                        </p:cTn>
                                        <p:tgtEl>
                                          <p:spTgt spid="11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 presetClass="exit" presetSubtype="1" fill="hold" grpId="1" nodeType="clickEffect">
                                  <p:stCondLst>
                                    <p:cond delay="0"/>
                                  </p:stCondLst>
                                  <p:childTnLst>
                                    <p:anim calcmode="lin" valueType="num">
                                      <p:cBhvr additive="base">
                                        <p:cTn id="94" dur="500"/>
                                        <p:tgtEl>
                                          <p:spTgt spid="112"/>
                                        </p:tgtEl>
                                        <p:attrNameLst>
                                          <p:attrName>ppt_x</p:attrName>
                                        </p:attrNameLst>
                                      </p:cBhvr>
                                      <p:tavLst>
                                        <p:tav tm="0">
                                          <p:val>
                                            <p:strVal val="ppt_x"/>
                                          </p:val>
                                        </p:tav>
                                        <p:tav tm="100000">
                                          <p:val>
                                            <p:strVal val="ppt_x"/>
                                          </p:val>
                                        </p:tav>
                                      </p:tavLst>
                                    </p:anim>
                                    <p:anim calcmode="lin" valueType="num">
                                      <p:cBhvr additive="base">
                                        <p:cTn id="95" dur="500"/>
                                        <p:tgtEl>
                                          <p:spTgt spid="112"/>
                                        </p:tgtEl>
                                        <p:attrNameLst>
                                          <p:attrName>ppt_y</p:attrName>
                                        </p:attrNameLst>
                                      </p:cBhvr>
                                      <p:tavLst>
                                        <p:tav tm="0">
                                          <p:val>
                                            <p:strVal val="ppt_y"/>
                                          </p:val>
                                        </p:tav>
                                        <p:tav tm="100000">
                                          <p:val>
                                            <p:strVal val="0-ppt_h/2"/>
                                          </p:val>
                                        </p:tav>
                                      </p:tavLst>
                                    </p:anim>
                                    <p:set>
                                      <p:cBhvr>
                                        <p:cTn id="96" dur="1" fill="hold">
                                          <p:stCondLst>
                                            <p:cond delay="499"/>
                                          </p:stCondLst>
                                        </p:cTn>
                                        <p:tgtEl>
                                          <p:spTgt spid="112"/>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0"/>
                                  </p:stCondLst>
                                  <p:childTnLst>
                                    <p:set>
                                      <p:cBhvr>
                                        <p:cTn id="100" dur="1" fill="hold">
                                          <p:stCondLst>
                                            <p:cond delay="0"/>
                                          </p:stCondLst>
                                        </p:cTn>
                                        <p:tgtEl>
                                          <p:spTgt spid="113"/>
                                        </p:tgtEl>
                                        <p:attrNameLst>
                                          <p:attrName>style.visibility</p:attrName>
                                        </p:attrNameLst>
                                      </p:cBhvr>
                                      <p:to>
                                        <p:strVal val="hidden"/>
                                      </p:to>
                                    </p:set>
                                  </p:childTnLst>
                                </p:cTn>
                              </p:par>
                              <p:par>
                                <p:cTn id="101" presetID="1" presetClass="entr" presetSubtype="0" fill="hold" nodeType="withEffect">
                                  <p:stCondLst>
                                    <p:cond delay="0"/>
                                  </p:stCondLst>
                                  <p:childTnLst>
                                    <p:set>
                                      <p:cBhvr>
                                        <p:cTn id="102" dur="1" fill="hold">
                                          <p:stCondLst>
                                            <p:cond delay="0"/>
                                          </p:stCondLst>
                                        </p:cTn>
                                        <p:tgtEl>
                                          <p:spTgt spid="11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2" presetClass="entr" presetSubtype="1" fill="hold" grpId="0" nodeType="clickEffect">
                                  <p:stCondLst>
                                    <p:cond delay="0"/>
                                  </p:stCondLst>
                                  <p:childTnLst>
                                    <p:set>
                                      <p:cBhvr>
                                        <p:cTn id="106" dur="1" fill="hold">
                                          <p:stCondLst>
                                            <p:cond delay="0"/>
                                          </p:stCondLst>
                                        </p:cTn>
                                        <p:tgtEl>
                                          <p:spTgt spid="115"/>
                                        </p:tgtEl>
                                        <p:attrNameLst>
                                          <p:attrName>style.visibility</p:attrName>
                                        </p:attrNameLst>
                                      </p:cBhvr>
                                      <p:to>
                                        <p:strVal val="visible"/>
                                      </p:to>
                                    </p:set>
                                    <p:anim calcmode="lin" valueType="num">
                                      <p:cBhvr additive="base">
                                        <p:cTn id="107" dur="500" fill="hold"/>
                                        <p:tgtEl>
                                          <p:spTgt spid="115"/>
                                        </p:tgtEl>
                                        <p:attrNameLst>
                                          <p:attrName>ppt_x</p:attrName>
                                        </p:attrNameLst>
                                      </p:cBhvr>
                                      <p:tavLst>
                                        <p:tav tm="0">
                                          <p:val>
                                            <p:strVal val="#ppt_x"/>
                                          </p:val>
                                        </p:tav>
                                        <p:tav tm="100000">
                                          <p:val>
                                            <p:strVal val="#ppt_x"/>
                                          </p:val>
                                        </p:tav>
                                      </p:tavLst>
                                    </p:anim>
                                    <p:anim calcmode="lin" valueType="num">
                                      <p:cBhvr additive="base">
                                        <p:cTn id="108" dur="500" fill="hold"/>
                                        <p:tgtEl>
                                          <p:spTgt spid="115"/>
                                        </p:tgtEl>
                                        <p:attrNameLst>
                                          <p:attrName>ppt_y</p:attrName>
                                        </p:attrNameLst>
                                      </p:cBhvr>
                                      <p:tavLst>
                                        <p:tav tm="0">
                                          <p:val>
                                            <p:strVal val="0-#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1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nodeType="clickEffect">
                                  <p:stCondLst>
                                    <p:cond delay="0"/>
                                  </p:stCondLst>
                                  <p:childTnLst>
                                    <p:set>
                                      <p:cBhvr>
                                        <p:cTn id="116" dur="1" fill="hold">
                                          <p:stCondLst>
                                            <p:cond delay="0"/>
                                          </p:stCondLst>
                                        </p:cTn>
                                        <p:tgtEl>
                                          <p:spTgt spid="114"/>
                                        </p:tgtEl>
                                        <p:attrNameLst>
                                          <p:attrName>style.visibility</p:attrName>
                                        </p:attrNameLst>
                                      </p:cBhvr>
                                      <p:to>
                                        <p:strVal val="hidden"/>
                                      </p:to>
                                    </p:set>
                                  </p:childTnLst>
                                </p:cTn>
                              </p:par>
                              <p:par>
                                <p:cTn id="117" presetID="1" presetClass="entr" presetSubtype="0" fill="hold" nodeType="withEffect">
                                  <p:stCondLst>
                                    <p:cond delay="0"/>
                                  </p:stCondLst>
                                  <p:childTnLst>
                                    <p:set>
                                      <p:cBhvr>
                                        <p:cTn id="118" dur="1" fill="hold">
                                          <p:stCondLst>
                                            <p:cond delay="0"/>
                                          </p:stCondLst>
                                        </p:cTn>
                                        <p:tgtEl>
                                          <p:spTgt spid="11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 presetClass="exit" presetSubtype="1" fill="hold" grpId="1" nodeType="clickEffect">
                                  <p:stCondLst>
                                    <p:cond delay="0"/>
                                  </p:stCondLst>
                                  <p:childTnLst>
                                    <p:anim calcmode="lin" valueType="num">
                                      <p:cBhvr additive="base">
                                        <p:cTn id="122" dur="500"/>
                                        <p:tgtEl>
                                          <p:spTgt spid="115"/>
                                        </p:tgtEl>
                                        <p:attrNameLst>
                                          <p:attrName>ppt_x</p:attrName>
                                        </p:attrNameLst>
                                      </p:cBhvr>
                                      <p:tavLst>
                                        <p:tav tm="0">
                                          <p:val>
                                            <p:strVal val="ppt_x"/>
                                          </p:val>
                                        </p:tav>
                                        <p:tav tm="100000">
                                          <p:val>
                                            <p:strVal val="ppt_x"/>
                                          </p:val>
                                        </p:tav>
                                      </p:tavLst>
                                    </p:anim>
                                    <p:anim calcmode="lin" valueType="num">
                                      <p:cBhvr additive="base">
                                        <p:cTn id="123" dur="500"/>
                                        <p:tgtEl>
                                          <p:spTgt spid="115"/>
                                        </p:tgtEl>
                                        <p:attrNameLst>
                                          <p:attrName>ppt_y</p:attrName>
                                        </p:attrNameLst>
                                      </p:cBhvr>
                                      <p:tavLst>
                                        <p:tav tm="0">
                                          <p:val>
                                            <p:strVal val="ppt_y"/>
                                          </p:val>
                                        </p:tav>
                                        <p:tav tm="100000">
                                          <p:val>
                                            <p:strVal val="0-ppt_h/2"/>
                                          </p:val>
                                        </p:tav>
                                      </p:tavLst>
                                    </p:anim>
                                    <p:set>
                                      <p:cBhvr>
                                        <p:cTn id="124" dur="1" fill="hold">
                                          <p:stCondLst>
                                            <p:cond delay="499"/>
                                          </p:stCondLst>
                                        </p:cTn>
                                        <p:tgtEl>
                                          <p:spTgt spid="115"/>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nodeType="clickEffect">
                                  <p:stCondLst>
                                    <p:cond delay="0"/>
                                  </p:stCondLst>
                                  <p:childTnLst>
                                    <p:set>
                                      <p:cBhvr>
                                        <p:cTn id="128" dur="1" fill="hold">
                                          <p:stCondLst>
                                            <p:cond delay="0"/>
                                          </p:stCondLst>
                                        </p:cTn>
                                        <p:tgtEl>
                                          <p:spTgt spid="117"/>
                                        </p:tgtEl>
                                        <p:attrNameLst>
                                          <p:attrName>style.visibility</p:attrName>
                                        </p:attrNameLst>
                                      </p:cBhvr>
                                      <p:to>
                                        <p:strVal val="hidden"/>
                                      </p:to>
                                    </p:set>
                                  </p:childTnLst>
                                </p:cTn>
                              </p:par>
                              <p:par>
                                <p:cTn id="129" presetID="1" presetClass="entr" presetSubtype="0" fill="hold" nodeType="withEffect">
                                  <p:stCondLst>
                                    <p:cond delay="0"/>
                                  </p:stCondLst>
                                  <p:childTnLst>
                                    <p:set>
                                      <p:cBhvr>
                                        <p:cTn id="130" dur="1" fill="hold">
                                          <p:stCondLst>
                                            <p:cond delay="0"/>
                                          </p:stCondLst>
                                        </p:cTn>
                                        <p:tgtEl>
                                          <p:spTgt spid="11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 presetClass="exit" presetSubtype="1" fill="hold" grpId="1" nodeType="clickEffect">
                                  <p:stCondLst>
                                    <p:cond delay="0"/>
                                  </p:stCondLst>
                                  <p:childTnLst>
                                    <p:anim calcmode="lin" valueType="num">
                                      <p:cBhvr additive="base">
                                        <p:cTn id="134" dur="500"/>
                                        <p:tgtEl>
                                          <p:spTgt spid="109"/>
                                        </p:tgtEl>
                                        <p:attrNameLst>
                                          <p:attrName>ppt_x</p:attrName>
                                        </p:attrNameLst>
                                      </p:cBhvr>
                                      <p:tavLst>
                                        <p:tav tm="0">
                                          <p:val>
                                            <p:strVal val="ppt_x"/>
                                          </p:val>
                                        </p:tav>
                                        <p:tav tm="100000">
                                          <p:val>
                                            <p:strVal val="ppt_x"/>
                                          </p:val>
                                        </p:tav>
                                      </p:tavLst>
                                    </p:anim>
                                    <p:anim calcmode="lin" valueType="num">
                                      <p:cBhvr additive="base">
                                        <p:cTn id="135" dur="500"/>
                                        <p:tgtEl>
                                          <p:spTgt spid="109"/>
                                        </p:tgtEl>
                                        <p:attrNameLst>
                                          <p:attrName>ppt_y</p:attrName>
                                        </p:attrNameLst>
                                      </p:cBhvr>
                                      <p:tavLst>
                                        <p:tav tm="0">
                                          <p:val>
                                            <p:strVal val="ppt_y"/>
                                          </p:val>
                                        </p:tav>
                                        <p:tav tm="100000">
                                          <p:val>
                                            <p:strVal val="0-ppt_h/2"/>
                                          </p:val>
                                        </p:tav>
                                      </p:tavLst>
                                    </p:anim>
                                    <p:set>
                                      <p:cBhvr>
                                        <p:cTn id="136" dur="1" fill="hold">
                                          <p:stCondLst>
                                            <p:cond delay="499"/>
                                          </p:stCondLst>
                                        </p:cTn>
                                        <p:tgtEl>
                                          <p:spTgt spid="109"/>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nodeType="clickEffect">
                                  <p:stCondLst>
                                    <p:cond delay="0"/>
                                  </p:stCondLst>
                                  <p:childTnLst>
                                    <p:set>
                                      <p:cBhvr>
                                        <p:cTn id="140" dur="1" fill="hold">
                                          <p:stCondLst>
                                            <p:cond delay="0"/>
                                          </p:stCondLst>
                                        </p:cTn>
                                        <p:tgtEl>
                                          <p:spTgt spid="118"/>
                                        </p:tgtEl>
                                        <p:attrNameLst>
                                          <p:attrName>style.visibility</p:attrName>
                                        </p:attrNameLst>
                                      </p:cBhvr>
                                      <p:to>
                                        <p:strVal val="hidden"/>
                                      </p:to>
                                    </p:set>
                                  </p:childTnLst>
                                </p:cTn>
                              </p:par>
                              <p:par>
                                <p:cTn id="141" presetID="1" presetClass="entr" presetSubtype="0" fill="hold" nodeType="withEffect">
                                  <p:stCondLst>
                                    <p:cond delay="0"/>
                                  </p:stCondLst>
                                  <p:childTnLst>
                                    <p:set>
                                      <p:cBhvr>
                                        <p:cTn id="142" dur="1" fill="hold">
                                          <p:stCondLst>
                                            <p:cond delay="0"/>
                                          </p:stCondLst>
                                        </p:cTn>
                                        <p:tgtEl>
                                          <p:spTgt spid="11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2" presetClass="exit" presetSubtype="1" fill="hold" grpId="1" nodeType="clickEffect">
                                  <p:stCondLst>
                                    <p:cond delay="0"/>
                                  </p:stCondLst>
                                  <p:childTnLst>
                                    <p:anim calcmode="lin" valueType="num">
                                      <p:cBhvr additive="base">
                                        <p:cTn id="146" dur="500"/>
                                        <p:tgtEl>
                                          <p:spTgt spid="105"/>
                                        </p:tgtEl>
                                        <p:attrNameLst>
                                          <p:attrName>ppt_x</p:attrName>
                                        </p:attrNameLst>
                                      </p:cBhvr>
                                      <p:tavLst>
                                        <p:tav tm="0">
                                          <p:val>
                                            <p:strVal val="ppt_x"/>
                                          </p:val>
                                        </p:tav>
                                        <p:tav tm="100000">
                                          <p:val>
                                            <p:strVal val="ppt_x"/>
                                          </p:val>
                                        </p:tav>
                                      </p:tavLst>
                                    </p:anim>
                                    <p:anim calcmode="lin" valueType="num">
                                      <p:cBhvr additive="base">
                                        <p:cTn id="147" dur="500"/>
                                        <p:tgtEl>
                                          <p:spTgt spid="105"/>
                                        </p:tgtEl>
                                        <p:attrNameLst>
                                          <p:attrName>ppt_y</p:attrName>
                                        </p:attrNameLst>
                                      </p:cBhvr>
                                      <p:tavLst>
                                        <p:tav tm="0">
                                          <p:val>
                                            <p:strVal val="ppt_y"/>
                                          </p:val>
                                        </p:tav>
                                        <p:tav tm="100000">
                                          <p:val>
                                            <p:strVal val="0-ppt_h/2"/>
                                          </p:val>
                                        </p:tav>
                                      </p:tavLst>
                                    </p:anim>
                                    <p:set>
                                      <p:cBhvr>
                                        <p:cTn id="148" dur="1" fill="hold">
                                          <p:stCondLst>
                                            <p:cond delay="499"/>
                                          </p:stCondLst>
                                        </p:cTn>
                                        <p:tgtEl>
                                          <p:spTgt spid="105"/>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nodeType="clickEffect">
                                  <p:stCondLst>
                                    <p:cond delay="0"/>
                                  </p:stCondLst>
                                  <p:childTnLst>
                                    <p:set>
                                      <p:cBhvr>
                                        <p:cTn id="152" dur="1" fill="hold">
                                          <p:stCondLst>
                                            <p:cond delay="0"/>
                                          </p:stCondLst>
                                        </p:cTn>
                                        <p:tgtEl>
                                          <p:spTgt spid="119"/>
                                        </p:tgtEl>
                                        <p:attrNameLst>
                                          <p:attrName>style.visibility</p:attrName>
                                        </p:attrNameLst>
                                      </p:cBhvr>
                                      <p:to>
                                        <p:strVal val="hidden"/>
                                      </p:to>
                                    </p:set>
                                  </p:childTnLst>
                                </p:cTn>
                              </p:par>
                              <p:par>
                                <p:cTn id="153" presetID="1" presetClass="entr" presetSubtype="0" fill="hold" nodeType="withEffect">
                                  <p:stCondLst>
                                    <p:cond delay="0"/>
                                  </p:stCondLst>
                                  <p:childTnLst>
                                    <p:set>
                                      <p:cBhvr>
                                        <p:cTn id="154" dur="1" fill="hold">
                                          <p:stCondLst>
                                            <p:cond delay="0"/>
                                          </p:stCondLst>
                                        </p:cTn>
                                        <p:tgtEl>
                                          <p:spTgt spid="120"/>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2" presetClass="entr" presetSubtype="1" fill="hold" grpId="0" nodeType="clickEffect">
                                  <p:stCondLst>
                                    <p:cond delay="0"/>
                                  </p:stCondLst>
                                  <p:childTnLst>
                                    <p:set>
                                      <p:cBhvr>
                                        <p:cTn id="158" dur="1" fill="hold">
                                          <p:stCondLst>
                                            <p:cond delay="0"/>
                                          </p:stCondLst>
                                        </p:cTn>
                                        <p:tgtEl>
                                          <p:spTgt spid="121"/>
                                        </p:tgtEl>
                                        <p:attrNameLst>
                                          <p:attrName>style.visibility</p:attrName>
                                        </p:attrNameLst>
                                      </p:cBhvr>
                                      <p:to>
                                        <p:strVal val="visible"/>
                                      </p:to>
                                    </p:set>
                                    <p:anim calcmode="lin" valueType="num">
                                      <p:cBhvr additive="base">
                                        <p:cTn id="159" dur="500" fill="hold"/>
                                        <p:tgtEl>
                                          <p:spTgt spid="121"/>
                                        </p:tgtEl>
                                        <p:attrNameLst>
                                          <p:attrName>ppt_x</p:attrName>
                                        </p:attrNameLst>
                                      </p:cBhvr>
                                      <p:tavLst>
                                        <p:tav tm="0">
                                          <p:val>
                                            <p:strVal val="#ppt_x"/>
                                          </p:val>
                                        </p:tav>
                                        <p:tav tm="100000">
                                          <p:val>
                                            <p:strVal val="#ppt_x"/>
                                          </p:val>
                                        </p:tav>
                                      </p:tavLst>
                                    </p:anim>
                                    <p:anim calcmode="lin" valueType="num">
                                      <p:cBhvr additive="base">
                                        <p:cTn id="160" dur="500" fill="hold"/>
                                        <p:tgtEl>
                                          <p:spTgt spid="121"/>
                                        </p:tgtEl>
                                        <p:attrNameLst>
                                          <p:attrName>ppt_y</p:attrName>
                                        </p:attrNameLst>
                                      </p:cBhvr>
                                      <p:tavLst>
                                        <p:tav tm="0">
                                          <p:val>
                                            <p:strVal val="0-#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1" presetClass="exit" presetSubtype="0" fill="hold" nodeType="clickEffect">
                                  <p:stCondLst>
                                    <p:cond delay="0"/>
                                  </p:stCondLst>
                                  <p:childTnLst>
                                    <p:set>
                                      <p:cBhvr>
                                        <p:cTn id="164" dur="1" fill="hold">
                                          <p:stCondLst>
                                            <p:cond delay="0"/>
                                          </p:stCondLst>
                                        </p:cTn>
                                        <p:tgtEl>
                                          <p:spTgt spid="120"/>
                                        </p:tgtEl>
                                        <p:attrNameLst>
                                          <p:attrName>style.visibility</p:attrName>
                                        </p:attrNameLst>
                                      </p:cBhvr>
                                      <p:to>
                                        <p:strVal val="hidden"/>
                                      </p:to>
                                    </p:set>
                                  </p:childTnLst>
                                </p:cTn>
                              </p:par>
                              <p:par>
                                <p:cTn id="165" presetID="1" presetClass="entr" presetSubtype="0" fill="hold" nodeType="withEffect">
                                  <p:stCondLst>
                                    <p:cond delay="0"/>
                                  </p:stCondLst>
                                  <p:childTnLst>
                                    <p:set>
                                      <p:cBhvr>
                                        <p:cTn id="166" dur="1" fill="hold">
                                          <p:stCondLst>
                                            <p:cond delay="0"/>
                                          </p:stCondLst>
                                        </p:cTn>
                                        <p:tgtEl>
                                          <p:spTgt spid="122"/>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2" presetClass="entr" presetSubtype="1" fill="hold" grpId="0" nodeType="clickEffect">
                                  <p:stCondLst>
                                    <p:cond delay="0"/>
                                  </p:stCondLst>
                                  <p:childTnLst>
                                    <p:set>
                                      <p:cBhvr>
                                        <p:cTn id="170" dur="1" fill="hold">
                                          <p:stCondLst>
                                            <p:cond delay="0"/>
                                          </p:stCondLst>
                                        </p:cTn>
                                        <p:tgtEl>
                                          <p:spTgt spid="123"/>
                                        </p:tgtEl>
                                        <p:attrNameLst>
                                          <p:attrName>style.visibility</p:attrName>
                                        </p:attrNameLst>
                                      </p:cBhvr>
                                      <p:to>
                                        <p:strVal val="visible"/>
                                      </p:to>
                                    </p:set>
                                    <p:anim calcmode="lin" valueType="num">
                                      <p:cBhvr additive="base">
                                        <p:cTn id="171" dur="500" fill="hold"/>
                                        <p:tgtEl>
                                          <p:spTgt spid="123"/>
                                        </p:tgtEl>
                                        <p:attrNameLst>
                                          <p:attrName>ppt_x</p:attrName>
                                        </p:attrNameLst>
                                      </p:cBhvr>
                                      <p:tavLst>
                                        <p:tav tm="0">
                                          <p:val>
                                            <p:strVal val="#ppt_x"/>
                                          </p:val>
                                        </p:tav>
                                        <p:tav tm="100000">
                                          <p:val>
                                            <p:strVal val="#ppt_x"/>
                                          </p:val>
                                        </p:tav>
                                      </p:tavLst>
                                    </p:anim>
                                    <p:anim calcmode="lin" valueType="num">
                                      <p:cBhvr additive="base">
                                        <p:cTn id="172" dur="500" fill="hold"/>
                                        <p:tgtEl>
                                          <p:spTgt spid="123"/>
                                        </p:tgtEl>
                                        <p:attrNameLst>
                                          <p:attrName>ppt_y</p:attrName>
                                        </p:attrNameLst>
                                      </p:cBhvr>
                                      <p:tavLst>
                                        <p:tav tm="0">
                                          <p:val>
                                            <p:strVal val="0-#ppt_h/2"/>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1" presetClass="exit" presetSubtype="0" fill="hold" nodeType="clickEffect">
                                  <p:stCondLst>
                                    <p:cond delay="0"/>
                                  </p:stCondLst>
                                  <p:childTnLst>
                                    <p:set>
                                      <p:cBhvr>
                                        <p:cTn id="176" dur="1" fill="hold">
                                          <p:stCondLst>
                                            <p:cond delay="0"/>
                                          </p:stCondLst>
                                        </p:cTn>
                                        <p:tgtEl>
                                          <p:spTgt spid="122"/>
                                        </p:tgtEl>
                                        <p:attrNameLst>
                                          <p:attrName>style.visibility</p:attrName>
                                        </p:attrNameLst>
                                      </p:cBhvr>
                                      <p:to>
                                        <p:strVal val="hidden"/>
                                      </p:to>
                                    </p:set>
                                  </p:childTnLst>
                                </p:cTn>
                              </p:par>
                              <p:par>
                                <p:cTn id="177" presetID="1" presetClass="entr" presetSubtype="0" fill="hold" nodeType="withEffect">
                                  <p:stCondLst>
                                    <p:cond delay="0"/>
                                  </p:stCondLst>
                                  <p:childTnLst>
                                    <p:set>
                                      <p:cBhvr>
                                        <p:cTn id="178" dur="1" fill="hold">
                                          <p:stCondLst>
                                            <p:cond delay="0"/>
                                          </p:stCondLst>
                                        </p:cTn>
                                        <p:tgtEl>
                                          <p:spTgt spid="124"/>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2" presetClass="entr" presetSubtype="1" fill="hold" grpId="0" nodeType="clickEffect">
                                  <p:stCondLst>
                                    <p:cond delay="0"/>
                                  </p:stCondLst>
                                  <p:childTnLst>
                                    <p:set>
                                      <p:cBhvr>
                                        <p:cTn id="182" dur="1" fill="hold">
                                          <p:stCondLst>
                                            <p:cond delay="0"/>
                                          </p:stCondLst>
                                        </p:cTn>
                                        <p:tgtEl>
                                          <p:spTgt spid="125"/>
                                        </p:tgtEl>
                                        <p:attrNameLst>
                                          <p:attrName>style.visibility</p:attrName>
                                        </p:attrNameLst>
                                      </p:cBhvr>
                                      <p:to>
                                        <p:strVal val="visible"/>
                                      </p:to>
                                    </p:set>
                                    <p:anim calcmode="lin" valueType="num">
                                      <p:cBhvr additive="base">
                                        <p:cTn id="183" dur="500" fill="hold"/>
                                        <p:tgtEl>
                                          <p:spTgt spid="125"/>
                                        </p:tgtEl>
                                        <p:attrNameLst>
                                          <p:attrName>ppt_x</p:attrName>
                                        </p:attrNameLst>
                                      </p:cBhvr>
                                      <p:tavLst>
                                        <p:tav tm="0">
                                          <p:val>
                                            <p:strVal val="#ppt_x"/>
                                          </p:val>
                                        </p:tav>
                                        <p:tav tm="100000">
                                          <p:val>
                                            <p:strVal val="#ppt_x"/>
                                          </p:val>
                                        </p:tav>
                                      </p:tavLst>
                                    </p:anim>
                                    <p:anim calcmode="lin" valueType="num">
                                      <p:cBhvr additive="base">
                                        <p:cTn id="184" dur="500" fill="hold"/>
                                        <p:tgtEl>
                                          <p:spTgt spid="125"/>
                                        </p:tgtEl>
                                        <p:attrNameLst>
                                          <p:attrName>ppt_y</p:attrName>
                                        </p:attrNameLst>
                                      </p:cBhvr>
                                      <p:tavLst>
                                        <p:tav tm="0">
                                          <p:val>
                                            <p:strVal val="0-#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2" presetClass="exit" presetSubtype="4" fill="hold" grpId="1" nodeType="clickEffect">
                                  <p:stCondLst>
                                    <p:cond delay="0"/>
                                  </p:stCondLst>
                                  <p:childTnLst>
                                    <p:anim calcmode="lin" valueType="num">
                                      <p:cBhvr additive="base">
                                        <p:cTn id="188" dur="500"/>
                                        <p:tgtEl>
                                          <p:spTgt spid="116"/>
                                        </p:tgtEl>
                                        <p:attrNameLst>
                                          <p:attrName>ppt_x</p:attrName>
                                        </p:attrNameLst>
                                      </p:cBhvr>
                                      <p:tavLst>
                                        <p:tav tm="0">
                                          <p:val>
                                            <p:strVal val="ppt_x"/>
                                          </p:val>
                                        </p:tav>
                                        <p:tav tm="100000">
                                          <p:val>
                                            <p:strVal val="ppt_x"/>
                                          </p:val>
                                        </p:tav>
                                      </p:tavLst>
                                    </p:anim>
                                    <p:anim calcmode="lin" valueType="num">
                                      <p:cBhvr additive="base">
                                        <p:cTn id="189" dur="500"/>
                                        <p:tgtEl>
                                          <p:spTgt spid="116"/>
                                        </p:tgtEl>
                                        <p:attrNameLst>
                                          <p:attrName>ppt_y</p:attrName>
                                        </p:attrNameLst>
                                      </p:cBhvr>
                                      <p:tavLst>
                                        <p:tav tm="0">
                                          <p:val>
                                            <p:strVal val="ppt_y"/>
                                          </p:val>
                                        </p:tav>
                                        <p:tav tm="100000">
                                          <p:val>
                                            <p:strVal val="1+ppt_h/2"/>
                                          </p:val>
                                        </p:tav>
                                      </p:tavLst>
                                    </p:anim>
                                    <p:set>
                                      <p:cBhvr>
                                        <p:cTn id="190" dur="1" fill="hold">
                                          <p:stCondLst>
                                            <p:cond delay="499"/>
                                          </p:stCondLst>
                                        </p:cTn>
                                        <p:tgtEl>
                                          <p:spTgt spid="116"/>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126"/>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nodeType="clickEffect">
                                  <p:stCondLst>
                                    <p:cond delay="0"/>
                                  </p:stCondLst>
                                  <p:childTnLst>
                                    <p:set>
                                      <p:cBhvr>
                                        <p:cTn id="198" dur="1" fill="hold">
                                          <p:stCondLst>
                                            <p:cond delay="0"/>
                                          </p:stCondLst>
                                        </p:cTn>
                                        <p:tgtEl>
                                          <p:spTgt spid="124"/>
                                        </p:tgtEl>
                                        <p:attrNameLst>
                                          <p:attrName>style.visibility</p:attrName>
                                        </p:attrNameLst>
                                      </p:cBhvr>
                                      <p:to>
                                        <p:strVal val="hidden"/>
                                      </p:to>
                                    </p:set>
                                  </p:childTnLst>
                                </p:cTn>
                              </p:par>
                              <p:par>
                                <p:cTn id="199" presetID="1" presetClass="entr" presetSubtype="0" fill="hold" nodeType="withEffect">
                                  <p:stCondLst>
                                    <p:cond delay="0"/>
                                  </p:stCondLst>
                                  <p:childTnLst>
                                    <p:set>
                                      <p:cBhvr>
                                        <p:cTn id="200" dur="1" fill="hold">
                                          <p:stCondLst>
                                            <p:cond delay="0"/>
                                          </p:stCondLst>
                                        </p:cTn>
                                        <p:tgtEl>
                                          <p:spTgt spid="127"/>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2" presetClass="exit" presetSubtype="1" fill="hold" grpId="1" nodeType="clickEffect">
                                  <p:stCondLst>
                                    <p:cond delay="0"/>
                                  </p:stCondLst>
                                  <p:childTnLst>
                                    <p:anim calcmode="lin" valueType="num">
                                      <p:cBhvr additive="base">
                                        <p:cTn id="204" dur="500"/>
                                        <p:tgtEl>
                                          <p:spTgt spid="125"/>
                                        </p:tgtEl>
                                        <p:attrNameLst>
                                          <p:attrName>ppt_x</p:attrName>
                                        </p:attrNameLst>
                                      </p:cBhvr>
                                      <p:tavLst>
                                        <p:tav tm="0">
                                          <p:val>
                                            <p:strVal val="ppt_x"/>
                                          </p:val>
                                        </p:tav>
                                        <p:tav tm="100000">
                                          <p:val>
                                            <p:strVal val="ppt_x"/>
                                          </p:val>
                                        </p:tav>
                                      </p:tavLst>
                                    </p:anim>
                                    <p:anim calcmode="lin" valueType="num">
                                      <p:cBhvr additive="base">
                                        <p:cTn id="205" dur="500"/>
                                        <p:tgtEl>
                                          <p:spTgt spid="125"/>
                                        </p:tgtEl>
                                        <p:attrNameLst>
                                          <p:attrName>ppt_y</p:attrName>
                                        </p:attrNameLst>
                                      </p:cBhvr>
                                      <p:tavLst>
                                        <p:tav tm="0">
                                          <p:val>
                                            <p:strVal val="ppt_y"/>
                                          </p:val>
                                        </p:tav>
                                        <p:tav tm="100000">
                                          <p:val>
                                            <p:strVal val="0-ppt_h/2"/>
                                          </p:val>
                                        </p:tav>
                                      </p:tavLst>
                                    </p:anim>
                                    <p:set>
                                      <p:cBhvr>
                                        <p:cTn id="206" dur="1" fill="hold">
                                          <p:stCondLst>
                                            <p:cond delay="499"/>
                                          </p:stCondLst>
                                        </p:cTn>
                                        <p:tgtEl>
                                          <p:spTgt spid="125"/>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8" presetClass="entr" presetSubtype="16" fill="hold" grpId="0" nodeType="clickEffect">
                                  <p:stCondLst>
                                    <p:cond delay="0"/>
                                  </p:stCondLst>
                                  <p:childTnLst>
                                    <p:set>
                                      <p:cBhvr>
                                        <p:cTn id="210" dur="1" fill="hold">
                                          <p:stCondLst>
                                            <p:cond delay="0"/>
                                          </p:stCondLst>
                                        </p:cTn>
                                        <p:tgtEl>
                                          <p:spTgt spid="129"/>
                                        </p:tgtEl>
                                        <p:attrNameLst>
                                          <p:attrName>style.visibility</p:attrName>
                                        </p:attrNameLst>
                                      </p:cBhvr>
                                      <p:to>
                                        <p:strVal val="visible"/>
                                      </p:to>
                                    </p:set>
                                    <p:animEffect transition="in" filter="diamond(in)">
                                      <p:cBhvr>
                                        <p:cTn id="211" dur="20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ldLvl="0" animBg="1"/>
      <p:bldP spid="102" grpId="0" bldLvl="0" animBg="1"/>
      <p:bldP spid="105" grpId="0" bldLvl="0" animBg="1"/>
      <p:bldP spid="105" grpId="1" bldLvl="0" animBg="1"/>
      <p:bldP spid="107" grpId="0" bldLvl="0" animBg="1"/>
      <p:bldP spid="107" grpId="1" bldLvl="0" animBg="1"/>
      <p:bldP spid="109" grpId="0" bldLvl="0" animBg="1"/>
      <p:bldP spid="109" grpId="1" bldLvl="0" animBg="1"/>
      <p:bldP spid="112" grpId="0" bldLvl="0" animBg="1"/>
      <p:bldP spid="112" grpId="1" bldLvl="0" animBg="1"/>
      <p:bldP spid="115" grpId="0" bldLvl="0" animBg="1"/>
      <p:bldP spid="115" grpId="1" bldLvl="0" animBg="1"/>
      <p:bldP spid="116" grpId="0" bldLvl="0" animBg="1"/>
      <p:bldP spid="116" grpId="1" bldLvl="0" animBg="1"/>
      <p:bldP spid="121" grpId="0" bldLvl="0" animBg="1"/>
      <p:bldP spid="123" grpId="0" bldLvl="0" animBg="1"/>
      <p:bldP spid="125" grpId="0" bldLvl="0" animBg="1"/>
      <p:bldP spid="125" grpId="1" bldLvl="0" animBg="1"/>
      <p:bldP spid="126" grpId="0" bldLvl="0" animBg="1"/>
      <p:bldP spid="1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1"/>
          <p:cNvSpPr>
            <a:spLocks noGrp="1"/>
          </p:cNvSpPr>
          <p:nvPr>
            <p:ph type="title"/>
          </p:nvPr>
        </p:nvSpPr>
        <p:spPr>
          <a:xfrm>
            <a:off x="674299" y="350625"/>
            <a:ext cx="9312101" cy="717023"/>
          </a:xfrm>
        </p:spPr>
        <p:txBody>
          <a:bodyPr vert="horz" wrap="square" lIns="91440" tIns="45720" rIns="91440" bIns="45720" anchor="ctr"/>
          <a:p>
            <a:r>
              <a:rPr lang="en-US" altLang="zh-CN" b="1" dirty="0">
                <a:latin typeface="Times New Roman" panose="02020603050405020304" pitchFamily="18" charset="0"/>
                <a:ea typeface="华文琥珀" panose="02010800040101010101" pitchFamily="2" charset="-122"/>
                <a:cs typeface="Times New Roman" panose="02020603050405020304" pitchFamily="18" charset="0"/>
              </a:rPr>
              <a:t>0-1</a:t>
            </a:r>
            <a:r>
              <a:rPr lang="zh-CN" altLang="en-US" dirty="0">
                <a:latin typeface="Times New Roman" panose="02020603050405020304" pitchFamily="18" charset="0"/>
                <a:ea typeface="华文琥珀" panose="02010800040101010101" pitchFamily="2" charset="-122"/>
                <a:cs typeface="Times New Roman" panose="02020603050405020304" pitchFamily="18" charset="0"/>
              </a:rPr>
              <a:t>背包问题</a:t>
            </a:r>
            <a:r>
              <a:rPr lang="en-US" altLang="zh-CN" dirty="0">
                <a:latin typeface="Times New Roman" panose="02020603050405020304" pitchFamily="18" charset="0"/>
                <a:ea typeface="华文琥珀" panose="02010800040101010101" pitchFamily="2" charset="-122"/>
                <a:cs typeface="Times New Roman" panose="02020603050405020304" pitchFamily="18" charset="0"/>
              </a:rPr>
              <a:t>(</a:t>
            </a:r>
            <a:r>
              <a:rPr lang="zh-CN" altLang="en-US" dirty="0">
                <a:latin typeface="Times New Roman" panose="02020603050405020304" pitchFamily="18" charset="0"/>
                <a:ea typeface="华文琥珀" panose="02010800040101010101" pitchFamily="2" charset="-122"/>
                <a:cs typeface="Times New Roman" panose="02020603050405020304" pitchFamily="18" charset="0"/>
              </a:rPr>
              <a:t>改进</a:t>
            </a:r>
            <a:r>
              <a:rPr lang="en-US" altLang="zh-CN" dirty="0">
                <a:latin typeface="Times New Roman" panose="02020603050405020304" pitchFamily="18" charset="0"/>
                <a:ea typeface="华文琥珀" panose="02010800040101010101" pitchFamily="2" charset="-122"/>
                <a:cs typeface="Times New Roman" panose="02020603050405020304" pitchFamily="18" charset="0"/>
              </a:rPr>
              <a:t>)</a:t>
            </a:r>
            <a:endParaRPr lang="en-US" altLang="zh-CN" dirty="0">
              <a:latin typeface="Times New Roman" panose="02020603050405020304" pitchFamily="18" charset="0"/>
              <a:ea typeface="华文琥珀" panose="02010800040101010101" pitchFamily="2" charset="-122"/>
              <a:cs typeface="Times New Roman" panose="02020603050405020304" pitchFamily="18" charset="0"/>
            </a:endParaRPr>
          </a:p>
        </p:txBody>
      </p:sp>
      <p:sp>
        <p:nvSpPr>
          <p:cNvPr id="28675" name="内容占位符 2"/>
          <p:cNvSpPr>
            <a:spLocks noGrp="1"/>
          </p:cNvSpPr>
          <p:nvPr>
            <p:ph idx="1"/>
          </p:nvPr>
        </p:nvSpPr>
        <p:spPr>
          <a:xfrm>
            <a:off x="3844925" y="276225"/>
            <a:ext cx="5157470" cy="822960"/>
          </a:xfrm>
        </p:spPr>
        <p:txBody>
          <a:bodyPr vert="horz" wrap="square" lIns="91440" tIns="45720" rIns="91440" bIns="45720" anchor="t">
            <a:normAutofit lnSpcReduction="10000"/>
          </a:bodyPr>
          <a:p>
            <a:pPr>
              <a:buSzPct val="85000"/>
              <a:buFont typeface="ZapfDingbats" pitchFamily="82" charset="2"/>
            </a:pP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lvl="1">
              <a:buSzPct val="75000"/>
              <a:buFont typeface="ZapfDingbats" pitchFamily="82" charset="2"/>
            </a:pPr>
            <a:endParaRPr lang="en-US" altLang="zh-CN" dirty="0">
              <a:latin typeface="Times New Roman" panose="02020603050405020304" pitchFamily="18" charset="0"/>
              <a:ea typeface="+mn-ea"/>
              <a:cs typeface="Times New Roman" panose="02020603050405020304" pitchFamily="18" charset="0"/>
            </a:endParaRPr>
          </a:p>
          <a:p>
            <a:pPr lvl="1">
              <a:buSzPct val="75000"/>
              <a:buFont typeface="ZapfDingbats" pitchFamily="82" charset="2"/>
            </a:pPr>
            <a:endParaRPr lang="zh-CN" altLang="en-US" dirty="0">
              <a:latin typeface="Times New Roman" panose="02020603050405020304" pitchFamily="18" charset="0"/>
              <a:ea typeface="+mn-ea"/>
              <a:cs typeface="Times New Roman" panose="02020603050405020304" pitchFamily="18" charset="0"/>
            </a:endParaRPr>
          </a:p>
        </p:txBody>
      </p:sp>
      <p:sp>
        <p:nvSpPr>
          <p:cNvPr id="7" name="TextBox 4"/>
          <p:cNvSpPr txBox="1"/>
          <p:nvPr/>
        </p:nvSpPr>
        <p:spPr>
          <a:xfrm>
            <a:off x="7991475" y="2937352"/>
            <a:ext cx="2643188" cy="1200150"/>
          </a:xfrm>
          <a:prstGeom prst="rect">
            <a:avLst/>
          </a:prstGeom>
          <a:solidFill>
            <a:schemeClr val="accent6">
              <a:lumMod val="40000"/>
              <a:lumOff val="60000"/>
            </a:schemeClr>
          </a:solid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w={16</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15</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15}</a:t>
            </a:r>
            <a:endPar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v={45</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25</a:t>
            </a: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25}</a:t>
            </a:r>
            <a:endPar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背包容量</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30</a:t>
            </a:r>
            <a:endPar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grpSp>
        <p:nvGrpSpPr>
          <p:cNvPr id="8" name="组合 7"/>
          <p:cNvGrpSpPr/>
          <p:nvPr/>
        </p:nvGrpSpPr>
        <p:grpSpPr>
          <a:xfrm>
            <a:off x="579755" y="2041525"/>
            <a:ext cx="6438900" cy="3429635"/>
            <a:chOff x="913" y="3215"/>
            <a:chExt cx="10140" cy="5401"/>
          </a:xfrm>
        </p:grpSpPr>
        <p:pic>
          <p:nvPicPr>
            <p:cNvPr id="8194" name="Picture 2"/>
            <p:cNvPicPr>
              <a:picLocks noChangeAspect="1"/>
            </p:cNvPicPr>
            <p:nvPr/>
          </p:nvPicPr>
          <p:blipFill>
            <a:blip r:embed="rId1"/>
            <a:stretch>
              <a:fillRect/>
            </a:stretch>
          </p:blipFill>
          <p:spPr>
            <a:xfrm>
              <a:off x="913" y="3216"/>
              <a:ext cx="10140" cy="5400"/>
            </a:xfrm>
            <a:prstGeom prst="rect">
              <a:avLst/>
            </a:prstGeom>
            <a:noFill/>
            <a:ln w="9525">
              <a:noFill/>
            </a:ln>
          </p:spPr>
        </p:pic>
        <p:pic>
          <p:nvPicPr>
            <p:cNvPr id="8195" name="Picture 3"/>
            <p:cNvPicPr>
              <a:picLocks noChangeAspect="1"/>
            </p:cNvPicPr>
            <p:nvPr/>
          </p:nvPicPr>
          <p:blipFill>
            <a:blip r:embed="rId2"/>
            <a:stretch>
              <a:fillRect/>
            </a:stretch>
          </p:blipFill>
          <p:spPr>
            <a:xfrm>
              <a:off x="913" y="3216"/>
              <a:ext cx="10140" cy="5400"/>
            </a:xfrm>
            <a:prstGeom prst="rect">
              <a:avLst/>
            </a:prstGeom>
            <a:noFill/>
            <a:ln w="9525">
              <a:noFill/>
            </a:ln>
          </p:spPr>
        </p:pic>
        <p:pic>
          <p:nvPicPr>
            <p:cNvPr id="9218" name="Picture 2"/>
            <p:cNvPicPr>
              <a:picLocks noChangeAspect="1"/>
            </p:cNvPicPr>
            <p:nvPr/>
          </p:nvPicPr>
          <p:blipFill>
            <a:blip r:embed="rId3"/>
            <a:stretch>
              <a:fillRect/>
            </a:stretch>
          </p:blipFill>
          <p:spPr>
            <a:xfrm>
              <a:off x="913" y="3216"/>
              <a:ext cx="10140" cy="5400"/>
            </a:xfrm>
            <a:prstGeom prst="rect">
              <a:avLst/>
            </a:prstGeom>
            <a:noFill/>
            <a:ln w="9525">
              <a:noFill/>
            </a:ln>
          </p:spPr>
        </p:pic>
        <p:pic>
          <p:nvPicPr>
            <p:cNvPr id="9219" name="Picture 3"/>
            <p:cNvPicPr>
              <a:picLocks noChangeAspect="1"/>
            </p:cNvPicPr>
            <p:nvPr/>
          </p:nvPicPr>
          <p:blipFill>
            <a:blip r:embed="rId4"/>
            <a:stretch>
              <a:fillRect/>
            </a:stretch>
          </p:blipFill>
          <p:spPr>
            <a:xfrm>
              <a:off x="913" y="3216"/>
              <a:ext cx="10140" cy="5400"/>
            </a:xfrm>
            <a:prstGeom prst="rect">
              <a:avLst/>
            </a:prstGeom>
            <a:noFill/>
            <a:ln w="9525">
              <a:noFill/>
            </a:ln>
          </p:spPr>
        </p:pic>
        <p:pic>
          <p:nvPicPr>
            <p:cNvPr id="9220" name="Picture 4"/>
            <p:cNvPicPr>
              <a:picLocks noChangeAspect="1"/>
            </p:cNvPicPr>
            <p:nvPr/>
          </p:nvPicPr>
          <p:blipFill>
            <a:blip r:embed="rId5"/>
            <a:stretch>
              <a:fillRect/>
            </a:stretch>
          </p:blipFill>
          <p:spPr>
            <a:xfrm>
              <a:off x="913" y="3216"/>
              <a:ext cx="10140" cy="5400"/>
            </a:xfrm>
            <a:prstGeom prst="rect">
              <a:avLst/>
            </a:prstGeom>
            <a:noFill/>
            <a:ln w="9525">
              <a:noFill/>
            </a:ln>
          </p:spPr>
        </p:pic>
        <p:pic>
          <p:nvPicPr>
            <p:cNvPr id="9221" name="Picture 5"/>
            <p:cNvPicPr>
              <a:picLocks noChangeAspect="1"/>
            </p:cNvPicPr>
            <p:nvPr/>
          </p:nvPicPr>
          <p:blipFill>
            <a:blip r:embed="rId6"/>
            <a:stretch>
              <a:fillRect/>
            </a:stretch>
          </p:blipFill>
          <p:spPr>
            <a:xfrm>
              <a:off x="913" y="3216"/>
              <a:ext cx="10140" cy="5400"/>
            </a:xfrm>
            <a:prstGeom prst="rect">
              <a:avLst/>
            </a:prstGeom>
            <a:noFill/>
            <a:ln w="9525">
              <a:noFill/>
            </a:ln>
          </p:spPr>
        </p:pic>
        <p:pic>
          <p:nvPicPr>
            <p:cNvPr id="9222" name="Picture 6"/>
            <p:cNvPicPr>
              <a:picLocks noChangeAspect="1"/>
            </p:cNvPicPr>
            <p:nvPr/>
          </p:nvPicPr>
          <p:blipFill>
            <a:blip r:embed="rId7"/>
            <a:stretch>
              <a:fillRect/>
            </a:stretch>
          </p:blipFill>
          <p:spPr>
            <a:xfrm>
              <a:off x="913" y="3215"/>
              <a:ext cx="10140" cy="5400"/>
            </a:xfrm>
            <a:prstGeom prst="rect">
              <a:avLst/>
            </a:prstGeom>
            <a:noFill/>
            <a:ln w="9525">
              <a:noFill/>
            </a:ln>
          </p:spPr>
        </p:pic>
      </p:grpSp>
      <p:sp>
        <p:nvSpPr>
          <p:cNvPr id="12" name="TextBox 11"/>
          <p:cNvSpPr txBox="1"/>
          <p:nvPr/>
        </p:nvSpPr>
        <p:spPr>
          <a:xfrm>
            <a:off x="7992110" y="4812665"/>
            <a:ext cx="2643188" cy="830263"/>
          </a:xfrm>
          <a:prstGeom prst="rect">
            <a:avLst/>
          </a:prstGeom>
          <a:solidFill>
            <a:schemeClr val="accent6">
              <a:lumMod val="40000"/>
              <a:lumOff val="60000"/>
            </a:schemeClr>
          </a:solid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最优解：</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K (0, 1, 1)</a:t>
            </a:r>
            <a:endPar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总价值：</a:t>
            </a:r>
            <a:r>
              <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50</a:t>
            </a:r>
            <a:endParaRPr kumimoji="0"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8685" name="TextBox 12"/>
          <p:cNvSpPr txBox="1"/>
          <p:nvPr/>
        </p:nvSpPr>
        <p:spPr>
          <a:xfrm>
            <a:off x="8759667" y="2041525"/>
            <a:ext cx="1108075" cy="461962"/>
          </a:xfrm>
          <a:prstGeom prst="rect">
            <a:avLst/>
          </a:prstGeom>
          <a:solidFill>
            <a:srgbClr val="FFFF00"/>
          </a:solidFill>
          <a:ln w="9525">
            <a:noFill/>
          </a:ln>
        </p:spPr>
        <p:txBody>
          <a:bodyPr wrap="none">
            <a:spAutoFit/>
          </a:bodyPr>
          <a:p>
            <a:pPr lvl="0"/>
            <a:r>
              <a:rPr lang="zh-CN" altLang="en-US" sz="2400" dirty="0">
                <a:latin typeface="Times New Roman" panose="02020603050405020304" pitchFamily="18" charset="0"/>
                <a:ea typeface="Times New Roman" panose="02020603050405020304" pitchFamily="18" charset="0"/>
              </a:rPr>
              <a:t>最大堆</a:t>
            </a:r>
            <a:endParaRPr lang="zh-CN" altLang="en-US" sz="2400" dirty="0">
              <a:latin typeface="Times New Roman" panose="02020603050405020304" pitchFamily="18" charset="0"/>
              <a:ea typeface="Times New Roman" panose="02020603050405020304" pitchFamily="18" charset="0"/>
            </a:endParaRPr>
          </a:p>
        </p:txBody>
      </p:sp>
      <p:sp>
        <p:nvSpPr>
          <p:cNvPr id="14" name="TextBox 13"/>
          <p:cNvSpPr txBox="1"/>
          <p:nvPr/>
        </p:nvSpPr>
        <p:spPr>
          <a:xfrm>
            <a:off x="8782686" y="2041525"/>
            <a:ext cx="1062037" cy="461963"/>
          </a:xfrm>
          <a:prstGeom prst="rect">
            <a:avLst/>
          </a:prstGeom>
          <a:solidFill>
            <a:srgbClr val="FFFF00"/>
          </a:solidFill>
          <a:ln w="9525">
            <a:noFill/>
          </a:ln>
        </p:spPr>
        <p:txBody>
          <a:bodyPr wrap="none">
            <a:spAutoFit/>
          </a:bodyPr>
          <a:p>
            <a:pPr lvl="0"/>
            <a:r>
              <a:rPr lang="en-US" altLang="zh-CN" sz="2400" dirty="0">
                <a:latin typeface="Times New Roman" panose="02020603050405020304" pitchFamily="18" charset="0"/>
                <a:ea typeface="Times New Roman" panose="02020603050405020304" pitchFamily="18" charset="0"/>
              </a:rPr>
              <a:t>{A, B}</a:t>
            </a:r>
            <a:endParaRPr lang="zh-CN" altLang="en-US" sz="2400" dirty="0">
              <a:latin typeface="Times New Roman" panose="02020603050405020304" pitchFamily="18" charset="0"/>
              <a:ea typeface="Times New Roman" panose="02020603050405020304" pitchFamily="18" charset="0"/>
            </a:endParaRPr>
          </a:p>
        </p:txBody>
      </p:sp>
      <p:sp>
        <p:nvSpPr>
          <p:cNvPr id="15" name="TextBox 14"/>
          <p:cNvSpPr txBox="1"/>
          <p:nvPr/>
        </p:nvSpPr>
        <p:spPr>
          <a:xfrm>
            <a:off x="8782686" y="2041525"/>
            <a:ext cx="1062037" cy="461963"/>
          </a:xfrm>
          <a:prstGeom prst="rect">
            <a:avLst/>
          </a:prstGeom>
          <a:solidFill>
            <a:srgbClr val="FFFF00"/>
          </a:solidFill>
          <a:ln w="9525">
            <a:noFill/>
          </a:ln>
        </p:spPr>
        <p:txBody>
          <a:bodyPr wrap="none">
            <a:spAutoFit/>
          </a:bodyPr>
          <a:p>
            <a:pPr lvl="0"/>
            <a:r>
              <a:rPr lang="en-US" altLang="zh-CN" sz="2400" dirty="0">
                <a:latin typeface="Times New Roman" panose="02020603050405020304" pitchFamily="18" charset="0"/>
                <a:ea typeface="Times New Roman" panose="02020603050405020304" pitchFamily="18" charset="0"/>
              </a:rPr>
              <a:t>{D, B}</a:t>
            </a:r>
            <a:endParaRPr lang="zh-CN" altLang="en-US" sz="2400" dirty="0">
              <a:latin typeface="Times New Roman" panose="02020603050405020304" pitchFamily="18" charset="0"/>
              <a:ea typeface="Times New Roman" panose="02020603050405020304" pitchFamily="18" charset="0"/>
            </a:endParaRPr>
          </a:p>
        </p:txBody>
      </p:sp>
      <p:sp>
        <p:nvSpPr>
          <p:cNvPr id="16" name="TextBox 15"/>
          <p:cNvSpPr txBox="1"/>
          <p:nvPr/>
        </p:nvSpPr>
        <p:spPr>
          <a:xfrm>
            <a:off x="8834279" y="2041525"/>
            <a:ext cx="958850" cy="461963"/>
          </a:xfrm>
          <a:prstGeom prst="rect">
            <a:avLst/>
          </a:prstGeom>
          <a:solidFill>
            <a:srgbClr val="FFFF00"/>
          </a:solidFill>
          <a:ln w="9525">
            <a:noFill/>
          </a:ln>
        </p:spPr>
        <p:txBody>
          <a:bodyPr wrap="none">
            <a:spAutoFit/>
          </a:bodyPr>
          <a:p>
            <a:pPr lvl="0"/>
            <a:r>
              <a:rPr lang="en-US" altLang="zh-CN" sz="2400" dirty="0">
                <a:latin typeface="Times New Roman" panose="02020603050405020304" pitchFamily="18" charset="0"/>
                <a:ea typeface="Times New Roman" panose="02020603050405020304" pitchFamily="18" charset="0"/>
              </a:rPr>
              <a:t>{B, J}</a:t>
            </a:r>
            <a:endParaRPr lang="zh-CN" altLang="en-US" sz="2400" dirty="0">
              <a:latin typeface="Times New Roman" panose="02020603050405020304" pitchFamily="18" charset="0"/>
              <a:ea typeface="Times New Roman" panose="02020603050405020304" pitchFamily="18" charset="0"/>
            </a:endParaRPr>
          </a:p>
        </p:txBody>
      </p:sp>
      <p:sp>
        <p:nvSpPr>
          <p:cNvPr id="17" name="TextBox 16"/>
          <p:cNvSpPr txBox="1"/>
          <p:nvPr/>
        </p:nvSpPr>
        <p:spPr>
          <a:xfrm>
            <a:off x="8680292" y="2041525"/>
            <a:ext cx="1266825" cy="461963"/>
          </a:xfrm>
          <a:prstGeom prst="rect">
            <a:avLst/>
          </a:prstGeom>
          <a:solidFill>
            <a:srgbClr val="FFFF00"/>
          </a:solidFill>
          <a:ln w="9525">
            <a:noFill/>
          </a:ln>
        </p:spPr>
        <p:txBody>
          <a:bodyPr wrap="none">
            <a:spAutoFit/>
          </a:bodyPr>
          <a:p>
            <a:pPr lvl="0"/>
            <a:r>
              <a:rPr lang="en-US" altLang="zh-CN" sz="2400" dirty="0">
                <a:latin typeface="Times New Roman" panose="02020603050405020304" pitchFamily="18" charset="0"/>
                <a:ea typeface="Times New Roman" panose="02020603050405020304" pitchFamily="18" charset="0"/>
              </a:rPr>
              <a:t>{E, J, F}</a:t>
            </a:r>
            <a:endParaRPr lang="zh-CN" altLang="en-US" sz="2400" dirty="0">
              <a:latin typeface="Times New Roman" panose="02020603050405020304" pitchFamily="18" charset="0"/>
              <a:ea typeface="Times New Roman" panose="02020603050405020304" pitchFamily="18" charset="0"/>
            </a:endParaRPr>
          </a:p>
        </p:txBody>
      </p:sp>
      <p:sp>
        <p:nvSpPr>
          <p:cNvPr id="18" name="TextBox 17"/>
          <p:cNvSpPr txBox="1"/>
          <p:nvPr/>
        </p:nvSpPr>
        <p:spPr>
          <a:xfrm>
            <a:off x="8492173" y="2041525"/>
            <a:ext cx="1643062" cy="461963"/>
          </a:xfrm>
          <a:prstGeom prst="rect">
            <a:avLst/>
          </a:prstGeom>
          <a:solidFill>
            <a:srgbClr val="FFFF00"/>
          </a:solidFill>
          <a:ln w="9525">
            <a:noFill/>
          </a:ln>
        </p:spPr>
        <p:txBody>
          <a:bodyPr wrap="none">
            <a:spAutoFit/>
          </a:bodyPr>
          <a:p>
            <a:pPr lvl="0"/>
            <a:r>
              <a:rPr lang="en-US" altLang="zh-CN" sz="2400" dirty="0">
                <a:latin typeface="Times New Roman" panose="02020603050405020304" pitchFamily="18" charset="0"/>
                <a:ea typeface="Times New Roman" panose="02020603050405020304" pitchFamily="18" charset="0"/>
              </a:rPr>
              <a:t>{K, J, L, F}</a:t>
            </a:r>
            <a:endParaRPr lang="zh-CN" altLang="en-US" sz="2400"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6"/>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4" grpId="0" bldLvl="0" animBg="1"/>
      <p:bldP spid="14" grpId="1" bldLvl="0" animBg="1"/>
      <p:bldP spid="15" grpId="0" bldLvl="0" animBg="1"/>
      <p:bldP spid="15" grpId="1" bldLvl="0" animBg="1"/>
      <p:bldP spid="16" grpId="0" bldLvl="0" animBg="1"/>
      <p:bldP spid="16" grpId="1" bldLvl="0" animBg="1"/>
      <p:bldP spid="17" grpId="0" bldLvl="0" animBg="1"/>
      <p:bldP spid="17" grpId="1" bldLvl="0" animBg="1"/>
      <p:bldP spid="18"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noChangeArrowheads="1"/>
          </p:cNvSpPr>
          <p:nvPr>
            <p:ph type="title" idx="4294967295"/>
          </p:nvPr>
        </p:nvSpPr>
        <p:spPr>
          <a:xfrm>
            <a:off x="838200" y="209550"/>
            <a:ext cx="11098213" cy="630238"/>
          </a:xfrm>
        </p:spPr>
        <p:txBody>
          <a:bodyPr/>
          <a:lstStyle/>
          <a:p>
            <a:pPr marL="0" indent="0" algn="r" eaLnBrk="1" hangingPunct="1"/>
            <a:r>
              <a:rPr lang="zh-CN" altLang="en-US" sz="3600" smtClean="0"/>
              <a:t>DFS</a:t>
            </a:r>
            <a:endParaRPr lang="zh-CN" altLang="en-US" sz="3600" smtClean="0"/>
          </a:p>
        </p:txBody>
      </p:sp>
      <p:sp>
        <p:nvSpPr>
          <p:cNvPr id="15363" name="内容占位符 2"/>
          <p:cNvSpPr>
            <a:spLocks noGrp="1" noChangeArrowheads="1"/>
          </p:cNvSpPr>
          <p:nvPr>
            <p:ph idx="1"/>
          </p:nvPr>
        </p:nvSpPr>
        <p:spPr>
          <a:xfrm>
            <a:off x="838200" y="1336675"/>
            <a:ext cx="10515600" cy="1408113"/>
          </a:xfrm>
        </p:spPr>
        <p:txBody>
          <a:bodyPr>
            <a:normAutofit fontScale="90000" lnSpcReduction="20000"/>
          </a:bodyPr>
          <a:lstStyle/>
          <a:p>
            <a:pPr eaLnBrk="1" hangingPunct="1"/>
            <a:r>
              <a:rPr lang="zh-CN" altLang="en-US" sz="2800" smtClean="0"/>
              <a:t>八皇后</a:t>
            </a:r>
            <a:endParaRPr lang="en-US" altLang="zh-CN" sz="2800" smtClean="0"/>
          </a:p>
          <a:p>
            <a:pPr eaLnBrk="1" hangingPunct="1"/>
            <a:r>
              <a:rPr lang="zh-CN" altLang="en-US" smtClean="0">
                <a:latin typeface="楷体" panose="02010609060101010101" pitchFamily="49" charset="-122"/>
                <a:ea typeface="楷体" panose="02010609060101010101" pitchFamily="49" charset="-122"/>
                <a:sym typeface="楷体" panose="02010609060101010101" pitchFamily="49" charset="-122"/>
              </a:rPr>
              <a:t>八皇后就是在</a:t>
            </a:r>
            <a:r>
              <a:rPr lang="en-US" altLang="zh-CN" smtClean="0">
                <a:latin typeface="楷体" panose="02010609060101010101" pitchFamily="49" charset="-122"/>
                <a:ea typeface="楷体" panose="02010609060101010101" pitchFamily="49" charset="-122"/>
                <a:sym typeface="楷体" panose="02010609060101010101" pitchFamily="49" charset="-122"/>
              </a:rPr>
              <a:t>8*8</a:t>
            </a:r>
            <a:r>
              <a:rPr lang="zh-CN" altLang="en-US" smtClean="0">
                <a:latin typeface="楷体" panose="02010609060101010101" pitchFamily="49" charset="-122"/>
                <a:ea typeface="楷体" panose="02010609060101010101" pitchFamily="49" charset="-122"/>
                <a:sym typeface="楷体" panose="02010609060101010101" pitchFamily="49" charset="-122"/>
              </a:rPr>
              <a:t>的国际象棋棋盘中放置</a:t>
            </a:r>
            <a:r>
              <a:rPr lang="en-US" altLang="zh-CN" smtClean="0">
                <a:latin typeface="楷体" panose="02010609060101010101" pitchFamily="49" charset="-122"/>
                <a:ea typeface="楷体" panose="02010609060101010101" pitchFamily="49" charset="-122"/>
                <a:sym typeface="楷体" panose="02010609060101010101" pitchFamily="49" charset="-122"/>
              </a:rPr>
              <a:t>8</a:t>
            </a:r>
            <a:r>
              <a:rPr lang="zh-CN" altLang="en-US" smtClean="0">
                <a:latin typeface="楷体" panose="02010609060101010101" pitchFamily="49" charset="-122"/>
                <a:ea typeface="楷体" panose="02010609060101010101" pitchFamily="49" charset="-122"/>
                <a:sym typeface="楷体" panose="02010609060101010101" pitchFamily="49" charset="-122"/>
              </a:rPr>
              <a:t>个皇后不会互相攻击的放置方法。</a:t>
            </a:r>
            <a:endParaRPr lang="en-US" altLang="zh-CN" smtClean="0">
              <a:latin typeface="楷体" panose="02010609060101010101" pitchFamily="49" charset="-122"/>
              <a:ea typeface="楷体" panose="02010609060101010101" pitchFamily="49" charset="-122"/>
              <a:sym typeface="楷体" panose="02010609060101010101" pitchFamily="49" charset="-122"/>
            </a:endParaRPr>
          </a:p>
          <a:p>
            <a:pPr algn="l" eaLnBrk="1" hangingPunct="1"/>
            <a:r>
              <a:rPr lang="en-US" altLang="zh-CN" smtClean="0">
                <a:latin typeface="楷体" panose="02010609060101010101" pitchFamily="49" charset="-122"/>
                <a:ea typeface="楷体" panose="02010609060101010101" pitchFamily="49" charset="-122"/>
                <a:sym typeface="楷体" panose="02010609060101010101" pitchFamily="49" charset="-122"/>
              </a:rPr>
              <a:t>eg:</a:t>
            </a:r>
            <a:endParaRPr lang="en-US" altLang="zh-CN" smtClean="0">
              <a:latin typeface="楷体" panose="02010609060101010101" pitchFamily="49" charset="-122"/>
              <a:ea typeface="楷体" panose="02010609060101010101" pitchFamily="49" charset="-122"/>
              <a:sym typeface="楷体" panose="02010609060101010101" pitchFamily="49" charset="-122"/>
            </a:endParaRPr>
          </a:p>
        </p:txBody>
      </p:sp>
      <p:sp>
        <p:nvSpPr>
          <p:cNvPr id="15364" name="文本框 3"/>
          <p:cNvSpPr>
            <a:spLocks noChangeArrowheads="1"/>
          </p:cNvSpPr>
          <p:nvPr/>
        </p:nvSpPr>
        <p:spPr bwMode="auto">
          <a:xfrm>
            <a:off x="741363" y="587375"/>
            <a:ext cx="2011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rPr>
              <a:t>经典八皇后：</a:t>
            </a:r>
            <a:r>
              <a:rPr lang="en-US" altLang="zh-CN" sz="1800">
                <a:solidFill>
                  <a:srgbClr val="FFFFFF"/>
                </a:solidFill>
                <a:ea typeface="宋体" panose="02010600030101010101" pitchFamily="2" charset="-122"/>
                <a:cs typeface="Calibri" panose="020F0502020204030204" pitchFamily="34" charset="0"/>
              </a:rPr>
              <a:t>	</a:t>
            </a:r>
            <a:endParaRPr lang="zh-CN" altLang="en-US" sz="1800">
              <a:solidFill>
                <a:srgbClr val="FFFFFF"/>
              </a:solidFill>
              <a:sym typeface="等线" panose="02010600030101010101" charset="-122"/>
            </a:endParaRPr>
          </a:p>
        </p:txBody>
      </p:sp>
      <p:sp>
        <p:nvSpPr>
          <p:cNvPr id="15365" name="文本框 5"/>
          <p:cNvSpPr>
            <a:spLocks noChangeArrowheads="1"/>
          </p:cNvSpPr>
          <p:nvPr/>
        </p:nvSpPr>
        <p:spPr bwMode="auto">
          <a:xfrm>
            <a:off x="6096000" y="4051300"/>
            <a:ext cx="51196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charset="-122"/>
              </a:rPr>
              <a:t>按题意，有图就是八皇后的一种放置方法。</a:t>
            </a:r>
            <a:endParaRPr lang="zh-CN" altLang="en-US" sz="1800">
              <a:solidFill>
                <a:srgbClr val="FFFFFF"/>
              </a:solidFill>
              <a:sym typeface="等线" panose="02010600030101010101" charset="-122"/>
            </a:endParaRPr>
          </a:p>
        </p:txBody>
      </p:sp>
      <p:pic>
        <p:nvPicPr>
          <p:cNvPr id="15366" name="图片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7363" y="2744788"/>
            <a:ext cx="3351212" cy="335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idx="4294967295"/>
          </p:nvPr>
        </p:nvSpPr>
        <p:spPr>
          <a:xfrm>
            <a:off x="838200" y="209550"/>
            <a:ext cx="11098213" cy="630238"/>
          </a:xfrm>
        </p:spPr>
        <p:txBody>
          <a:bodyPr/>
          <a:lstStyle/>
          <a:p>
            <a:pPr marL="0" indent="0" algn="r" eaLnBrk="1" hangingPunct="1"/>
            <a:r>
              <a:rPr lang="zh-CN" altLang="en-US" sz="3600" smtClean="0"/>
              <a:t>DFS</a:t>
            </a:r>
            <a:endParaRPr lang="zh-CN" altLang="en-US" sz="3600" smtClean="0"/>
          </a:p>
        </p:txBody>
      </p:sp>
      <p:sp>
        <p:nvSpPr>
          <p:cNvPr id="16387" name="文本框 3"/>
          <p:cNvSpPr>
            <a:spLocks noChangeArrowheads="1"/>
          </p:cNvSpPr>
          <p:nvPr/>
        </p:nvSpPr>
        <p:spPr bwMode="auto">
          <a:xfrm>
            <a:off x="741363" y="587375"/>
            <a:ext cx="13255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rPr>
              <a:t>经典八皇后</a:t>
            </a:r>
            <a:endPar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endParaRPr>
          </a:p>
        </p:txBody>
      </p:sp>
      <p:pic>
        <p:nvPicPr>
          <p:cNvPr id="16388" name="图片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7363" y="1889125"/>
            <a:ext cx="3351212" cy="335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文本框 6"/>
          <p:cNvSpPr>
            <a:spLocks noChangeArrowheads="1"/>
          </p:cNvSpPr>
          <p:nvPr/>
        </p:nvSpPr>
        <p:spPr bwMode="auto">
          <a:xfrm>
            <a:off x="6946900" y="1303338"/>
            <a:ext cx="35020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//vis[i][j]</a:t>
            </a:r>
            <a:r>
              <a:rPr lang="zh-CN" altLang="en-US" sz="1800">
                <a:solidFill>
                  <a:srgbClr val="FFFFFF"/>
                </a:solidFill>
                <a:cs typeface="Calibri" panose="020F0502020204030204" pitchFamily="34" charset="0"/>
                <a:sym typeface="等线" panose="02010600030101010101" charset="-122"/>
              </a:rPr>
              <a:t>表示 </a:t>
            </a:r>
            <a:r>
              <a:rPr lang="en-US" altLang="zh-CN" sz="1800">
                <a:solidFill>
                  <a:srgbClr val="FFFFFF"/>
                </a:solidFill>
                <a:ea typeface="宋体" panose="02010600030101010101" pitchFamily="2" charset="-122"/>
                <a:cs typeface="Calibri" panose="020F0502020204030204" pitchFamily="34" charset="0"/>
              </a:rPr>
              <a:t>( i , j ) </a:t>
            </a:r>
            <a:r>
              <a:rPr lang="zh-CN" altLang="en-US" sz="1800">
                <a:solidFill>
                  <a:srgbClr val="FFFFFF"/>
                </a:solidFill>
                <a:cs typeface="Calibri" panose="020F0502020204030204" pitchFamily="34" charset="0"/>
                <a:sym typeface="等线" panose="02010600030101010101" charset="-122"/>
              </a:rPr>
              <a:t>是否放置棋子</a:t>
            </a:r>
            <a:endParaRPr lang="en-US" altLang="zh-CN"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//a[i]</a:t>
            </a:r>
            <a:r>
              <a:rPr lang="zh-CN" altLang="en-US" sz="1800">
                <a:solidFill>
                  <a:srgbClr val="FFFFFF"/>
                </a:solidFill>
                <a:sym typeface="等线" panose="02010600030101010101" charset="-122"/>
              </a:rPr>
              <a:t>表示第</a:t>
            </a:r>
            <a:r>
              <a:rPr lang="en-US" altLang="zh-CN" sz="1800">
                <a:solidFill>
                  <a:srgbClr val="FFFFFF"/>
                </a:solidFill>
                <a:ea typeface="宋体" panose="02010600030101010101" pitchFamily="2" charset="-122"/>
              </a:rPr>
              <a:t>i</a:t>
            </a:r>
            <a:r>
              <a:rPr lang="zh-CN" altLang="en-US" sz="1800">
                <a:solidFill>
                  <a:srgbClr val="FFFFFF"/>
                </a:solidFill>
                <a:sym typeface="等线" panose="02010600030101010101" charset="-122"/>
              </a:rPr>
              <a:t>行是否已经放置棋子</a:t>
            </a:r>
            <a:endParaRPr lang="en-US" altLang="zh-CN"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//b[i]</a:t>
            </a:r>
            <a:r>
              <a:rPr lang="zh-CN" altLang="en-US" sz="1800">
                <a:solidFill>
                  <a:srgbClr val="FFFFFF"/>
                </a:solidFill>
                <a:sym typeface="等线" panose="02010600030101010101" charset="-122"/>
              </a:rPr>
              <a:t>表示第</a:t>
            </a:r>
            <a:r>
              <a:rPr lang="en-US" altLang="zh-CN" sz="1800">
                <a:solidFill>
                  <a:srgbClr val="FFFFFF"/>
                </a:solidFill>
                <a:ea typeface="宋体" panose="02010600030101010101" pitchFamily="2" charset="-122"/>
              </a:rPr>
              <a:t>i</a:t>
            </a:r>
            <a:r>
              <a:rPr lang="zh-CN" altLang="en-US" sz="1800">
                <a:solidFill>
                  <a:srgbClr val="FFFFFF"/>
                </a:solidFill>
                <a:sym typeface="等线" panose="02010600030101010101" charset="-122"/>
              </a:rPr>
              <a:t>列是否已经放置棋子</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//c[i]</a:t>
            </a:r>
            <a:r>
              <a:rPr lang="zh-CN" altLang="en-US" sz="1800">
                <a:solidFill>
                  <a:srgbClr val="FFFFFF"/>
                </a:solidFill>
                <a:sym typeface="等线" panose="02010600030101010101" charset="-122"/>
              </a:rPr>
              <a:t>表示第</a:t>
            </a:r>
            <a:r>
              <a:rPr lang="en-US" altLang="zh-CN" sz="1800">
                <a:solidFill>
                  <a:srgbClr val="FFFFFF"/>
                </a:solidFill>
                <a:ea typeface="宋体" panose="02010600030101010101" pitchFamily="2" charset="-122"/>
              </a:rPr>
              <a:t>i</a:t>
            </a:r>
            <a:r>
              <a:rPr lang="zh-CN" altLang="en-US" sz="1800">
                <a:solidFill>
                  <a:srgbClr val="FFFFFF"/>
                </a:solidFill>
                <a:sym typeface="等线" panose="02010600030101010101" charset="-122"/>
              </a:rPr>
              <a:t>个左下到右上的斜线</a:t>
            </a:r>
            <a:endParaRPr lang="en-US" altLang="zh-CN"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//d[i]</a:t>
            </a:r>
            <a:r>
              <a:rPr lang="zh-CN" altLang="en-US" sz="1800">
                <a:solidFill>
                  <a:srgbClr val="FFFFFF"/>
                </a:solidFill>
                <a:sym typeface="等线" panose="02010600030101010101" charset="-122"/>
              </a:rPr>
              <a:t>表示第</a:t>
            </a:r>
            <a:r>
              <a:rPr lang="en-US" altLang="zh-CN" sz="1800">
                <a:solidFill>
                  <a:srgbClr val="FFFFFF"/>
                </a:solidFill>
                <a:ea typeface="宋体" panose="02010600030101010101" pitchFamily="2" charset="-122"/>
              </a:rPr>
              <a:t>i</a:t>
            </a:r>
            <a:r>
              <a:rPr lang="zh-CN" altLang="en-US" sz="1800">
                <a:solidFill>
                  <a:srgbClr val="FFFFFF"/>
                </a:solidFill>
                <a:sym typeface="等线" panose="02010600030101010101" charset="-122"/>
              </a:rPr>
              <a:t>个右下到左上的斜线</a:t>
            </a:r>
            <a:endParaRPr lang="en-US" altLang="zh-CN"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zh-CN" altLang="en-US" sz="1800">
                <a:solidFill>
                  <a:srgbClr val="FFFFFF"/>
                </a:solidFill>
                <a:ea typeface="宋体" panose="02010600030101010101" pitchFamily="2" charset="-122"/>
              </a:rPr>
              <a:t>int vis[N][N],a[N],b[N],c[N],d[N];</a:t>
            </a:r>
            <a:endParaRPr lang="en-US" altLang="zh-CN"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void dfs(int x){</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for(int i=0;i&lt;n;i++){</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if( </a:t>
            </a:r>
            <a:r>
              <a:rPr lang="en-US" altLang="zh-CN" sz="1800" b="1">
                <a:solidFill>
                  <a:srgbClr val="FF0000"/>
                </a:solidFill>
                <a:ea typeface="宋体" panose="02010600030101010101" pitchFamily="2" charset="-122"/>
              </a:rPr>
              <a:t>is(x,i) </a:t>
            </a:r>
            <a:r>
              <a:rPr lang="en-US" altLang="zh-CN" sz="1800">
                <a:solidFill>
                  <a:srgbClr val="FFFFFF"/>
                </a:solidFill>
                <a:ea typeface="宋体" panose="02010600030101010101" pitchFamily="2" charset="-122"/>
              </a:rPr>
              <a:t>){</a:t>
            </a:r>
            <a:endParaRPr lang="en-US" altLang="zh-CN"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if(x==n-1){sum++;continue;}</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a:t>
            </a:r>
            <a:r>
              <a:rPr lang="en-US" altLang="zh-CN" sz="1800" b="1">
                <a:solidFill>
                  <a:srgbClr val="FF0000"/>
                </a:solidFill>
                <a:ea typeface="宋体" panose="02010600030101010101" pitchFamily="2" charset="-122"/>
              </a:rPr>
              <a:t>set(x,i);</a:t>
            </a:r>
            <a:endParaRPr lang="zh-CN" altLang="en-US" sz="1800" b="1">
              <a:solidFill>
                <a:srgbClr val="FF0000"/>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dfs(x+1);</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a:t>
            </a:r>
            <a:r>
              <a:rPr lang="en-US" altLang="zh-CN" sz="1800" b="1">
                <a:solidFill>
                  <a:srgbClr val="FF0000"/>
                </a:solidFill>
                <a:ea typeface="宋体" panose="02010600030101010101" pitchFamily="2" charset="-122"/>
              </a:rPr>
              <a:t>remove(x,i);</a:t>
            </a:r>
            <a:endParaRPr lang="zh-CN" altLang="en-US" sz="1800" b="1">
              <a:solidFill>
                <a:srgbClr val="FF0000"/>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a:t>
            </a:r>
            <a:endParaRPr lang="zh-CN" altLang="en-US" sz="1800">
              <a:solidFill>
                <a:srgbClr val="FFFFFF"/>
              </a:solidFill>
              <a:sym typeface="等线" panose="02010600030101010101" charset="-122"/>
            </a:endParaRPr>
          </a:p>
        </p:txBody>
      </p:sp>
      <p:sp>
        <p:nvSpPr>
          <p:cNvPr id="19462" name="文本框 8"/>
          <p:cNvSpPr>
            <a:spLocks noChangeArrowheads="1"/>
          </p:cNvSpPr>
          <p:nvPr/>
        </p:nvSpPr>
        <p:spPr bwMode="auto">
          <a:xfrm>
            <a:off x="6146800" y="1717675"/>
            <a:ext cx="5432425"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bool is(int x,int y)</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if(vis[x][y]||a[x]||b[y]||c[x+y]||d[n-y+x])return false;</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return true;</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void set(int x,int y)</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vis[x][y]=a[x]=b[y]=c[x+y]=d[n-y+x]=1;</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void remove(int x,int y)</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    vis[x][y]=a[x]=b[y]=c[x+y]=d[n-y+x]=0;</a:t>
            </a:r>
            <a:endParaRPr lang="zh-CN" altLang="en-US" sz="1800">
              <a:solidFill>
                <a:srgbClr val="FFFFFF"/>
              </a:solidFill>
              <a:ea typeface="宋体" panose="02010600030101010101" pitchFamily="2" charset="-122"/>
              <a:cs typeface="Calibri" panose="020F0502020204030204" pitchFamily="34" charset="0"/>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a:t>
            </a:r>
            <a:endParaRPr lang="zh-CN" altLang="en-US" sz="1800">
              <a:solidFill>
                <a:srgbClr val="FFFFFF"/>
              </a:solidFill>
              <a:cs typeface="Calibri" panose="020F0502020204030204" pitchFamily="34" charset="0"/>
              <a:sym typeface="等线" panose="02010600030101010101"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461"/>
                                        </p:tgtEl>
                                        <p:attrNameLst>
                                          <p:attrName>style.visibility</p:attrName>
                                        </p:attrNameLst>
                                      </p:cBhvr>
                                      <p:to>
                                        <p:strVal val="hidden"/>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9462"/>
                                        </p:tgtEl>
                                        <p:attrNameLst>
                                          <p:attrName>style.visibility</p:attrName>
                                        </p:attrNameLst>
                                      </p:cBhvr>
                                      <p:to>
                                        <p:strVal val="visible"/>
                                      </p:to>
                                    </p:set>
                                    <p:animEffect>
                                      <p:cBhvr>
                                        <p:cTn id="10"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ldLvl="0" autoUpdateAnimBg="0"/>
      <p:bldP spid="19462"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custDataLst>
              <p:tags r:id="rId1"/>
            </p:custDataLst>
          </p:nvPr>
        </p:nvSpPr>
        <p:spPr>
          <a:xfrm>
            <a:off x="3206165" y="2519348"/>
            <a:ext cx="678184" cy="917420"/>
          </a:xfrm>
          <a:custGeom>
            <a:avLst/>
            <a:gdLst>
              <a:gd name="connsiteX0" fmla="*/ 0 w 519112"/>
              <a:gd name="connsiteY0" fmla="*/ 502444 h 702469"/>
              <a:gd name="connsiteX1" fmla="*/ 69056 w 519112"/>
              <a:gd name="connsiteY1" fmla="*/ 702469 h 702469"/>
              <a:gd name="connsiteX2" fmla="*/ 516731 w 519112"/>
              <a:gd name="connsiteY2" fmla="*/ 697706 h 702469"/>
              <a:gd name="connsiteX3" fmla="*/ 519112 w 519112"/>
              <a:gd name="connsiteY3" fmla="*/ 273844 h 702469"/>
              <a:gd name="connsiteX4" fmla="*/ 340519 w 519112"/>
              <a:gd name="connsiteY4" fmla="*/ 0 h 702469"/>
              <a:gd name="connsiteX5" fmla="*/ 97631 w 519112"/>
              <a:gd name="connsiteY5" fmla="*/ 104775 h 702469"/>
              <a:gd name="connsiteX6" fmla="*/ 0 w 519112"/>
              <a:gd name="connsiteY6" fmla="*/ 502444 h 702469"/>
              <a:gd name="connsiteX0-1" fmla="*/ 0 w 519112"/>
              <a:gd name="connsiteY0-2" fmla="*/ 502444 h 702469"/>
              <a:gd name="connsiteX1-3" fmla="*/ 78581 w 519112"/>
              <a:gd name="connsiteY1-4" fmla="*/ 702469 h 702469"/>
              <a:gd name="connsiteX2-5" fmla="*/ 516731 w 519112"/>
              <a:gd name="connsiteY2-6" fmla="*/ 697706 h 702469"/>
              <a:gd name="connsiteX3-7" fmla="*/ 519112 w 519112"/>
              <a:gd name="connsiteY3-8" fmla="*/ 273844 h 702469"/>
              <a:gd name="connsiteX4-9" fmla="*/ 340519 w 519112"/>
              <a:gd name="connsiteY4-10" fmla="*/ 0 h 702469"/>
              <a:gd name="connsiteX5-11" fmla="*/ 97631 w 519112"/>
              <a:gd name="connsiteY5-12" fmla="*/ 104775 h 702469"/>
              <a:gd name="connsiteX6-13" fmla="*/ 0 w 519112"/>
              <a:gd name="connsiteY6-14" fmla="*/ 502444 h 702469"/>
              <a:gd name="connsiteX0-15" fmla="*/ 0 w 519112"/>
              <a:gd name="connsiteY0-16" fmla="*/ 502444 h 702469"/>
              <a:gd name="connsiteX1-17" fmla="*/ 78581 w 519112"/>
              <a:gd name="connsiteY1-18" fmla="*/ 702469 h 702469"/>
              <a:gd name="connsiteX2-19" fmla="*/ 516731 w 519112"/>
              <a:gd name="connsiteY2-20" fmla="*/ 700092 h 702469"/>
              <a:gd name="connsiteX3-21" fmla="*/ 519112 w 519112"/>
              <a:gd name="connsiteY3-22" fmla="*/ 273844 h 702469"/>
              <a:gd name="connsiteX4-23" fmla="*/ 340519 w 519112"/>
              <a:gd name="connsiteY4-24" fmla="*/ 0 h 702469"/>
              <a:gd name="connsiteX5-25" fmla="*/ 97631 w 519112"/>
              <a:gd name="connsiteY5-26" fmla="*/ 104775 h 702469"/>
              <a:gd name="connsiteX6-27" fmla="*/ 0 w 519112"/>
              <a:gd name="connsiteY6-28" fmla="*/ 502444 h 702469"/>
            </a:gdLst>
            <a:ahLst/>
            <a:cxnLst>
              <a:cxn ang="0">
                <a:pos x="connsiteX0-15" y="connsiteY0-16"/>
              </a:cxn>
              <a:cxn ang="0">
                <a:pos x="connsiteX1-17" y="connsiteY1-18"/>
              </a:cxn>
              <a:cxn ang="0">
                <a:pos x="connsiteX2-19" y="connsiteY2-20"/>
              </a:cxn>
              <a:cxn ang="0">
                <a:pos x="connsiteX3-21" y="connsiteY3-22"/>
              </a:cxn>
              <a:cxn ang="0">
                <a:pos x="connsiteX4-23" y="connsiteY4-24"/>
              </a:cxn>
              <a:cxn ang="0">
                <a:pos x="connsiteX5-25" y="connsiteY5-26"/>
              </a:cxn>
              <a:cxn ang="0">
                <a:pos x="connsiteX6-27" y="connsiteY6-28"/>
              </a:cxn>
            </a:cxnLst>
            <a:rect l="l" t="t" r="r" b="b"/>
            <a:pathLst>
              <a:path w="519112" h="702469">
                <a:moveTo>
                  <a:pt x="0" y="502444"/>
                </a:moveTo>
                <a:lnTo>
                  <a:pt x="78581" y="702469"/>
                </a:lnTo>
                <a:lnTo>
                  <a:pt x="516731" y="700092"/>
                </a:lnTo>
                <a:cubicBezTo>
                  <a:pt x="517525" y="558805"/>
                  <a:pt x="518318" y="415131"/>
                  <a:pt x="519112" y="273844"/>
                </a:cubicBezTo>
                <a:lnTo>
                  <a:pt x="340519" y="0"/>
                </a:lnTo>
                <a:lnTo>
                  <a:pt x="97631" y="104775"/>
                </a:lnTo>
                <a:lnTo>
                  <a:pt x="0" y="50244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latin typeface="Arial" panose="020B0604020202020204" pitchFamily="34" charset="0"/>
              <a:ea typeface="黑体" panose="02010609060101010101" pitchFamily="49" charset="-122"/>
            </a:endParaRPr>
          </a:p>
        </p:txBody>
      </p:sp>
      <p:sp>
        <p:nvSpPr>
          <p:cNvPr id="15" name="Freeform 5"/>
          <p:cNvSpPr/>
          <p:nvPr>
            <p:custDataLst>
              <p:tags r:id="rId2"/>
            </p:custDataLst>
          </p:nvPr>
        </p:nvSpPr>
        <p:spPr bwMode="auto">
          <a:xfrm>
            <a:off x="3025177" y="2515186"/>
            <a:ext cx="630337" cy="663621"/>
          </a:xfrm>
          <a:custGeom>
            <a:avLst/>
            <a:gdLst>
              <a:gd name="T0" fmla="*/ 2147483646 w 2408"/>
              <a:gd name="T1" fmla="*/ 0 h 2527"/>
              <a:gd name="T2" fmla="*/ 2147483646 w 2408"/>
              <a:gd name="T3" fmla="*/ 2147483646 h 2527"/>
              <a:gd name="T4" fmla="*/ 2147483646 w 2408"/>
              <a:gd name="T5" fmla="*/ 2147483646 h 2527"/>
              <a:gd name="T6" fmla="*/ 2147483646 w 2408"/>
              <a:gd name="T7" fmla="*/ 2147483646 h 2527"/>
              <a:gd name="T8" fmla="*/ 2147483646 w 2408"/>
              <a:gd name="T9" fmla="*/ 0 h 2527"/>
              <a:gd name="T10" fmla="*/ 2147483646 w 2408"/>
              <a:gd name="T11" fmla="*/ 2147483646 h 2527"/>
              <a:gd name="T12" fmla="*/ 2147483646 w 2408"/>
              <a:gd name="T13" fmla="*/ 2147483646 h 2527"/>
              <a:gd name="T14" fmla="*/ 2147483646 w 2408"/>
              <a:gd name="T15" fmla="*/ 2147483646 h 2527"/>
              <a:gd name="T16" fmla="*/ 2147483646 w 2408"/>
              <a:gd name="T17" fmla="*/ 2147483646 h 2527"/>
              <a:gd name="T18" fmla="*/ 2147483646 w 2408"/>
              <a:gd name="T19" fmla="*/ 2147483646 h 2527"/>
              <a:gd name="T20" fmla="*/ 2147483646 w 2408"/>
              <a:gd name="T21" fmla="*/ 2147483646 h 2527"/>
              <a:gd name="T22" fmla="*/ 2147483646 w 2408"/>
              <a:gd name="T23" fmla="*/ 2147483646 h 2527"/>
              <a:gd name="T24" fmla="*/ 2147483646 w 2408"/>
              <a:gd name="T25" fmla="*/ 2147483646 h 2527"/>
              <a:gd name="T26" fmla="*/ 2147483646 w 2408"/>
              <a:gd name="T27" fmla="*/ 2147483646 h 2527"/>
              <a:gd name="T28" fmla="*/ 2147483646 w 2408"/>
              <a:gd name="T29" fmla="*/ 2147483646 h 2527"/>
              <a:gd name="T30" fmla="*/ 2147483646 w 2408"/>
              <a:gd name="T31" fmla="*/ 2147483646 h 2527"/>
              <a:gd name="T32" fmla="*/ 0 w 2408"/>
              <a:gd name="T33" fmla="*/ 2147483646 h 2527"/>
              <a:gd name="T34" fmla="*/ 2147483646 w 2408"/>
              <a:gd name="T35" fmla="*/ 2147483646 h 2527"/>
              <a:gd name="T36" fmla="*/ 2147483646 w 2408"/>
              <a:gd name="T37" fmla="*/ 0 h 25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08" h="2527">
                <a:moveTo>
                  <a:pt x="20" y="0"/>
                </a:moveTo>
                <a:cubicBezTo>
                  <a:pt x="374" y="2"/>
                  <a:pt x="786" y="3"/>
                  <a:pt x="1256" y="3"/>
                </a:cubicBezTo>
                <a:cubicBezTo>
                  <a:pt x="1410" y="3"/>
                  <a:pt x="1564" y="2"/>
                  <a:pt x="1717" y="1"/>
                </a:cubicBezTo>
                <a:cubicBezTo>
                  <a:pt x="1867" y="1"/>
                  <a:pt x="2016" y="1"/>
                  <a:pt x="2165" y="1"/>
                </a:cubicBezTo>
                <a:cubicBezTo>
                  <a:pt x="2246" y="1"/>
                  <a:pt x="2327" y="0"/>
                  <a:pt x="2408" y="0"/>
                </a:cubicBezTo>
                <a:cubicBezTo>
                  <a:pt x="2404" y="60"/>
                  <a:pt x="2401" y="120"/>
                  <a:pt x="2397" y="181"/>
                </a:cubicBezTo>
                <a:cubicBezTo>
                  <a:pt x="2392" y="278"/>
                  <a:pt x="2389" y="359"/>
                  <a:pt x="2387" y="422"/>
                </a:cubicBezTo>
                <a:cubicBezTo>
                  <a:pt x="2385" y="486"/>
                  <a:pt x="2384" y="534"/>
                  <a:pt x="2384" y="566"/>
                </a:cubicBezTo>
                <a:cubicBezTo>
                  <a:pt x="2118" y="553"/>
                  <a:pt x="1898" y="546"/>
                  <a:pt x="1725" y="546"/>
                </a:cubicBezTo>
                <a:cubicBezTo>
                  <a:pt x="1682" y="546"/>
                  <a:pt x="1638" y="546"/>
                  <a:pt x="1595" y="546"/>
                </a:cubicBezTo>
                <a:cubicBezTo>
                  <a:pt x="1576" y="764"/>
                  <a:pt x="1561" y="965"/>
                  <a:pt x="1551" y="1150"/>
                </a:cubicBezTo>
                <a:cubicBezTo>
                  <a:pt x="1538" y="1415"/>
                  <a:pt x="1527" y="1673"/>
                  <a:pt x="1519" y="1922"/>
                </a:cubicBezTo>
                <a:cubicBezTo>
                  <a:pt x="1512" y="2172"/>
                  <a:pt x="1508" y="2373"/>
                  <a:pt x="1508" y="2527"/>
                </a:cubicBezTo>
                <a:cubicBezTo>
                  <a:pt x="1304" y="2525"/>
                  <a:pt x="1172" y="2524"/>
                  <a:pt x="1113" y="2524"/>
                </a:cubicBezTo>
                <a:cubicBezTo>
                  <a:pt x="1059" y="2524"/>
                  <a:pt x="916" y="2525"/>
                  <a:pt x="683" y="2527"/>
                </a:cubicBezTo>
                <a:cubicBezTo>
                  <a:pt x="745" y="1927"/>
                  <a:pt x="782" y="1267"/>
                  <a:pt x="795" y="546"/>
                </a:cubicBezTo>
                <a:cubicBezTo>
                  <a:pt x="530" y="553"/>
                  <a:pt x="265" y="559"/>
                  <a:pt x="0" y="566"/>
                </a:cubicBezTo>
                <a:cubicBezTo>
                  <a:pt x="3" y="498"/>
                  <a:pt x="6" y="429"/>
                  <a:pt x="9" y="361"/>
                </a:cubicBezTo>
                <a:cubicBezTo>
                  <a:pt x="14" y="251"/>
                  <a:pt x="18" y="130"/>
                  <a:pt x="20" y="0"/>
                </a:cubicBezTo>
              </a:path>
            </a:pathLst>
          </a:custGeom>
          <a:solidFill>
            <a:schemeClr val="tx1"/>
          </a:solidFill>
          <a:ln>
            <a:noFill/>
          </a:ln>
        </p:spPr>
        <p:txBody>
          <a:bodyPr/>
          <a:lstStyle/>
          <a:p>
            <a:endParaRPr lang="zh-CN" altLang="en-US">
              <a:latin typeface="Arial" panose="020B0604020202020204" pitchFamily="34" charset="0"/>
              <a:ea typeface="黑体" panose="02010609060101010101" pitchFamily="49" charset="-122"/>
            </a:endParaRPr>
          </a:p>
        </p:txBody>
      </p:sp>
      <p:sp>
        <p:nvSpPr>
          <p:cNvPr id="16" name="任意多边形 15"/>
          <p:cNvSpPr/>
          <p:nvPr>
            <p:custDataLst>
              <p:tags r:id="rId3"/>
            </p:custDataLst>
          </p:nvPr>
        </p:nvSpPr>
        <p:spPr>
          <a:xfrm>
            <a:off x="4348259" y="2529749"/>
            <a:ext cx="936143" cy="907019"/>
          </a:xfrm>
          <a:custGeom>
            <a:avLst/>
            <a:gdLst>
              <a:gd name="connsiteX0" fmla="*/ 0 w 714375"/>
              <a:gd name="connsiteY0" fmla="*/ 504825 h 692150"/>
              <a:gd name="connsiteX1" fmla="*/ 254000 w 714375"/>
              <a:gd name="connsiteY1" fmla="*/ 692150 h 692150"/>
              <a:gd name="connsiteX2" fmla="*/ 714375 w 714375"/>
              <a:gd name="connsiteY2" fmla="*/ 692150 h 692150"/>
              <a:gd name="connsiteX3" fmla="*/ 714375 w 714375"/>
              <a:gd name="connsiteY3" fmla="*/ 241300 h 692150"/>
              <a:gd name="connsiteX4" fmla="*/ 501650 w 714375"/>
              <a:gd name="connsiteY4" fmla="*/ 0 h 692150"/>
              <a:gd name="connsiteX5" fmla="*/ 44450 w 714375"/>
              <a:gd name="connsiteY5" fmla="*/ 377825 h 692150"/>
              <a:gd name="connsiteX6" fmla="*/ 0 w 714375"/>
              <a:gd name="connsiteY6" fmla="*/ 504825 h 692150"/>
              <a:gd name="connsiteX0-1" fmla="*/ 0 w 714375"/>
              <a:gd name="connsiteY0-2" fmla="*/ 504825 h 692150"/>
              <a:gd name="connsiteX1-3" fmla="*/ 254000 w 714375"/>
              <a:gd name="connsiteY1-4" fmla="*/ 692150 h 692150"/>
              <a:gd name="connsiteX2-5" fmla="*/ 714375 w 714375"/>
              <a:gd name="connsiteY2-6" fmla="*/ 692150 h 692150"/>
              <a:gd name="connsiteX3-7" fmla="*/ 714375 w 714375"/>
              <a:gd name="connsiteY3-8" fmla="*/ 257175 h 692150"/>
              <a:gd name="connsiteX4-9" fmla="*/ 501650 w 714375"/>
              <a:gd name="connsiteY4-10" fmla="*/ 0 h 692150"/>
              <a:gd name="connsiteX5-11" fmla="*/ 44450 w 714375"/>
              <a:gd name="connsiteY5-12" fmla="*/ 377825 h 692150"/>
              <a:gd name="connsiteX6-13" fmla="*/ 0 w 714375"/>
              <a:gd name="connsiteY6-14" fmla="*/ 504825 h 692150"/>
              <a:gd name="connsiteX0-15" fmla="*/ 0 w 714375"/>
              <a:gd name="connsiteY0-16" fmla="*/ 504825 h 692150"/>
              <a:gd name="connsiteX1-17" fmla="*/ 254000 w 714375"/>
              <a:gd name="connsiteY1-18" fmla="*/ 692150 h 692150"/>
              <a:gd name="connsiteX2-19" fmla="*/ 714375 w 714375"/>
              <a:gd name="connsiteY2-20" fmla="*/ 692150 h 692150"/>
              <a:gd name="connsiteX3-21" fmla="*/ 714375 w 714375"/>
              <a:gd name="connsiteY3-22" fmla="*/ 263525 h 692150"/>
              <a:gd name="connsiteX4-23" fmla="*/ 501650 w 714375"/>
              <a:gd name="connsiteY4-24" fmla="*/ 0 h 692150"/>
              <a:gd name="connsiteX5-25" fmla="*/ 44450 w 714375"/>
              <a:gd name="connsiteY5-26" fmla="*/ 377825 h 692150"/>
              <a:gd name="connsiteX6-27" fmla="*/ 0 w 714375"/>
              <a:gd name="connsiteY6-28" fmla="*/ 504825 h 692150"/>
              <a:gd name="connsiteX0-29" fmla="*/ 0 w 714375"/>
              <a:gd name="connsiteY0-30" fmla="*/ 504825 h 692150"/>
              <a:gd name="connsiteX1-31" fmla="*/ 254000 w 714375"/>
              <a:gd name="connsiteY1-32" fmla="*/ 692150 h 692150"/>
              <a:gd name="connsiteX2-33" fmla="*/ 714375 w 714375"/>
              <a:gd name="connsiteY2-34" fmla="*/ 692150 h 692150"/>
              <a:gd name="connsiteX3-35" fmla="*/ 714375 w 714375"/>
              <a:gd name="connsiteY3-36" fmla="*/ 263525 h 692150"/>
              <a:gd name="connsiteX4-37" fmla="*/ 501650 w 714375"/>
              <a:gd name="connsiteY4-38" fmla="*/ 0 h 692150"/>
              <a:gd name="connsiteX5-39" fmla="*/ 384175 w 714375"/>
              <a:gd name="connsiteY5-40" fmla="*/ 196850 h 692150"/>
              <a:gd name="connsiteX6-41" fmla="*/ 44450 w 714375"/>
              <a:gd name="connsiteY6-42" fmla="*/ 377825 h 692150"/>
              <a:gd name="connsiteX7" fmla="*/ 0 w 714375"/>
              <a:gd name="connsiteY7" fmla="*/ 504825 h 692150"/>
              <a:gd name="connsiteX0-43" fmla="*/ 0 w 714375"/>
              <a:gd name="connsiteY0-44" fmla="*/ 504825 h 692150"/>
              <a:gd name="connsiteX1-45" fmla="*/ 254000 w 714375"/>
              <a:gd name="connsiteY1-46" fmla="*/ 692150 h 692150"/>
              <a:gd name="connsiteX2-47" fmla="*/ 714375 w 714375"/>
              <a:gd name="connsiteY2-48" fmla="*/ 692150 h 692150"/>
              <a:gd name="connsiteX3-49" fmla="*/ 714375 w 714375"/>
              <a:gd name="connsiteY3-50" fmla="*/ 263525 h 692150"/>
              <a:gd name="connsiteX4-51" fmla="*/ 501650 w 714375"/>
              <a:gd name="connsiteY4-52" fmla="*/ 0 h 692150"/>
              <a:gd name="connsiteX5-53" fmla="*/ 384175 w 714375"/>
              <a:gd name="connsiteY5-54" fmla="*/ 196850 h 692150"/>
              <a:gd name="connsiteX6-55" fmla="*/ 50800 w 714375"/>
              <a:gd name="connsiteY6-56" fmla="*/ 333375 h 692150"/>
              <a:gd name="connsiteX7-57" fmla="*/ 0 w 714375"/>
              <a:gd name="connsiteY7-58" fmla="*/ 504825 h 692150"/>
            </a:gdLst>
            <a:ahLst/>
            <a:cxnLst>
              <a:cxn ang="0">
                <a:pos x="connsiteX0-43" y="connsiteY0-44"/>
              </a:cxn>
              <a:cxn ang="0">
                <a:pos x="connsiteX1-45" y="connsiteY1-46"/>
              </a:cxn>
              <a:cxn ang="0">
                <a:pos x="connsiteX2-47" y="connsiteY2-48"/>
              </a:cxn>
              <a:cxn ang="0">
                <a:pos x="connsiteX3-49" y="connsiteY3-50"/>
              </a:cxn>
              <a:cxn ang="0">
                <a:pos x="connsiteX4-51" y="connsiteY4-52"/>
              </a:cxn>
              <a:cxn ang="0">
                <a:pos x="connsiteX5-53" y="connsiteY5-54"/>
              </a:cxn>
              <a:cxn ang="0">
                <a:pos x="connsiteX6-55" y="connsiteY6-56"/>
              </a:cxn>
              <a:cxn ang="0">
                <a:pos x="connsiteX7-57" y="connsiteY7-58"/>
              </a:cxn>
            </a:cxnLst>
            <a:rect l="l" t="t" r="r" b="b"/>
            <a:pathLst>
              <a:path w="714375" h="692150">
                <a:moveTo>
                  <a:pt x="0" y="504825"/>
                </a:moveTo>
                <a:lnTo>
                  <a:pt x="254000" y="692150"/>
                </a:lnTo>
                <a:lnTo>
                  <a:pt x="714375" y="692150"/>
                </a:lnTo>
                <a:lnTo>
                  <a:pt x="714375" y="263525"/>
                </a:lnTo>
                <a:lnTo>
                  <a:pt x="501650" y="0"/>
                </a:lnTo>
                <a:cubicBezTo>
                  <a:pt x="440267" y="50800"/>
                  <a:pt x="445558" y="146050"/>
                  <a:pt x="384175" y="196850"/>
                </a:cubicBezTo>
                <a:lnTo>
                  <a:pt x="50800" y="333375"/>
                </a:lnTo>
                <a:lnTo>
                  <a:pt x="0" y="50482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latin typeface="Arial" panose="020B0604020202020204" pitchFamily="34" charset="0"/>
              <a:ea typeface="黑体" panose="02010609060101010101" pitchFamily="49" charset="-122"/>
            </a:endParaRPr>
          </a:p>
        </p:txBody>
      </p:sp>
      <p:sp>
        <p:nvSpPr>
          <p:cNvPr id="17" name="Freeform 6"/>
          <p:cNvSpPr/>
          <p:nvPr>
            <p:custDataLst>
              <p:tags r:id="rId4"/>
            </p:custDataLst>
          </p:nvPr>
        </p:nvSpPr>
        <p:spPr bwMode="auto">
          <a:xfrm>
            <a:off x="4350340" y="2529749"/>
            <a:ext cx="661541" cy="663622"/>
          </a:xfrm>
          <a:custGeom>
            <a:avLst/>
            <a:gdLst>
              <a:gd name="T0" fmla="*/ 2147483646 w 5296"/>
              <a:gd name="T1" fmla="*/ 0 h 5313"/>
              <a:gd name="T2" fmla="*/ 2147483646 w 5296"/>
              <a:gd name="T3" fmla="*/ 2147483646 h 5313"/>
              <a:gd name="T4" fmla="*/ 2147483646 w 5296"/>
              <a:gd name="T5" fmla="*/ 0 h 5313"/>
              <a:gd name="T6" fmla="*/ 2147483646 w 5296"/>
              <a:gd name="T7" fmla="*/ 2147483646 h 5313"/>
              <a:gd name="T8" fmla="*/ 2147483646 w 5296"/>
              <a:gd name="T9" fmla="*/ 2147483646 h 5313"/>
              <a:gd name="T10" fmla="*/ 2147483646 w 5296"/>
              <a:gd name="T11" fmla="*/ 2147483646 h 5313"/>
              <a:gd name="T12" fmla="*/ 2147483646 w 5296"/>
              <a:gd name="T13" fmla="*/ 2147483646 h 5313"/>
              <a:gd name="T14" fmla="*/ 2147483646 w 5296"/>
              <a:gd name="T15" fmla="*/ 0 h 5313"/>
              <a:gd name="T16" fmla="*/ 2147483646 w 5296"/>
              <a:gd name="T17" fmla="*/ 2147483646 h 5313"/>
              <a:gd name="T18" fmla="*/ 2147483646 w 5296"/>
              <a:gd name="T19" fmla="*/ 0 h 5313"/>
              <a:gd name="T20" fmla="*/ 2147483646 w 5296"/>
              <a:gd name="T21" fmla="*/ 2147483646 h 5313"/>
              <a:gd name="T22" fmla="*/ 2147483646 w 5296"/>
              <a:gd name="T23" fmla="*/ 2147483646 h 5313"/>
              <a:gd name="T24" fmla="*/ 2147483646 w 5296"/>
              <a:gd name="T25" fmla="*/ 2147483646 h 5313"/>
              <a:gd name="T26" fmla="*/ 2147483646 w 5296"/>
              <a:gd name="T27" fmla="*/ 2147483646 h 5313"/>
              <a:gd name="T28" fmla="*/ 2147483646 w 5296"/>
              <a:gd name="T29" fmla="*/ 2147483646 h 5313"/>
              <a:gd name="T30" fmla="*/ 2147483646 w 5296"/>
              <a:gd name="T31" fmla="*/ 2147483646 h 5313"/>
              <a:gd name="T32" fmla="*/ 2147483646 w 5296"/>
              <a:gd name="T33" fmla="*/ 2147483646 h 5313"/>
              <a:gd name="T34" fmla="*/ 2147483646 w 5296"/>
              <a:gd name="T35" fmla="*/ 2147483646 h 5313"/>
              <a:gd name="T36" fmla="*/ 2147483646 w 5296"/>
              <a:gd name="T37" fmla="*/ 2147483646 h 5313"/>
              <a:gd name="T38" fmla="*/ 0 w 5296"/>
              <a:gd name="T39" fmla="*/ 2147483646 h 5313"/>
              <a:gd name="T40" fmla="*/ 0 w 5296"/>
              <a:gd name="T41" fmla="*/ 2147483646 h 5313"/>
              <a:gd name="T42" fmla="*/ 2147483646 w 5296"/>
              <a:gd name="T43" fmla="*/ 2147483646 h 5313"/>
              <a:gd name="T44" fmla="*/ 2147483646 w 5296"/>
              <a:gd name="T45" fmla="*/ 2147483646 h 5313"/>
              <a:gd name="T46" fmla="*/ 2147483646 w 5296"/>
              <a:gd name="T47" fmla="*/ 2147483646 h 5313"/>
              <a:gd name="T48" fmla="*/ 2147483646 w 5296"/>
              <a:gd name="T49" fmla="*/ 2147483646 h 5313"/>
              <a:gd name="T50" fmla="*/ 2147483646 w 5296"/>
              <a:gd name="T51" fmla="*/ 0 h 531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296" h="5313">
                <a:moveTo>
                  <a:pt x="223" y="0"/>
                </a:moveTo>
                <a:cubicBezTo>
                  <a:pt x="598" y="5"/>
                  <a:pt x="878" y="7"/>
                  <a:pt x="1064" y="7"/>
                </a:cubicBezTo>
                <a:cubicBezTo>
                  <a:pt x="1209" y="7"/>
                  <a:pt x="1462" y="5"/>
                  <a:pt x="1822" y="0"/>
                </a:cubicBezTo>
                <a:cubicBezTo>
                  <a:pt x="1766" y="744"/>
                  <a:pt x="1730" y="1402"/>
                  <a:pt x="1713" y="1973"/>
                </a:cubicBezTo>
                <a:cubicBezTo>
                  <a:pt x="2361" y="1973"/>
                  <a:pt x="3010" y="1973"/>
                  <a:pt x="3658" y="1973"/>
                </a:cubicBezTo>
                <a:cubicBezTo>
                  <a:pt x="3670" y="1760"/>
                  <a:pt x="3681" y="1472"/>
                  <a:pt x="3692" y="1109"/>
                </a:cubicBezTo>
                <a:cubicBezTo>
                  <a:pt x="3703" y="747"/>
                  <a:pt x="3708" y="499"/>
                  <a:pt x="3708" y="366"/>
                </a:cubicBezTo>
                <a:cubicBezTo>
                  <a:pt x="3708" y="296"/>
                  <a:pt x="3706" y="174"/>
                  <a:pt x="3701" y="0"/>
                </a:cubicBezTo>
                <a:cubicBezTo>
                  <a:pt x="3983" y="2"/>
                  <a:pt x="4265" y="5"/>
                  <a:pt x="4547" y="7"/>
                </a:cubicBezTo>
                <a:cubicBezTo>
                  <a:pt x="4635" y="7"/>
                  <a:pt x="4885" y="5"/>
                  <a:pt x="5296" y="0"/>
                </a:cubicBezTo>
                <a:cubicBezTo>
                  <a:pt x="5211" y="1333"/>
                  <a:pt x="5157" y="2325"/>
                  <a:pt x="5133" y="2976"/>
                </a:cubicBezTo>
                <a:cubicBezTo>
                  <a:pt x="5109" y="3626"/>
                  <a:pt x="5098" y="4405"/>
                  <a:pt x="5098" y="5313"/>
                </a:cubicBezTo>
                <a:cubicBezTo>
                  <a:pt x="4838" y="5311"/>
                  <a:pt x="4578" y="5308"/>
                  <a:pt x="4318" y="5305"/>
                </a:cubicBezTo>
                <a:cubicBezTo>
                  <a:pt x="4201" y="5305"/>
                  <a:pt x="3922" y="5308"/>
                  <a:pt x="3481" y="5313"/>
                </a:cubicBezTo>
                <a:cubicBezTo>
                  <a:pt x="3540" y="4695"/>
                  <a:pt x="3581" y="3977"/>
                  <a:pt x="3602" y="3157"/>
                </a:cubicBezTo>
                <a:cubicBezTo>
                  <a:pt x="2953" y="3157"/>
                  <a:pt x="2304" y="3157"/>
                  <a:pt x="1655" y="3157"/>
                </a:cubicBezTo>
                <a:cubicBezTo>
                  <a:pt x="1635" y="3875"/>
                  <a:pt x="1615" y="4594"/>
                  <a:pt x="1595" y="5313"/>
                </a:cubicBezTo>
                <a:cubicBezTo>
                  <a:pt x="1319" y="5311"/>
                  <a:pt x="1042" y="5308"/>
                  <a:pt x="765" y="5305"/>
                </a:cubicBezTo>
                <a:cubicBezTo>
                  <a:pt x="667" y="5305"/>
                  <a:pt x="437" y="5308"/>
                  <a:pt x="74" y="5312"/>
                </a:cubicBezTo>
                <a:cubicBezTo>
                  <a:pt x="49" y="5313"/>
                  <a:pt x="25" y="5313"/>
                  <a:pt x="0" y="5313"/>
                </a:cubicBezTo>
                <a:cubicBezTo>
                  <a:pt x="0" y="5313"/>
                  <a:pt x="0" y="5313"/>
                  <a:pt x="0" y="5313"/>
                </a:cubicBezTo>
                <a:cubicBezTo>
                  <a:pt x="46" y="4605"/>
                  <a:pt x="92" y="3896"/>
                  <a:pt x="138" y="3188"/>
                </a:cubicBezTo>
                <a:cubicBezTo>
                  <a:pt x="159" y="2671"/>
                  <a:pt x="181" y="2155"/>
                  <a:pt x="202" y="1638"/>
                </a:cubicBezTo>
                <a:cubicBezTo>
                  <a:pt x="208" y="1409"/>
                  <a:pt x="214" y="1179"/>
                  <a:pt x="220" y="949"/>
                </a:cubicBezTo>
                <a:cubicBezTo>
                  <a:pt x="224" y="750"/>
                  <a:pt x="227" y="558"/>
                  <a:pt x="227" y="373"/>
                </a:cubicBezTo>
                <a:cubicBezTo>
                  <a:pt x="226" y="249"/>
                  <a:pt x="224" y="124"/>
                  <a:pt x="223" y="0"/>
                </a:cubicBezTo>
              </a:path>
            </a:pathLst>
          </a:custGeom>
          <a:solidFill>
            <a:schemeClr val="tx1"/>
          </a:solidFill>
          <a:ln>
            <a:noFill/>
          </a:ln>
        </p:spPr>
        <p:txBody>
          <a:bodyPr/>
          <a:lstStyle/>
          <a:p>
            <a:endParaRPr lang="zh-CN" altLang="en-US">
              <a:latin typeface="Arial" panose="020B0604020202020204" pitchFamily="34" charset="0"/>
              <a:ea typeface="黑体" panose="02010609060101010101" pitchFamily="49" charset="-122"/>
            </a:endParaRPr>
          </a:p>
        </p:txBody>
      </p:sp>
      <p:sp>
        <p:nvSpPr>
          <p:cNvPr id="18" name="任意多边形 17"/>
          <p:cNvSpPr/>
          <p:nvPr>
            <p:custDataLst>
              <p:tags r:id="rId5"/>
            </p:custDataLst>
          </p:nvPr>
        </p:nvSpPr>
        <p:spPr>
          <a:xfrm>
            <a:off x="5704627" y="2533910"/>
            <a:ext cx="977749" cy="902858"/>
          </a:xfrm>
          <a:custGeom>
            <a:avLst/>
            <a:gdLst>
              <a:gd name="connsiteX0" fmla="*/ 0 w 746125"/>
              <a:gd name="connsiteY0" fmla="*/ 511175 h 688975"/>
              <a:gd name="connsiteX1" fmla="*/ 295275 w 746125"/>
              <a:gd name="connsiteY1" fmla="*/ 688975 h 688975"/>
              <a:gd name="connsiteX2" fmla="*/ 746125 w 746125"/>
              <a:gd name="connsiteY2" fmla="*/ 688975 h 688975"/>
              <a:gd name="connsiteX3" fmla="*/ 746125 w 746125"/>
              <a:gd name="connsiteY3" fmla="*/ 260350 h 688975"/>
              <a:gd name="connsiteX4" fmla="*/ 422275 w 746125"/>
              <a:gd name="connsiteY4" fmla="*/ 0 h 688975"/>
              <a:gd name="connsiteX5" fmla="*/ 0 w 746125"/>
              <a:gd name="connsiteY5" fmla="*/ 511175 h 68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6125" h="688975">
                <a:moveTo>
                  <a:pt x="0" y="511175"/>
                </a:moveTo>
                <a:lnTo>
                  <a:pt x="295275" y="688975"/>
                </a:lnTo>
                <a:lnTo>
                  <a:pt x="746125" y="688975"/>
                </a:lnTo>
                <a:lnTo>
                  <a:pt x="746125" y="260350"/>
                </a:lnTo>
                <a:lnTo>
                  <a:pt x="422275" y="0"/>
                </a:lnTo>
                <a:lnTo>
                  <a:pt x="0" y="51117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latin typeface="Arial" panose="020B0604020202020204" pitchFamily="34" charset="0"/>
              <a:ea typeface="黑体" panose="02010609060101010101" pitchFamily="49" charset="-122"/>
            </a:endParaRPr>
          </a:p>
        </p:txBody>
      </p:sp>
      <p:sp>
        <p:nvSpPr>
          <p:cNvPr id="19" name="Freeform 7"/>
          <p:cNvSpPr>
            <a:spLocks noEditPoints="1"/>
          </p:cNvSpPr>
          <p:nvPr>
            <p:custDataLst>
              <p:tags r:id="rId6"/>
            </p:custDataLst>
          </p:nvPr>
        </p:nvSpPr>
        <p:spPr bwMode="auto">
          <a:xfrm>
            <a:off x="5706708" y="2529749"/>
            <a:ext cx="775958" cy="671943"/>
          </a:xfrm>
          <a:custGeom>
            <a:avLst/>
            <a:gdLst>
              <a:gd name="T0" fmla="*/ 2147483646 w 6217"/>
              <a:gd name="T1" fmla="*/ 2147483646 h 5370"/>
              <a:gd name="T2" fmla="*/ 2147483646 w 6217"/>
              <a:gd name="T3" fmla="*/ 2147483646 h 5370"/>
              <a:gd name="T4" fmla="*/ 2147483646 w 6217"/>
              <a:gd name="T5" fmla="*/ 2147483646 h 5370"/>
              <a:gd name="T6" fmla="*/ 2147483646 w 6217"/>
              <a:gd name="T7" fmla="*/ 2147483646 h 5370"/>
              <a:gd name="T8" fmla="*/ 2147483646 w 6217"/>
              <a:gd name="T9" fmla="*/ 2147483646 h 5370"/>
              <a:gd name="T10" fmla="*/ 2147483646 w 6217"/>
              <a:gd name="T11" fmla="*/ 0 h 5370"/>
              <a:gd name="T12" fmla="*/ 2147483646 w 6217"/>
              <a:gd name="T13" fmla="*/ 2147483646 h 5370"/>
              <a:gd name="T14" fmla="*/ 2147483646 w 6217"/>
              <a:gd name="T15" fmla="*/ 0 h 5370"/>
              <a:gd name="T16" fmla="*/ 2147483646 w 6217"/>
              <a:gd name="T17" fmla="*/ 2147483646 h 5370"/>
              <a:gd name="T18" fmla="*/ 2147483646 w 6217"/>
              <a:gd name="T19" fmla="*/ 2147483646 h 5370"/>
              <a:gd name="T20" fmla="*/ 2147483646 w 6217"/>
              <a:gd name="T21" fmla="*/ 2147483646 h 5370"/>
              <a:gd name="T22" fmla="*/ 2147483646 w 6217"/>
              <a:gd name="T23" fmla="*/ 2147483646 h 5370"/>
              <a:gd name="T24" fmla="*/ 2147483646 w 6217"/>
              <a:gd name="T25" fmla="*/ 2147483646 h 5370"/>
              <a:gd name="T26" fmla="*/ 2147483646 w 6217"/>
              <a:gd name="T27" fmla="*/ 2147483646 h 5370"/>
              <a:gd name="T28" fmla="*/ 2147483646 w 6217"/>
              <a:gd name="T29" fmla="*/ 2147483646 h 5370"/>
              <a:gd name="T30" fmla="*/ 2147483646 w 6217"/>
              <a:gd name="T31" fmla="*/ 2147483646 h 5370"/>
              <a:gd name="T32" fmla="*/ 2147483646 w 6217"/>
              <a:gd name="T33" fmla="*/ 2147483646 h 5370"/>
              <a:gd name="T34" fmla="*/ 2147483646 w 6217"/>
              <a:gd name="T35" fmla="*/ 2147483646 h 5370"/>
              <a:gd name="T36" fmla="*/ 0 w 6217"/>
              <a:gd name="T37" fmla="*/ 2147483646 h 5370"/>
              <a:gd name="T38" fmla="*/ 2147483646 w 6217"/>
              <a:gd name="T39" fmla="*/ 2147483646 h 5370"/>
              <a:gd name="T40" fmla="*/ 2147483646 w 6217"/>
              <a:gd name="T41" fmla="*/ 2147483646 h 5370"/>
              <a:gd name="T42" fmla="*/ 2147483646 w 6217"/>
              <a:gd name="T43" fmla="*/ 2147483646 h 5370"/>
              <a:gd name="T44" fmla="*/ 2147483646 w 6217"/>
              <a:gd name="T45" fmla="*/ 0 h 537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217" h="5370">
                <a:moveTo>
                  <a:pt x="3421" y="1171"/>
                </a:moveTo>
                <a:cubicBezTo>
                  <a:pt x="3264" y="1556"/>
                  <a:pt x="3131" y="1872"/>
                  <a:pt x="3022" y="2118"/>
                </a:cubicBezTo>
                <a:cubicBezTo>
                  <a:pt x="2936" y="2311"/>
                  <a:pt x="2850" y="2505"/>
                  <a:pt x="2765" y="2699"/>
                </a:cubicBezTo>
                <a:cubicBezTo>
                  <a:pt x="3134" y="2699"/>
                  <a:pt x="3504" y="2699"/>
                  <a:pt x="3874" y="2699"/>
                </a:cubicBezTo>
                <a:cubicBezTo>
                  <a:pt x="3598" y="1775"/>
                  <a:pt x="3447" y="1266"/>
                  <a:pt x="3421" y="1171"/>
                </a:cubicBezTo>
                <a:close/>
                <a:moveTo>
                  <a:pt x="2580" y="0"/>
                </a:moveTo>
                <a:cubicBezTo>
                  <a:pt x="2998" y="6"/>
                  <a:pt x="3304" y="8"/>
                  <a:pt x="3497" y="8"/>
                </a:cubicBezTo>
                <a:cubicBezTo>
                  <a:pt x="3833" y="8"/>
                  <a:pt x="4143" y="6"/>
                  <a:pt x="4429" y="0"/>
                </a:cubicBezTo>
                <a:cubicBezTo>
                  <a:pt x="4603" y="547"/>
                  <a:pt x="4776" y="1094"/>
                  <a:pt x="4950" y="1641"/>
                </a:cubicBezTo>
                <a:cubicBezTo>
                  <a:pt x="5303" y="2692"/>
                  <a:pt x="5657" y="3744"/>
                  <a:pt x="6010" y="4795"/>
                </a:cubicBezTo>
                <a:cubicBezTo>
                  <a:pt x="6079" y="4987"/>
                  <a:pt x="6148" y="5178"/>
                  <a:pt x="6217" y="5370"/>
                </a:cubicBezTo>
                <a:cubicBezTo>
                  <a:pt x="5805" y="5365"/>
                  <a:pt x="5554" y="5362"/>
                  <a:pt x="5466" y="5362"/>
                </a:cubicBezTo>
                <a:cubicBezTo>
                  <a:pt x="5266" y="5362"/>
                  <a:pt x="4972" y="5365"/>
                  <a:pt x="4583" y="5370"/>
                </a:cubicBezTo>
                <a:cubicBezTo>
                  <a:pt x="4479" y="4937"/>
                  <a:pt x="4328" y="4428"/>
                  <a:pt x="4131" y="3844"/>
                </a:cubicBezTo>
                <a:cubicBezTo>
                  <a:pt x="3531" y="3844"/>
                  <a:pt x="2932" y="3844"/>
                  <a:pt x="2333" y="3844"/>
                </a:cubicBezTo>
                <a:cubicBezTo>
                  <a:pt x="2126" y="4305"/>
                  <a:pt x="1912" y="4814"/>
                  <a:pt x="1691" y="5370"/>
                </a:cubicBezTo>
                <a:cubicBezTo>
                  <a:pt x="1248" y="5365"/>
                  <a:pt x="976" y="5362"/>
                  <a:pt x="876" y="5362"/>
                </a:cubicBezTo>
                <a:cubicBezTo>
                  <a:pt x="717" y="5362"/>
                  <a:pt x="474" y="5364"/>
                  <a:pt x="146" y="5368"/>
                </a:cubicBezTo>
                <a:cubicBezTo>
                  <a:pt x="97" y="5369"/>
                  <a:pt x="49" y="5369"/>
                  <a:pt x="0" y="5370"/>
                </a:cubicBezTo>
                <a:cubicBezTo>
                  <a:pt x="99" y="5181"/>
                  <a:pt x="198" y="4992"/>
                  <a:pt x="297" y="4803"/>
                </a:cubicBezTo>
                <a:cubicBezTo>
                  <a:pt x="912" y="3526"/>
                  <a:pt x="1528" y="2249"/>
                  <a:pt x="2144" y="972"/>
                </a:cubicBezTo>
                <a:cubicBezTo>
                  <a:pt x="2209" y="829"/>
                  <a:pt x="2275" y="686"/>
                  <a:pt x="2340" y="543"/>
                </a:cubicBezTo>
                <a:cubicBezTo>
                  <a:pt x="2397" y="417"/>
                  <a:pt x="2477" y="236"/>
                  <a:pt x="2580" y="0"/>
                </a:cubicBezTo>
                <a:close/>
              </a:path>
            </a:pathLst>
          </a:custGeom>
          <a:solidFill>
            <a:schemeClr val="tx1"/>
          </a:solidFill>
          <a:ln>
            <a:noFill/>
          </a:ln>
        </p:spPr>
        <p:txBody>
          <a:bodyPr/>
          <a:lstStyle/>
          <a:p>
            <a:endParaRPr lang="zh-CN" altLang="en-US">
              <a:latin typeface="Arial" panose="020B0604020202020204" pitchFamily="34" charset="0"/>
              <a:ea typeface="黑体" panose="02010609060101010101" pitchFamily="49" charset="-122"/>
            </a:endParaRPr>
          </a:p>
        </p:txBody>
      </p:sp>
      <p:sp>
        <p:nvSpPr>
          <p:cNvPr id="20" name="任意多边形 19"/>
          <p:cNvSpPr/>
          <p:nvPr>
            <p:custDataLst>
              <p:tags r:id="rId7"/>
            </p:custDataLst>
          </p:nvPr>
        </p:nvSpPr>
        <p:spPr>
          <a:xfrm>
            <a:off x="7181652" y="2567195"/>
            <a:ext cx="894537" cy="869573"/>
          </a:xfrm>
          <a:custGeom>
            <a:avLst/>
            <a:gdLst>
              <a:gd name="connsiteX0" fmla="*/ 0 w 679450"/>
              <a:gd name="connsiteY0" fmla="*/ 469900 h 663575"/>
              <a:gd name="connsiteX1" fmla="*/ 250825 w 679450"/>
              <a:gd name="connsiteY1" fmla="*/ 663575 h 663575"/>
              <a:gd name="connsiteX2" fmla="*/ 679450 w 679450"/>
              <a:gd name="connsiteY2" fmla="*/ 660400 h 663575"/>
              <a:gd name="connsiteX3" fmla="*/ 679450 w 679450"/>
              <a:gd name="connsiteY3" fmla="*/ 231775 h 663575"/>
              <a:gd name="connsiteX4" fmla="*/ 514350 w 679450"/>
              <a:gd name="connsiteY4" fmla="*/ 0 h 663575"/>
              <a:gd name="connsiteX5" fmla="*/ 400050 w 679450"/>
              <a:gd name="connsiteY5" fmla="*/ 406400 h 663575"/>
              <a:gd name="connsiteX6" fmla="*/ 136525 w 679450"/>
              <a:gd name="connsiteY6" fmla="*/ 73025 h 663575"/>
              <a:gd name="connsiteX7" fmla="*/ 0 w 679450"/>
              <a:gd name="connsiteY7" fmla="*/ 469900 h 663575"/>
              <a:gd name="connsiteX0-1" fmla="*/ 0 w 682625"/>
              <a:gd name="connsiteY0-2" fmla="*/ 469900 h 663575"/>
              <a:gd name="connsiteX1-3" fmla="*/ 254000 w 682625"/>
              <a:gd name="connsiteY1-4" fmla="*/ 663575 h 663575"/>
              <a:gd name="connsiteX2-5" fmla="*/ 682625 w 682625"/>
              <a:gd name="connsiteY2-6" fmla="*/ 660400 h 663575"/>
              <a:gd name="connsiteX3-7" fmla="*/ 682625 w 682625"/>
              <a:gd name="connsiteY3-8" fmla="*/ 231775 h 663575"/>
              <a:gd name="connsiteX4-9" fmla="*/ 517525 w 682625"/>
              <a:gd name="connsiteY4-10" fmla="*/ 0 h 663575"/>
              <a:gd name="connsiteX5-11" fmla="*/ 403225 w 682625"/>
              <a:gd name="connsiteY5-12" fmla="*/ 406400 h 663575"/>
              <a:gd name="connsiteX6-13" fmla="*/ 139700 w 682625"/>
              <a:gd name="connsiteY6-14" fmla="*/ 73025 h 663575"/>
              <a:gd name="connsiteX7-15" fmla="*/ 0 w 682625"/>
              <a:gd name="connsiteY7-16" fmla="*/ 469900 h 663575"/>
              <a:gd name="connsiteX0-17" fmla="*/ 0 w 682625"/>
              <a:gd name="connsiteY0-18" fmla="*/ 476250 h 669925"/>
              <a:gd name="connsiteX1-19" fmla="*/ 254000 w 682625"/>
              <a:gd name="connsiteY1-20" fmla="*/ 669925 h 669925"/>
              <a:gd name="connsiteX2-21" fmla="*/ 682625 w 682625"/>
              <a:gd name="connsiteY2-22" fmla="*/ 666750 h 669925"/>
              <a:gd name="connsiteX3-23" fmla="*/ 682625 w 682625"/>
              <a:gd name="connsiteY3-24" fmla="*/ 238125 h 669925"/>
              <a:gd name="connsiteX4-25" fmla="*/ 514350 w 682625"/>
              <a:gd name="connsiteY4-26" fmla="*/ 0 h 669925"/>
              <a:gd name="connsiteX5-27" fmla="*/ 403225 w 682625"/>
              <a:gd name="connsiteY5-28" fmla="*/ 412750 h 669925"/>
              <a:gd name="connsiteX6-29" fmla="*/ 139700 w 682625"/>
              <a:gd name="connsiteY6-30" fmla="*/ 79375 h 669925"/>
              <a:gd name="connsiteX7-31" fmla="*/ 0 w 682625"/>
              <a:gd name="connsiteY7-32" fmla="*/ 476250 h 669925"/>
            </a:gdLst>
            <a:ahLst/>
            <a:cxnLst>
              <a:cxn ang="0">
                <a:pos x="connsiteX0-17" y="connsiteY0-18"/>
              </a:cxn>
              <a:cxn ang="0">
                <a:pos x="connsiteX1-19" y="connsiteY1-20"/>
              </a:cxn>
              <a:cxn ang="0">
                <a:pos x="connsiteX2-21" y="connsiteY2-22"/>
              </a:cxn>
              <a:cxn ang="0">
                <a:pos x="connsiteX3-23" y="connsiteY3-24"/>
              </a:cxn>
              <a:cxn ang="0">
                <a:pos x="connsiteX4-25" y="connsiteY4-26"/>
              </a:cxn>
              <a:cxn ang="0">
                <a:pos x="connsiteX5-27" y="connsiteY5-28"/>
              </a:cxn>
              <a:cxn ang="0">
                <a:pos x="connsiteX6-29" y="connsiteY6-30"/>
              </a:cxn>
              <a:cxn ang="0">
                <a:pos x="connsiteX7-31" y="connsiteY7-32"/>
              </a:cxn>
            </a:cxnLst>
            <a:rect l="l" t="t" r="r" b="b"/>
            <a:pathLst>
              <a:path w="682625" h="669925">
                <a:moveTo>
                  <a:pt x="0" y="476250"/>
                </a:moveTo>
                <a:lnTo>
                  <a:pt x="254000" y="669925"/>
                </a:lnTo>
                <a:lnTo>
                  <a:pt x="682625" y="666750"/>
                </a:lnTo>
                <a:lnTo>
                  <a:pt x="682625" y="238125"/>
                </a:lnTo>
                <a:lnTo>
                  <a:pt x="514350" y="0"/>
                </a:lnTo>
                <a:lnTo>
                  <a:pt x="403225" y="412750"/>
                </a:lnTo>
                <a:lnTo>
                  <a:pt x="139700" y="79375"/>
                </a:lnTo>
                <a:lnTo>
                  <a:pt x="0" y="47625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latin typeface="Arial" panose="020B0604020202020204" pitchFamily="34" charset="0"/>
              <a:ea typeface="黑体" panose="02010609060101010101" pitchFamily="49" charset="-122"/>
            </a:endParaRPr>
          </a:p>
        </p:txBody>
      </p:sp>
      <p:sp>
        <p:nvSpPr>
          <p:cNvPr id="21" name="Freeform 8"/>
          <p:cNvSpPr/>
          <p:nvPr>
            <p:custDataLst>
              <p:tags r:id="rId8"/>
            </p:custDataLst>
          </p:nvPr>
        </p:nvSpPr>
        <p:spPr bwMode="auto">
          <a:xfrm>
            <a:off x="7177490" y="2567193"/>
            <a:ext cx="690666" cy="617855"/>
          </a:xfrm>
          <a:custGeom>
            <a:avLst/>
            <a:gdLst>
              <a:gd name="T0" fmla="*/ 2147483646 w 5528"/>
              <a:gd name="T1" fmla="*/ 0 h 4951"/>
              <a:gd name="T2" fmla="*/ 2147483646 w 5528"/>
              <a:gd name="T3" fmla="*/ 2147483646 h 4951"/>
              <a:gd name="T4" fmla="*/ 2147483646 w 5528"/>
              <a:gd name="T5" fmla="*/ 0 h 4951"/>
              <a:gd name="T6" fmla="*/ 2147483646 w 5528"/>
              <a:gd name="T7" fmla="*/ 2147483646 h 4951"/>
              <a:gd name="T8" fmla="*/ 2147483646 w 5528"/>
              <a:gd name="T9" fmla="*/ 2147483646 h 4951"/>
              <a:gd name="T10" fmla="*/ 2147483646 w 5528"/>
              <a:gd name="T11" fmla="*/ 2147483646 h 4951"/>
              <a:gd name="T12" fmla="*/ 2147483646 w 5528"/>
              <a:gd name="T13" fmla="*/ 0 h 4951"/>
              <a:gd name="T14" fmla="*/ 2147483646 w 5528"/>
              <a:gd name="T15" fmla="*/ 2147483646 h 4951"/>
              <a:gd name="T16" fmla="*/ 2147483646 w 5528"/>
              <a:gd name="T17" fmla="*/ 0 h 4951"/>
              <a:gd name="T18" fmla="*/ 2147483646 w 5528"/>
              <a:gd name="T19" fmla="*/ 2147483646 h 4951"/>
              <a:gd name="T20" fmla="*/ 2147483646 w 5528"/>
              <a:gd name="T21" fmla="*/ 2147483646 h 4951"/>
              <a:gd name="T22" fmla="*/ 2147483646 w 5528"/>
              <a:gd name="T23" fmla="*/ 2147483646 h 4951"/>
              <a:gd name="T24" fmla="*/ 2147483646 w 5528"/>
              <a:gd name="T25" fmla="*/ 2147483646 h 4951"/>
              <a:gd name="T26" fmla="*/ 2147483646 w 5528"/>
              <a:gd name="T27" fmla="*/ 2147483646 h 4951"/>
              <a:gd name="T28" fmla="*/ 2147483646 w 5528"/>
              <a:gd name="T29" fmla="*/ 2147483646 h 4951"/>
              <a:gd name="T30" fmla="*/ 2147483646 w 5528"/>
              <a:gd name="T31" fmla="*/ 2147483646 h 4951"/>
              <a:gd name="T32" fmla="*/ 2147483646 w 5528"/>
              <a:gd name="T33" fmla="*/ 2147483646 h 4951"/>
              <a:gd name="T34" fmla="*/ 2147483646 w 5528"/>
              <a:gd name="T35" fmla="*/ 2147483646 h 4951"/>
              <a:gd name="T36" fmla="*/ 2147483646 w 5528"/>
              <a:gd name="T37" fmla="*/ 2147483646 h 4951"/>
              <a:gd name="T38" fmla="*/ 2147483646 w 5528"/>
              <a:gd name="T39" fmla="*/ 2147483646 h 4951"/>
              <a:gd name="T40" fmla="*/ 2147483646 w 5528"/>
              <a:gd name="T41" fmla="*/ 2147483646 h 4951"/>
              <a:gd name="T42" fmla="*/ 0 w 5528"/>
              <a:gd name="T43" fmla="*/ 2147483646 h 4951"/>
              <a:gd name="T44" fmla="*/ 2147483646 w 5528"/>
              <a:gd name="T45" fmla="*/ 2147483646 h 4951"/>
              <a:gd name="T46" fmla="*/ 2147483646 w 5528"/>
              <a:gd name="T47" fmla="*/ 2147483646 h 4951"/>
              <a:gd name="T48" fmla="*/ 2147483646 w 5528"/>
              <a:gd name="T49" fmla="*/ 2147483646 h 4951"/>
              <a:gd name="T50" fmla="*/ 2147483646 w 5528"/>
              <a:gd name="T51" fmla="*/ 0 h 495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528" h="4951">
                <a:moveTo>
                  <a:pt x="259" y="0"/>
                </a:moveTo>
                <a:cubicBezTo>
                  <a:pt x="641" y="5"/>
                  <a:pt x="979" y="7"/>
                  <a:pt x="1272" y="7"/>
                </a:cubicBezTo>
                <a:cubicBezTo>
                  <a:pt x="1482" y="7"/>
                  <a:pt x="1777" y="5"/>
                  <a:pt x="2156" y="0"/>
                </a:cubicBezTo>
                <a:cubicBezTo>
                  <a:pt x="2682" y="939"/>
                  <a:pt x="3207" y="1877"/>
                  <a:pt x="3733" y="2816"/>
                </a:cubicBezTo>
                <a:cubicBezTo>
                  <a:pt x="3805" y="2954"/>
                  <a:pt x="3877" y="3092"/>
                  <a:pt x="3950" y="3230"/>
                </a:cubicBezTo>
                <a:cubicBezTo>
                  <a:pt x="3978" y="2823"/>
                  <a:pt x="4006" y="2254"/>
                  <a:pt x="4035" y="1521"/>
                </a:cubicBezTo>
                <a:cubicBezTo>
                  <a:pt x="4064" y="788"/>
                  <a:pt x="4079" y="281"/>
                  <a:pt x="4079" y="0"/>
                </a:cubicBezTo>
                <a:cubicBezTo>
                  <a:pt x="4381" y="5"/>
                  <a:pt x="4623" y="7"/>
                  <a:pt x="4805" y="7"/>
                </a:cubicBezTo>
                <a:cubicBezTo>
                  <a:pt x="4889" y="7"/>
                  <a:pt x="5130" y="5"/>
                  <a:pt x="5528" y="0"/>
                </a:cubicBezTo>
                <a:cubicBezTo>
                  <a:pt x="5499" y="360"/>
                  <a:pt x="5469" y="721"/>
                  <a:pt x="5440" y="1081"/>
                </a:cubicBezTo>
                <a:cubicBezTo>
                  <a:pt x="5384" y="2082"/>
                  <a:pt x="5329" y="3083"/>
                  <a:pt x="5274" y="4085"/>
                </a:cubicBezTo>
                <a:cubicBezTo>
                  <a:pt x="5266" y="4374"/>
                  <a:pt x="5259" y="4662"/>
                  <a:pt x="5252" y="4951"/>
                </a:cubicBezTo>
                <a:cubicBezTo>
                  <a:pt x="4931" y="4947"/>
                  <a:pt x="4632" y="4944"/>
                  <a:pt x="4354" y="4944"/>
                </a:cubicBezTo>
                <a:cubicBezTo>
                  <a:pt x="4122" y="4944"/>
                  <a:pt x="3802" y="4947"/>
                  <a:pt x="3393" y="4951"/>
                </a:cubicBezTo>
                <a:cubicBezTo>
                  <a:pt x="3265" y="4714"/>
                  <a:pt x="3170" y="4543"/>
                  <a:pt x="3109" y="4436"/>
                </a:cubicBezTo>
                <a:cubicBezTo>
                  <a:pt x="2902" y="4091"/>
                  <a:pt x="2696" y="3747"/>
                  <a:pt x="2489" y="3402"/>
                </a:cubicBezTo>
                <a:cubicBezTo>
                  <a:pt x="2285" y="3063"/>
                  <a:pt x="2097" y="2739"/>
                  <a:pt x="1925" y="2429"/>
                </a:cubicBezTo>
                <a:cubicBezTo>
                  <a:pt x="1812" y="2233"/>
                  <a:pt x="1695" y="2018"/>
                  <a:pt x="1575" y="1784"/>
                </a:cubicBezTo>
                <a:cubicBezTo>
                  <a:pt x="1548" y="2357"/>
                  <a:pt x="1522" y="2930"/>
                  <a:pt x="1495" y="3504"/>
                </a:cubicBezTo>
                <a:cubicBezTo>
                  <a:pt x="1483" y="3986"/>
                  <a:pt x="1470" y="4469"/>
                  <a:pt x="1457" y="4951"/>
                </a:cubicBezTo>
                <a:cubicBezTo>
                  <a:pt x="1152" y="4947"/>
                  <a:pt x="920" y="4944"/>
                  <a:pt x="760" y="4944"/>
                </a:cubicBezTo>
                <a:cubicBezTo>
                  <a:pt x="625" y="4944"/>
                  <a:pt x="372" y="4947"/>
                  <a:pt x="0" y="4951"/>
                </a:cubicBezTo>
                <a:cubicBezTo>
                  <a:pt x="25" y="4698"/>
                  <a:pt x="50" y="4444"/>
                  <a:pt x="74" y="4190"/>
                </a:cubicBezTo>
                <a:cubicBezTo>
                  <a:pt x="122" y="3329"/>
                  <a:pt x="170" y="2468"/>
                  <a:pt x="218" y="1607"/>
                </a:cubicBezTo>
                <a:cubicBezTo>
                  <a:pt x="232" y="1260"/>
                  <a:pt x="245" y="913"/>
                  <a:pt x="259" y="566"/>
                </a:cubicBezTo>
                <a:cubicBezTo>
                  <a:pt x="259" y="377"/>
                  <a:pt x="259" y="189"/>
                  <a:pt x="259" y="0"/>
                </a:cubicBezTo>
              </a:path>
            </a:pathLst>
          </a:custGeom>
          <a:solidFill>
            <a:schemeClr val="tx1"/>
          </a:solidFill>
          <a:ln>
            <a:noFill/>
          </a:ln>
        </p:spPr>
        <p:txBody>
          <a:bodyPr/>
          <a:lstStyle/>
          <a:p>
            <a:endParaRPr lang="zh-CN" altLang="en-US">
              <a:latin typeface="Arial" panose="020B0604020202020204" pitchFamily="34" charset="0"/>
              <a:ea typeface="黑体" panose="02010609060101010101" pitchFamily="49" charset="-122"/>
            </a:endParaRPr>
          </a:p>
        </p:txBody>
      </p:sp>
      <p:sp>
        <p:nvSpPr>
          <p:cNvPr id="22" name="任意多边形 21"/>
          <p:cNvSpPr/>
          <p:nvPr>
            <p:custDataLst>
              <p:tags r:id="rId9"/>
            </p:custDataLst>
          </p:nvPr>
        </p:nvSpPr>
        <p:spPr>
          <a:xfrm>
            <a:off x="8562983" y="2575516"/>
            <a:ext cx="915339" cy="861252"/>
          </a:xfrm>
          <a:custGeom>
            <a:avLst/>
            <a:gdLst>
              <a:gd name="connsiteX0" fmla="*/ 0 w 701675"/>
              <a:gd name="connsiteY0" fmla="*/ 466725 h 663575"/>
              <a:gd name="connsiteX1" fmla="*/ 282575 w 701675"/>
              <a:gd name="connsiteY1" fmla="*/ 663575 h 663575"/>
              <a:gd name="connsiteX2" fmla="*/ 701675 w 701675"/>
              <a:gd name="connsiteY2" fmla="*/ 657225 h 663575"/>
              <a:gd name="connsiteX3" fmla="*/ 698500 w 701675"/>
              <a:gd name="connsiteY3" fmla="*/ 234950 h 663575"/>
              <a:gd name="connsiteX4" fmla="*/ 517525 w 701675"/>
              <a:gd name="connsiteY4" fmla="*/ 0 h 663575"/>
              <a:gd name="connsiteX5" fmla="*/ 88900 w 701675"/>
              <a:gd name="connsiteY5" fmla="*/ 279400 h 663575"/>
              <a:gd name="connsiteX6" fmla="*/ 0 w 701675"/>
              <a:gd name="connsiteY6" fmla="*/ 46672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1675" h="663575">
                <a:moveTo>
                  <a:pt x="0" y="466725"/>
                </a:moveTo>
                <a:lnTo>
                  <a:pt x="282575" y="663575"/>
                </a:lnTo>
                <a:lnTo>
                  <a:pt x="701675" y="657225"/>
                </a:lnTo>
                <a:cubicBezTo>
                  <a:pt x="700617" y="516467"/>
                  <a:pt x="699558" y="375708"/>
                  <a:pt x="698500" y="234950"/>
                </a:cubicBezTo>
                <a:lnTo>
                  <a:pt x="517525" y="0"/>
                </a:lnTo>
                <a:lnTo>
                  <a:pt x="88900" y="279400"/>
                </a:lnTo>
                <a:lnTo>
                  <a:pt x="0" y="466725"/>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latin typeface="Arial" panose="020B0604020202020204" pitchFamily="34" charset="0"/>
              <a:ea typeface="黑体" panose="02010609060101010101" pitchFamily="49" charset="-122"/>
            </a:endParaRPr>
          </a:p>
        </p:txBody>
      </p:sp>
      <p:sp>
        <p:nvSpPr>
          <p:cNvPr id="23" name="Freeform 9"/>
          <p:cNvSpPr>
            <a:spLocks noEditPoints="1"/>
          </p:cNvSpPr>
          <p:nvPr>
            <p:custDataLst>
              <p:tags r:id="rId10"/>
            </p:custDataLst>
          </p:nvPr>
        </p:nvSpPr>
        <p:spPr bwMode="auto">
          <a:xfrm>
            <a:off x="8560904" y="2565113"/>
            <a:ext cx="686505" cy="622014"/>
          </a:xfrm>
          <a:custGeom>
            <a:avLst/>
            <a:gdLst>
              <a:gd name="T0" fmla="*/ 2147483646 w 5488"/>
              <a:gd name="T1" fmla="*/ 0 h 4971"/>
              <a:gd name="T2" fmla="*/ 2147483646 w 5488"/>
              <a:gd name="T3" fmla="*/ 2147483646 h 4971"/>
              <a:gd name="T4" fmla="*/ 2147483646 w 5488"/>
              <a:gd name="T5" fmla="*/ 0 h 4971"/>
              <a:gd name="T6" fmla="*/ 2147483646 w 5488"/>
              <a:gd name="T7" fmla="*/ 2147483646 h 4971"/>
              <a:gd name="T8" fmla="*/ 2147483646 w 5488"/>
              <a:gd name="T9" fmla="*/ 2147483646 h 4971"/>
              <a:gd name="T10" fmla="*/ 2147483646 w 5488"/>
              <a:gd name="T11" fmla="*/ 2147483646 h 4971"/>
              <a:gd name="T12" fmla="*/ 2147483646 w 5488"/>
              <a:gd name="T13" fmla="*/ 2147483646 h 4971"/>
              <a:gd name="T14" fmla="*/ 2147483646 w 5488"/>
              <a:gd name="T15" fmla="*/ 2147483646 h 4971"/>
              <a:gd name="T16" fmla="*/ 2147483646 w 5488"/>
              <a:gd name="T17" fmla="*/ 2147483646 h 4971"/>
              <a:gd name="T18" fmla="*/ 2147483646 w 5488"/>
              <a:gd name="T19" fmla="*/ 2147483646 h 4971"/>
              <a:gd name="T20" fmla="*/ 2147483646 w 5488"/>
              <a:gd name="T21" fmla="*/ 2147483646 h 4971"/>
              <a:gd name="T22" fmla="*/ 2147483646 w 5488"/>
              <a:gd name="T23" fmla="*/ 2147483646 h 4971"/>
              <a:gd name="T24" fmla="*/ 2147483646 w 5488"/>
              <a:gd name="T25" fmla="*/ 0 h 4971"/>
              <a:gd name="T26" fmla="*/ 2147483646 w 5488"/>
              <a:gd name="T27" fmla="*/ 0 h 4971"/>
              <a:gd name="T28" fmla="*/ 2147483646 w 5488"/>
              <a:gd name="T29" fmla="*/ 2147483646 h 4971"/>
              <a:gd name="T30" fmla="*/ 2147483646 w 5488"/>
              <a:gd name="T31" fmla="*/ 0 h 4971"/>
              <a:gd name="T32" fmla="*/ 2147483646 w 5488"/>
              <a:gd name="T33" fmla="*/ 2147483646 h 4971"/>
              <a:gd name="T34" fmla="*/ 2147483646 w 5488"/>
              <a:gd name="T35" fmla="*/ 2147483646 h 4971"/>
              <a:gd name="T36" fmla="*/ 2147483646 w 5488"/>
              <a:gd name="T37" fmla="*/ 2147483646 h 4971"/>
              <a:gd name="T38" fmla="*/ 2147483646 w 5488"/>
              <a:gd name="T39" fmla="*/ 2147483646 h 4971"/>
              <a:gd name="T40" fmla="*/ 0 w 5488"/>
              <a:gd name="T41" fmla="*/ 2147483646 h 4971"/>
              <a:gd name="T42" fmla="*/ 0 w 5488"/>
              <a:gd name="T43" fmla="*/ 2147483646 h 4971"/>
              <a:gd name="T44" fmla="*/ 2147483646 w 5488"/>
              <a:gd name="T45" fmla="*/ 2147483646 h 4971"/>
              <a:gd name="T46" fmla="*/ 2147483646 w 5488"/>
              <a:gd name="T47" fmla="*/ 2147483646 h 4971"/>
              <a:gd name="T48" fmla="*/ 2147483646 w 5488"/>
              <a:gd name="T49" fmla="*/ 2147483646 h 4971"/>
              <a:gd name="T50" fmla="*/ 2147483646 w 5488"/>
              <a:gd name="T51" fmla="*/ 2147483646 h 4971"/>
              <a:gd name="T52" fmla="*/ 2147483646 w 5488"/>
              <a:gd name="T53" fmla="*/ 0 h 49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488" h="4971">
                <a:moveTo>
                  <a:pt x="3634" y="0"/>
                </a:moveTo>
                <a:cubicBezTo>
                  <a:pt x="4102" y="5"/>
                  <a:pt x="4419" y="7"/>
                  <a:pt x="4585" y="7"/>
                </a:cubicBezTo>
                <a:cubicBezTo>
                  <a:pt x="4631" y="7"/>
                  <a:pt x="4932" y="5"/>
                  <a:pt x="5488" y="0"/>
                </a:cubicBezTo>
                <a:cubicBezTo>
                  <a:pt x="4957" y="647"/>
                  <a:pt x="4426" y="1293"/>
                  <a:pt x="3894" y="1940"/>
                </a:cubicBezTo>
                <a:cubicBezTo>
                  <a:pt x="3795" y="2069"/>
                  <a:pt x="3695" y="2199"/>
                  <a:pt x="3596" y="2329"/>
                </a:cubicBezTo>
                <a:cubicBezTo>
                  <a:pt x="3689" y="2472"/>
                  <a:pt x="3782" y="2616"/>
                  <a:pt x="3875" y="2759"/>
                </a:cubicBezTo>
                <a:cubicBezTo>
                  <a:pt x="4402" y="3496"/>
                  <a:pt x="4928" y="4234"/>
                  <a:pt x="5454" y="4971"/>
                </a:cubicBezTo>
                <a:cubicBezTo>
                  <a:pt x="5144" y="4969"/>
                  <a:pt x="4835" y="4966"/>
                  <a:pt x="4525" y="4964"/>
                </a:cubicBezTo>
                <a:cubicBezTo>
                  <a:pt x="4324" y="4964"/>
                  <a:pt x="3982" y="4966"/>
                  <a:pt x="3501" y="4971"/>
                </a:cubicBezTo>
                <a:cubicBezTo>
                  <a:pt x="3177" y="4381"/>
                  <a:pt x="2640" y="3506"/>
                  <a:pt x="1892" y="2347"/>
                </a:cubicBezTo>
                <a:cubicBezTo>
                  <a:pt x="2174" y="1977"/>
                  <a:pt x="2456" y="1607"/>
                  <a:pt x="2738" y="1237"/>
                </a:cubicBezTo>
                <a:cubicBezTo>
                  <a:pt x="2966" y="929"/>
                  <a:pt x="3194" y="621"/>
                  <a:pt x="3422" y="313"/>
                </a:cubicBezTo>
                <a:cubicBezTo>
                  <a:pt x="3493" y="209"/>
                  <a:pt x="3563" y="104"/>
                  <a:pt x="3634" y="0"/>
                </a:cubicBezTo>
                <a:close/>
                <a:moveTo>
                  <a:pt x="270" y="0"/>
                </a:moveTo>
                <a:cubicBezTo>
                  <a:pt x="690" y="5"/>
                  <a:pt x="979" y="7"/>
                  <a:pt x="1138" y="7"/>
                </a:cubicBezTo>
                <a:cubicBezTo>
                  <a:pt x="1243" y="7"/>
                  <a:pt x="1515" y="5"/>
                  <a:pt x="1953" y="0"/>
                </a:cubicBezTo>
                <a:cubicBezTo>
                  <a:pt x="1893" y="907"/>
                  <a:pt x="1834" y="1814"/>
                  <a:pt x="1774" y="2720"/>
                </a:cubicBezTo>
                <a:cubicBezTo>
                  <a:pt x="1744" y="3471"/>
                  <a:pt x="1714" y="4221"/>
                  <a:pt x="1683" y="4971"/>
                </a:cubicBezTo>
                <a:cubicBezTo>
                  <a:pt x="1410" y="4969"/>
                  <a:pt x="1137" y="4966"/>
                  <a:pt x="864" y="4964"/>
                </a:cubicBezTo>
                <a:cubicBezTo>
                  <a:pt x="756" y="4964"/>
                  <a:pt x="496" y="4966"/>
                  <a:pt x="84" y="4970"/>
                </a:cubicBezTo>
                <a:cubicBezTo>
                  <a:pt x="56" y="4971"/>
                  <a:pt x="28" y="4971"/>
                  <a:pt x="0" y="4971"/>
                </a:cubicBezTo>
                <a:cubicBezTo>
                  <a:pt x="0" y="4971"/>
                  <a:pt x="0" y="4971"/>
                  <a:pt x="0" y="4971"/>
                </a:cubicBezTo>
                <a:cubicBezTo>
                  <a:pt x="6" y="4916"/>
                  <a:pt x="12" y="4860"/>
                  <a:pt x="18" y="4805"/>
                </a:cubicBezTo>
                <a:cubicBezTo>
                  <a:pt x="57" y="4424"/>
                  <a:pt x="85" y="4103"/>
                  <a:pt x="103" y="3842"/>
                </a:cubicBezTo>
                <a:cubicBezTo>
                  <a:pt x="141" y="3313"/>
                  <a:pt x="181" y="2588"/>
                  <a:pt x="224" y="1668"/>
                </a:cubicBezTo>
                <a:cubicBezTo>
                  <a:pt x="255" y="1027"/>
                  <a:pt x="270" y="575"/>
                  <a:pt x="270" y="313"/>
                </a:cubicBezTo>
                <a:cubicBezTo>
                  <a:pt x="270" y="209"/>
                  <a:pt x="270" y="104"/>
                  <a:pt x="270" y="0"/>
                </a:cubicBezTo>
                <a:close/>
              </a:path>
            </a:pathLst>
          </a:custGeom>
          <a:solidFill>
            <a:schemeClr val="tx1"/>
          </a:solidFill>
          <a:ln>
            <a:noFill/>
          </a:ln>
        </p:spPr>
        <p:txBody>
          <a:bodyPr/>
          <a:lstStyle/>
          <a:p>
            <a:endParaRPr lang="zh-CN" altLang="en-US">
              <a:latin typeface="Arial" panose="020B0604020202020204" pitchFamily="34" charset="0"/>
              <a:ea typeface="黑体" panose="02010609060101010101" pitchFamily="49" charset="-122"/>
            </a:endParaRPr>
          </a:p>
        </p:txBody>
      </p:sp>
      <p:sp>
        <p:nvSpPr>
          <p:cNvPr id="24" name="文本占位符 23"/>
          <p:cNvSpPr>
            <a:spLocks noGrp="1"/>
          </p:cNvSpPr>
          <p:nvPr>
            <p:ph type="body" sz="quarter" idx="10"/>
            <p:custDataLst>
              <p:tags r:id="rId11"/>
            </p:custDataLst>
          </p:nvPr>
        </p:nvSpPr>
        <p:spPr>
          <a:xfrm>
            <a:off x="2739600" y="4016677"/>
            <a:ext cx="6739200" cy="486000"/>
          </a:xfrm>
        </p:spPr>
        <p:txBody>
          <a:bodyPr/>
          <a:lstStyle/>
          <a:p>
            <a:r>
              <a:rPr lang="en-US" altLang="zh-CN" spc="200" dirty="0">
                <a:latin typeface="+mn-lt"/>
                <a:ea typeface="+mn-ea"/>
              </a:rPr>
              <a:t>S-Zhang</a:t>
            </a:r>
            <a:endParaRPr lang="en-US" altLang="zh-CN" spc="200" dirty="0">
              <a:latin typeface="+mn-lt"/>
              <a:ea typeface="+mn-ea"/>
            </a:endParaRPr>
          </a:p>
        </p:txBody>
      </p:sp>
    </p:spTree>
    <p:custDataLst>
      <p:tags r:id="rId12"/>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custDataLst>
              <p:tags r:id="rId1"/>
            </p:custDataLst>
          </p:nvPr>
        </p:nvGrpSpPr>
        <p:grpSpPr>
          <a:xfrm>
            <a:off x="5129032" y="2221650"/>
            <a:ext cx="5161597" cy="517830"/>
            <a:chOff x="5129032" y="1309157"/>
            <a:chExt cx="5161597" cy="517830"/>
          </a:xfrm>
        </p:grpSpPr>
        <p:sp>
          <p:nvSpPr>
            <p:cNvPr id="21" name="MH_Number_1">
              <a:hlinkClick r:id="rId2" action="ppaction://hlinksldjump"/>
            </p:cNvPr>
            <p:cNvSpPr/>
            <p:nvPr>
              <p:custDataLst>
                <p:tags r:id="rId3"/>
              </p:custDataLst>
            </p:nvPr>
          </p:nvSpPr>
          <p:spPr>
            <a:xfrm>
              <a:off x="5129032" y="134391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000" dirty="0">
                  <a:solidFill>
                    <a:schemeClr val="tx1"/>
                  </a:solidFill>
                </a:rPr>
                <a:t>1</a:t>
              </a:r>
              <a:endParaRPr lang="zh-CN" altLang="en-US" sz="2000" dirty="0">
                <a:solidFill>
                  <a:schemeClr val="tx1"/>
                </a:solidFill>
              </a:endParaRPr>
            </a:p>
          </p:txBody>
        </p:sp>
        <p:sp>
          <p:nvSpPr>
            <p:cNvPr id="22" name="MH_Others_1"/>
            <p:cNvSpPr/>
            <p:nvPr>
              <p:custDataLst>
                <p:tags r:id="rId4"/>
              </p:custDataLst>
            </p:nvPr>
          </p:nvSpPr>
          <p:spPr>
            <a:xfrm>
              <a:off x="5717994" y="130915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000">
                <a:solidFill>
                  <a:schemeClr val="accent1">
                    <a:lumMod val="75000"/>
                  </a:schemeClr>
                </a:solidFill>
              </a:endParaRPr>
            </a:p>
          </p:txBody>
        </p:sp>
        <p:sp>
          <p:nvSpPr>
            <p:cNvPr id="28" name="MH_Entry_1">
              <a:hlinkClick r:id="rId2" action="ppaction://hlinksldjump"/>
            </p:cNvPr>
            <p:cNvSpPr/>
            <p:nvPr>
              <p:custDataLst>
                <p:tags r:id="rId5"/>
              </p:custDataLst>
            </p:nvPr>
          </p:nvSpPr>
          <p:spPr>
            <a:xfrm>
              <a:off x="5783398" y="130915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en-US" altLang="zh-CN" sz="2000" smtClean="0">
                  <a:solidFill>
                    <a:schemeClr val="accent1">
                      <a:lumMod val="75000"/>
                    </a:schemeClr>
                  </a:solidFill>
                  <a:sym typeface="+mn-ea"/>
                </a:rPr>
                <a:t>DFS (</a:t>
              </a:r>
              <a:r>
                <a:rPr lang="zh-CN" altLang="en-US" sz="2000" smtClean="0">
                  <a:solidFill>
                    <a:schemeClr val="accent1">
                      <a:lumMod val="75000"/>
                    </a:schemeClr>
                  </a:solidFill>
                  <a:sym typeface="+mn-ea"/>
                </a:rPr>
                <a:t>深度优先搜索</a:t>
              </a:r>
              <a:r>
                <a:rPr lang="en-US" altLang="zh-CN" sz="2000" smtClean="0">
                  <a:solidFill>
                    <a:schemeClr val="accent1">
                      <a:lumMod val="75000"/>
                    </a:schemeClr>
                  </a:solidFill>
                  <a:sym typeface="+mn-ea"/>
                </a:rPr>
                <a:t>)</a:t>
              </a:r>
              <a:endParaRPr lang="en-US" altLang="zh-CN" sz="2000" dirty="0" smtClean="0">
                <a:solidFill>
                  <a:schemeClr val="accent1">
                    <a:lumMod val="75000"/>
                  </a:schemeClr>
                </a:solidFill>
                <a:sym typeface="+mn-ea"/>
              </a:endParaRPr>
            </a:p>
          </p:txBody>
        </p:sp>
      </p:grpSp>
      <p:grpSp>
        <p:nvGrpSpPr>
          <p:cNvPr id="29" name="组合 28"/>
          <p:cNvGrpSpPr/>
          <p:nvPr>
            <p:custDataLst>
              <p:tags r:id="rId6"/>
            </p:custDataLst>
          </p:nvPr>
        </p:nvGrpSpPr>
        <p:grpSpPr>
          <a:xfrm>
            <a:off x="5129032" y="3329571"/>
            <a:ext cx="5161597" cy="517830"/>
            <a:chOff x="5129032" y="2048932"/>
            <a:chExt cx="5161597" cy="517830"/>
          </a:xfrm>
        </p:grpSpPr>
        <p:sp>
          <p:nvSpPr>
            <p:cNvPr id="35" name="MH_Number_2">
              <a:hlinkClick r:id="rId2" action="ppaction://hlinksldjump"/>
            </p:cNvPr>
            <p:cNvSpPr/>
            <p:nvPr>
              <p:custDataLst>
                <p:tags r:id="rId7"/>
              </p:custDataLst>
            </p:nvPr>
          </p:nvSpPr>
          <p:spPr>
            <a:xfrm>
              <a:off x="5129032" y="2083692"/>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000">
                  <a:solidFill>
                    <a:schemeClr val="tx1"/>
                  </a:solidFill>
                </a:rPr>
                <a:t>2</a:t>
              </a:r>
              <a:endParaRPr lang="zh-CN" altLang="en-US" sz="2000" dirty="0">
                <a:solidFill>
                  <a:schemeClr val="tx1"/>
                </a:solidFill>
              </a:endParaRPr>
            </a:p>
          </p:txBody>
        </p:sp>
        <p:sp>
          <p:nvSpPr>
            <p:cNvPr id="43" name="MH_Others_2"/>
            <p:cNvSpPr/>
            <p:nvPr>
              <p:custDataLst>
                <p:tags r:id="rId8"/>
              </p:custDataLst>
            </p:nvPr>
          </p:nvSpPr>
          <p:spPr>
            <a:xfrm>
              <a:off x="5717994" y="2048932"/>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000">
                <a:solidFill>
                  <a:schemeClr val="accent1">
                    <a:lumMod val="75000"/>
                  </a:schemeClr>
                </a:solidFill>
              </a:endParaRPr>
            </a:p>
          </p:txBody>
        </p:sp>
        <p:sp>
          <p:nvSpPr>
            <p:cNvPr id="44" name="MH_Entry_2">
              <a:hlinkClick r:id="rId2" action="ppaction://hlinksldjump"/>
            </p:cNvPr>
            <p:cNvSpPr/>
            <p:nvPr>
              <p:custDataLst>
                <p:tags r:id="rId9"/>
              </p:custDataLst>
            </p:nvPr>
          </p:nvSpPr>
          <p:spPr>
            <a:xfrm>
              <a:off x="5783398" y="2048932"/>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en-US" altLang="zh-CN" sz="2000" smtClean="0">
                  <a:solidFill>
                    <a:schemeClr val="accent1">
                      <a:lumMod val="75000"/>
                    </a:schemeClr>
                  </a:solidFill>
                  <a:sym typeface="+mn-ea"/>
                </a:rPr>
                <a:t>BFS (</a:t>
              </a:r>
              <a:r>
                <a:rPr lang="zh-CN" altLang="en-US" sz="2000" smtClean="0">
                  <a:solidFill>
                    <a:schemeClr val="accent1">
                      <a:lumMod val="75000"/>
                    </a:schemeClr>
                  </a:solidFill>
                  <a:sym typeface="+mn-ea"/>
                </a:rPr>
                <a:t>广度优先搜索</a:t>
              </a:r>
              <a:r>
                <a:rPr lang="en-US" altLang="zh-CN" sz="2000" smtClean="0">
                  <a:solidFill>
                    <a:schemeClr val="accent1">
                      <a:lumMod val="75000"/>
                    </a:schemeClr>
                  </a:solidFill>
                  <a:sym typeface="+mn-ea"/>
                </a:rPr>
                <a:t>)</a:t>
              </a:r>
              <a:endParaRPr lang="en-US" altLang="zh-CN" sz="2000" dirty="0" smtClean="0">
                <a:solidFill>
                  <a:schemeClr val="accent1">
                    <a:lumMod val="75000"/>
                  </a:schemeClr>
                </a:solidFill>
                <a:sym typeface="+mn-ea"/>
              </a:endParaRPr>
            </a:p>
          </p:txBody>
        </p:sp>
      </p:grpSp>
      <p:grpSp>
        <p:nvGrpSpPr>
          <p:cNvPr id="45" name="组合 44"/>
          <p:cNvGrpSpPr/>
          <p:nvPr>
            <p:custDataLst>
              <p:tags r:id="rId10"/>
            </p:custDataLst>
          </p:nvPr>
        </p:nvGrpSpPr>
        <p:grpSpPr>
          <a:xfrm>
            <a:off x="5129032" y="4448287"/>
            <a:ext cx="5161597" cy="517830"/>
            <a:chOff x="5129032" y="2788707"/>
            <a:chExt cx="5161597" cy="517830"/>
          </a:xfrm>
        </p:grpSpPr>
        <p:sp>
          <p:nvSpPr>
            <p:cNvPr id="46" name="MH_Number_3">
              <a:hlinkClick r:id="rId2" action="ppaction://hlinksldjump"/>
            </p:cNvPr>
            <p:cNvSpPr/>
            <p:nvPr>
              <p:custDataLst>
                <p:tags r:id="rId11"/>
              </p:custDataLst>
            </p:nvPr>
          </p:nvSpPr>
          <p:spPr>
            <a:xfrm>
              <a:off x="5129032" y="2823467"/>
              <a:ext cx="448310" cy="44831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000">
                  <a:solidFill>
                    <a:schemeClr val="tx1"/>
                  </a:solidFill>
                </a:rPr>
                <a:t>3</a:t>
              </a:r>
              <a:endParaRPr lang="zh-CN" altLang="en-US" sz="2000" dirty="0">
                <a:solidFill>
                  <a:schemeClr val="tx1"/>
                </a:solidFill>
              </a:endParaRPr>
            </a:p>
          </p:txBody>
        </p:sp>
        <p:sp>
          <p:nvSpPr>
            <p:cNvPr id="47" name="MH_Others_3"/>
            <p:cNvSpPr/>
            <p:nvPr>
              <p:custDataLst>
                <p:tags r:id="rId12"/>
              </p:custDataLst>
            </p:nvPr>
          </p:nvSpPr>
          <p:spPr>
            <a:xfrm>
              <a:off x="5717994" y="2788707"/>
              <a:ext cx="65405" cy="517830"/>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2000">
                <a:solidFill>
                  <a:schemeClr val="accent1">
                    <a:lumMod val="75000"/>
                  </a:schemeClr>
                </a:solidFill>
              </a:endParaRPr>
            </a:p>
          </p:txBody>
        </p:sp>
        <p:sp>
          <p:nvSpPr>
            <p:cNvPr id="48" name="MH_Entry_3">
              <a:hlinkClick r:id="rId2" action="ppaction://hlinksldjump"/>
            </p:cNvPr>
            <p:cNvSpPr/>
            <p:nvPr>
              <p:custDataLst>
                <p:tags r:id="rId13"/>
              </p:custDataLst>
            </p:nvPr>
          </p:nvSpPr>
          <p:spPr>
            <a:xfrm>
              <a:off x="5783398" y="2788707"/>
              <a:ext cx="4507231" cy="517830"/>
            </a:xfrm>
            <a:prstGeom prst="rect">
              <a:avLst/>
            </a:prstGeom>
            <a:solidFill>
              <a:schemeClr val="accent1">
                <a:lumMod val="20000"/>
                <a:lumOff val="80000"/>
              </a:schemeClr>
            </a:solidFill>
            <a:ln w="31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0" rIns="0" bIns="0" rtlCol="0" anchor="ctr">
              <a:normAutofit/>
            </a:bodyPr>
            <a:lstStyle/>
            <a:p>
              <a:r>
                <a:rPr lang="zh-CN" altLang="en-US" sz="2000" b="1" smtClean="0">
                  <a:solidFill>
                    <a:schemeClr val="accent1">
                      <a:lumMod val="75000"/>
                    </a:schemeClr>
                  </a:solidFill>
                  <a:latin typeface="等线" panose="02010600030101010101" charset="-122"/>
                  <a:ea typeface="等线" panose="02010600030101010101" charset="-122"/>
                  <a:sym typeface="等线" panose="02010600030101010101" charset="-122"/>
                </a:rPr>
                <a:t>剪枝</a:t>
              </a:r>
              <a:endParaRPr lang="zh-CN" altLang="en-US" sz="2000" b="1" dirty="0" smtClean="0">
                <a:solidFill>
                  <a:schemeClr val="accent1">
                    <a:lumMod val="75000"/>
                  </a:schemeClr>
                </a:solidFill>
                <a:latin typeface="等线" panose="02010600030101010101" charset="-122"/>
                <a:ea typeface="等线" panose="02010600030101010101" charset="-122"/>
                <a:sym typeface="等线" panose="02010600030101010101" charset="-122"/>
              </a:endParaRPr>
            </a:p>
          </p:txBody>
        </p:sp>
      </p:grpSp>
      <p:sp>
        <p:nvSpPr>
          <p:cNvPr id="49" name="MH_Others_3"/>
          <p:cNvSpPr txBox="1"/>
          <p:nvPr>
            <p:custDataLst>
              <p:tags r:id="rId14"/>
            </p:custDataLst>
          </p:nvPr>
        </p:nvSpPr>
        <p:spPr>
          <a:xfrm>
            <a:off x="2043204" y="2057401"/>
            <a:ext cx="1435100" cy="2755900"/>
          </a:xfrm>
          <a:prstGeom prst="rect">
            <a:avLst/>
          </a:prstGeom>
          <a:noFill/>
        </p:spPr>
        <p:txBody>
          <a:bodyPr wrap="square" lIns="0" tIns="0" rIns="0" bIns="0" rtlCol="0" anchor="ctr" anchorCtr="0">
            <a:normAutofit/>
          </a:bodyPr>
          <a:lstStyle/>
          <a:p>
            <a:pPr algn="ctr"/>
            <a:r>
              <a:rPr lang="zh-CN" altLang="en-US" sz="6600" dirty="0">
                <a:latin typeface="+mj-lt"/>
                <a:ea typeface="+mj-ea"/>
                <a:cs typeface="+mj-cs"/>
              </a:rPr>
              <a:t>目录</a:t>
            </a:r>
            <a:endParaRPr lang="zh-CN" altLang="en-US" sz="6600" dirty="0">
              <a:latin typeface="+mj-lt"/>
              <a:ea typeface="+mj-ea"/>
              <a:cs typeface="+mj-cs"/>
            </a:endParaRPr>
          </a:p>
        </p:txBody>
      </p:sp>
      <p:sp>
        <p:nvSpPr>
          <p:cNvPr id="50" name="MH_Others_4"/>
          <p:cNvSpPr txBox="1"/>
          <p:nvPr>
            <p:custDataLst>
              <p:tags r:id="rId15"/>
            </p:custDataLst>
          </p:nvPr>
        </p:nvSpPr>
        <p:spPr>
          <a:xfrm rot="5400000">
            <a:off x="224816" y="3107361"/>
            <a:ext cx="3693432" cy="584775"/>
          </a:xfrm>
          <a:prstGeom prst="rect">
            <a:avLst/>
          </a:prstGeom>
          <a:noFill/>
        </p:spPr>
        <p:txBody>
          <a:bodyPr wrap="square">
            <a:normAutofit/>
          </a:bodyPr>
          <a:lstStyle/>
          <a:p>
            <a:pPr algn="ctr">
              <a:defRPr/>
            </a:pPr>
            <a:r>
              <a:rPr lang="en-US" altLang="zh-CN" sz="3200" spc="400" dirty="0">
                <a:solidFill>
                  <a:schemeClr val="bg1">
                    <a:lumMod val="20000"/>
                    <a:lumOff val="80000"/>
                  </a:schemeClr>
                </a:solidFill>
              </a:rPr>
              <a:t>CONTESTS</a:t>
            </a:r>
            <a:endParaRPr lang="en-US" altLang="zh-CN" sz="3200" spc="400" dirty="0">
              <a:solidFill>
                <a:schemeClr val="bg1">
                  <a:lumMod val="20000"/>
                  <a:lumOff val="80000"/>
                </a:schemeClr>
              </a:solidFill>
            </a:endParaRPr>
          </a:p>
          <a:p>
            <a:pPr algn="ctr">
              <a:defRPr/>
            </a:pPr>
            <a:endParaRPr lang="en-US" altLang="zh-CN" sz="3200" spc="400" dirty="0">
              <a:solidFill>
                <a:schemeClr val="bg1">
                  <a:lumMod val="20000"/>
                  <a:lumOff val="80000"/>
                </a:schemeClr>
              </a:solidFill>
            </a:endParaRPr>
          </a:p>
        </p:txBody>
      </p:sp>
      <p:sp>
        <p:nvSpPr>
          <p:cNvPr id="51" name="文本框 50"/>
          <p:cNvSpPr txBox="1"/>
          <p:nvPr>
            <p:custDataLst>
              <p:tags r:id="rId16"/>
            </p:custDataLst>
          </p:nvPr>
        </p:nvSpPr>
        <p:spPr>
          <a:xfrm>
            <a:off x="1236980" y="217332"/>
            <a:ext cx="10515600" cy="1090187"/>
          </a:xfrm>
          <a:prstGeom prst="rect">
            <a:avLst/>
          </a:prstGeom>
        </p:spPr>
        <p:txBody>
          <a:bodyPr/>
          <a:lstStyle>
            <a:defPPr>
              <a:defRPr lang="zh-CN"/>
            </a:defPPr>
            <a:lvl1pPr>
              <a:lnSpc>
                <a:spcPct val="90000"/>
              </a:lnSpc>
              <a:spcBef>
                <a:spcPct val="0"/>
              </a:spcBef>
              <a:buNone/>
              <a:defRPr sz="4000" b="1">
                <a:latin typeface="+mj-lt"/>
                <a:ea typeface="+mj-ea"/>
                <a:cs typeface="+mj-cs"/>
              </a:defRPr>
            </a:lvl1pPr>
          </a:lstStyle>
          <a:p>
            <a:r>
              <a:rPr lang="zh-CN" altLang="en-US" dirty="0"/>
              <a:t>让我们看看今天讲些啥</a:t>
            </a:r>
            <a:endParaRPr lang="zh-CN" altLang="en-US" dirty="0"/>
          </a:p>
        </p:txBody>
      </p:sp>
      <p:sp>
        <p:nvSpPr>
          <p:cNvPr id="52" name="文本框 51"/>
          <p:cNvSpPr txBox="1"/>
          <p:nvPr/>
        </p:nvSpPr>
        <p:spPr>
          <a:xfrm>
            <a:off x="325755" y="2386330"/>
            <a:ext cx="1899920" cy="883920"/>
          </a:xfrm>
          <a:prstGeom prst="rect">
            <a:avLst/>
          </a:prstGeom>
          <a:noFill/>
        </p:spPr>
        <p:txBody>
          <a:bodyPr wrap="square" rtlCol="0">
            <a:spAutoFit/>
          </a:bodyPr>
          <a:p>
            <a:pPr algn="l">
              <a:lnSpc>
                <a:spcPct val="130000"/>
              </a:lnSpc>
            </a:pPr>
            <a:r>
              <a:rPr lang="en-US" altLang="zh-CN" sz="4000">
                <a:sym typeface="+mn-ea"/>
              </a:rPr>
              <a:t>→_→</a:t>
            </a:r>
            <a:r>
              <a:rPr lang="en-US" altLang="zh-CN" sz="1400">
                <a:sym typeface="+mn-ea"/>
              </a:rPr>
              <a:t> </a:t>
            </a:r>
            <a:endParaRPr lang="zh-CN" altLang="en-US" sz="1400" dirty="0" smtClean="0">
              <a:latin typeface="Arial" panose="020B0604020202020204" pitchFamily="34" charset="0"/>
              <a:ea typeface="微软雅黑" panose="020B0503020204020204" pitchFamily="34" charset="-122"/>
            </a:endParaRPr>
          </a:p>
        </p:txBody>
      </p:sp>
      <p:sp>
        <p:nvSpPr>
          <p:cNvPr id="53" name="文本框 52"/>
          <p:cNvSpPr txBox="1"/>
          <p:nvPr/>
        </p:nvSpPr>
        <p:spPr>
          <a:xfrm>
            <a:off x="10505440" y="2386330"/>
            <a:ext cx="1965325" cy="1160780"/>
          </a:xfrm>
          <a:prstGeom prst="rect">
            <a:avLst/>
          </a:prstGeom>
          <a:noFill/>
        </p:spPr>
        <p:txBody>
          <a:bodyPr wrap="square" rtlCol="0" anchor="t">
            <a:spAutoFit/>
          </a:bodyPr>
          <a:p>
            <a:pPr algn="l">
              <a:lnSpc>
                <a:spcPct val="130000"/>
              </a:lnSpc>
            </a:pPr>
            <a:r>
              <a:rPr lang="en-US" altLang="zh-CN" sz="4000">
                <a:sym typeface="+mn-ea"/>
              </a:rPr>
              <a:t>←_←</a:t>
            </a:r>
            <a:endParaRPr lang="zh-CN" altLang="en-US" sz="4000"/>
          </a:p>
          <a:p>
            <a:pPr algn="l">
              <a:lnSpc>
                <a:spcPct val="130000"/>
              </a:lnSpc>
            </a:pPr>
            <a:r>
              <a:rPr lang="en-US" altLang="zh-CN" sz="1400">
                <a:sym typeface="+mn-ea"/>
              </a:rPr>
              <a:t> </a:t>
            </a:r>
            <a:endParaRPr lang="zh-CN" altLang="en-US" sz="1400" dirty="0" smtClean="0">
              <a:latin typeface="Arial" panose="020B0604020202020204" pitchFamily="34" charset="0"/>
              <a:ea typeface="微软雅黑" panose="020B0503020204020204" pitchFamily="34" charset="-122"/>
            </a:endParaRPr>
          </a:p>
        </p:txBody>
      </p:sp>
    </p:spTree>
    <p:custDataLst>
      <p:tags r:id="rId1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0-#ppt_w/2"/>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
                                        </p:tgtEl>
                                        <p:attrNameLst>
                                          <p:attrName>style.visibility</p:attrName>
                                        </p:attrNameLst>
                                      </p:cBhvr>
                                      <p:to>
                                        <p:strVal val="visible"/>
                                      </p:to>
                                    </p:set>
                                    <p:anim calcmode="lin" valueType="num">
                                      <p:cBhvr additive="base">
                                        <p:cTn id="13" dur="500" fill="hold"/>
                                        <p:tgtEl>
                                          <p:spTgt spid="52"/>
                                        </p:tgtEl>
                                        <p:attrNameLst>
                                          <p:attrName>ppt_x</p:attrName>
                                        </p:attrNameLst>
                                      </p:cBhvr>
                                      <p:tavLst>
                                        <p:tav tm="0">
                                          <p:val>
                                            <p:strVal val="0-#ppt_w/2"/>
                                          </p:val>
                                        </p:tav>
                                        <p:tav tm="100000">
                                          <p:val>
                                            <p:strVal val="#ppt_x"/>
                                          </p:val>
                                        </p:tav>
                                      </p:tavLst>
                                    </p:anim>
                                    <p:anim calcmode="lin" valueType="num">
                                      <p:cBhvr additive="base">
                                        <p:cTn id="14"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3">
                                            <p:txEl>
                                              <p:pRg st="0" end="0"/>
                                            </p:txEl>
                                          </p:spTgt>
                                        </p:tgtEl>
                                        <p:attrNameLst>
                                          <p:attrName>style.visibility</p:attrName>
                                        </p:attrNameLst>
                                      </p:cBhvr>
                                      <p:to>
                                        <p:strVal val="visible"/>
                                      </p:to>
                                    </p:set>
                                    <p:anim calcmode="lin" valueType="num">
                                      <p:cBhvr additive="base">
                                        <p:cTn id="19" dur="500" fill="hold"/>
                                        <p:tgtEl>
                                          <p:spTgt spid="53">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diamond(in)">
                                      <p:cBhvr>
                                        <p:cTn id="25" dur="2000"/>
                                        <p:tgtEl>
                                          <p:spTgt spid="20"/>
                                        </p:tgtEl>
                                      </p:cBhvr>
                                    </p:animEffect>
                                  </p:childTnLst>
                                </p:cTn>
                              </p:par>
                              <p:par>
                                <p:cTn id="26" presetID="8" presetClass="entr" presetSubtype="16"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diamond(in)">
                                      <p:cBhvr>
                                        <p:cTn id="28" dur="2000"/>
                                        <p:tgtEl>
                                          <p:spTgt spid="29"/>
                                        </p:tgtEl>
                                      </p:cBhvr>
                                    </p:animEffect>
                                  </p:childTnLst>
                                </p:cTn>
                              </p:par>
                              <p:par>
                                <p:cTn id="29" presetID="8" presetClass="entr" presetSubtype="16"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diamond(in)">
                                      <p:cBhvr>
                                        <p:cTn id="31" dur="2000"/>
                                        <p:tgtEl>
                                          <p:spTgt spid="45"/>
                                        </p:tgtEl>
                                      </p:cBhvr>
                                    </p:animEffect>
                                  </p:childTnLst>
                                </p:cTn>
                              </p:par>
                              <p:par>
                                <p:cTn id="32" presetID="8" presetClass="entr" presetSubtype="16" fill="hold" grpId="1"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diamond(in)">
                                      <p:cBhvr>
                                        <p:cTn id="34" dur="2000"/>
                                        <p:tgtEl>
                                          <p:spTgt spid="49"/>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diamond(in)">
                                      <p:cBhvr>
                                        <p:cTn id="37" dur="2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49" grpId="1"/>
      <p:bldP spid="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custDataLst>
              <p:tags r:id="rId1"/>
            </p:custDataLst>
          </p:nvPr>
        </p:nvSpPr>
        <p:spPr>
          <a:xfrm>
            <a:off x="1752600" y="1"/>
            <a:ext cx="9873342" cy="838220"/>
          </a:xfrm>
          <a:prstGeom prst="rect">
            <a:avLst/>
          </a:prstGeom>
        </p:spPr>
        <p:txBody>
          <a:bodyPr vert="horz" lIns="91440" tIns="45720" rIns="91440" bIns="45720" rtlCol="0" anchor="b">
            <a:normAutofit/>
          </a:bodyPr>
          <a:lstStyle>
            <a:lvl1pPr defTabSz="685800">
              <a:lnSpc>
                <a:spcPct val="90000"/>
              </a:lnSpc>
              <a:spcBef>
                <a:spcPct val="0"/>
              </a:spcBef>
              <a:buNone/>
              <a:defRPr sz="3200" b="1" i="0" baseline="0">
                <a:effectLst>
                  <a:outerShdw blurRad="50800" dist="38100" dir="5400000" algn="t" rotWithShape="0">
                    <a:prstClr val="black">
                      <a:alpha val="40000"/>
                    </a:prstClr>
                  </a:outerShdw>
                </a:effectLst>
                <a:latin typeface="Arial" panose="020B0604020202020204" pitchFamily="34" charset="0"/>
                <a:ea typeface="黑体" panose="02010609060101010101" pitchFamily="49" charset="-122"/>
                <a:cs typeface="+mj-cs"/>
              </a:defRPr>
            </a:lvl1pPr>
          </a:lstStyle>
          <a:p>
            <a:r>
              <a:rPr lang="en-US" altLang="zh-CN" dirty="0">
                <a:sym typeface="+mn-ea"/>
              </a:rPr>
              <a:t>                                </a:t>
            </a:r>
            <a:r>
              <a:rPr lang="zh-CN" altLang="en-US" dirty="0">
                <a:sym typeface="+mn-ea"/>
              </a:rPr>
              <a:t>搜索</a:t>
            </a:r>
            <a:endParaRPr lang="zh-CN" altLang="en-US" dirty="0">
              <a:latin typeface="+mj-lt"/>
              <a:ea typeface="+mj-ea"/>
            </a:endParaRPr>
          </a:p>
        </p:txBody>
      </p:sp>
      <p:sp>
        <p:nvSpPr>
          <p:cNvPr id="5" name="文本框 4"/>
          <p:cNvSpPr txBox="1"/>
          <p:nvPr>
            <p:custDataLst>
              <p:tags r:id="rId2"/>
            </p:custDataLst>
          </p:nvPr>
        </p:nvSpPr>
        <p:spPr>
          <a:xfrm>
            <a:off x="507902" y="1740372"/>
            <a:ext cx="10971727" cy="4703966"/>
          </a:xfrm>
          <a:prstGeom prst="rect">
            <a:avLst/>
          </a:prstGeom>
        </p:spPr>
        <p:txBody>
          <a:bodyPr/>
          <a:lstStyle>
            <a:defPPr>
              <a:defRPr lang="zh-CN"/>
            </a:defPPr>
            <a:lvl1pPr marL="267970" indent="-267970" algn="just" defTabSz="685800">
              <a:lnSpc>
                <a:spcPct val="110000"/>
              </a:lnSpc>
              <a:spcBef>
                <a:spcPts val="1350"/>
              </a:spcBef>
              <a:spcAft>
                <a:spcPts val="0"/>
              </a:spcAft>
              <a:buClr>
                <a:schemeClr val="tx1"/>
              </a:buClr>
              <a:buSzPct val="70000"/>
              <a:buFont typeface="Wingdings 2" panose="05020102010507070707" pitchFamily="18" charset="2"/>
              <a:buChar char=""/>
              <a:defRPr sz="2400" baseline="0"/>
            </a:lvl1pPr>
            <a:lvl2pPr marL="267970" indent="-267970" algn="just" defTabSz="685800">
              <a:lnSpc>
                <a:spcPct val="130000"/>
              </a:lnSpc>
              <a:spcBef>
                <a:spcPts val="0"/>
              </a:spcBef>
              <a:spcAft>
                <a:spcPts val="450"/>
              </a:spcAft>
              <a:buClr>
                <a:schemeClr val="accent2">
                  <a:lumMod val="60000"/>
                  <a:lumOff val="40000"/>
                </a:schemeClr>
              </a:buClr>
              <a:buFont typeface="宋体" panose="02010600030101010101" pitchFamily="2" charset="-122"/>
              <a:buChar char=" "/>
              <a:defRPr baseline="0">
                <a:latin typeface="Arial" panose="020B0604020202020204" pitchFamily="34" charset="0"/>
                <a:ea typeface="黑体" panose="02010609060101010101" pitchFamily="49" charset="-122"/>
              </a:defRPr>
            </a:lvl2pPr>
            <a:lvl3pPr marL="857250" indent="-171450" defTabSz="685800">
              <a:lnSpc>
                <a:spcPct val="90000"/>
              </a:lnSpc>
              <a:spcBef>
                <a:spcPts val="375"/>
              </a:spcBef>
              <a:buFont typeface="Arial" panose="020B0604020202020204" pitchFamily="34" charset="0"/>
              <a:buChar char="•"/>
              <a:defRPr sz="1500"/>
            </a:lvl3pPr>
            <a:lvl4pPr marL="1200150" indent="-171450" defTabSz="685800">
              <a:lnSpc>
                <a:spcPct val="90000"/>
              </a:lnSpc>
              <a:spcBef>
                <a:spcPts val="375"/>
              </a:spcBef>
              <a:buFont typeface="Arial" panose="020B0604020202020204" pitchFamily="34" charset="0"/>
              <a:buChar char="•"/>
              <a:defRPr sz="1350"/>
            </a:lvl4pPr>
            <a:lvl5pPr marL="1543050" indent="-171450" defTabSz="685800">
              <a:lnSpc>
                <a:spcPct val="90000"/>
              </a:lnSpc>
              <a:spcBef>
                <a:spcPts val="375"/>
              </a:spcBef>
              <a:buFont typeface="Arial" panose="020B0604020202020204" pitchFamily="34" charset="0"/>
              <a:buChar char="•"/>
              <a:defRPr sz="1350"/>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marL="0" indent="0" eaLnBrk="1" hangingPunct="1">
              <a:buFont typeface="Arial" panose="020B0604020202020204" pitchFamily="34" charset="0"/>
              <a:buNone/>
            </a:pPr>
            <a:r>
              <a:rPr lang="zh-CN" altLang="en-US" smtClean="0">
                <a:sym typeface="+mn-ea"/>
              </a:rPr>
              <a:t>就是暴力穷举寻找答案，</a:t>
            </a:r>
            <a:endParaRPr lang="en-US" altLang="zh-CN" smtClean="0"/>
          </a:p>
          <a:p>
            <a:pPr marL="0" indent="0" eaLnBrk="1" hangingPunct="1">
              <a:buFont typeface="Arial" panose="020B0604020202020204" pitchFamily="34" charset="0"/>
              <a:buNone/>
            </a:pPr>
            <a:r>
              <a:rPr lang="zh-CN" altLang="en-US" smtClean="0">
                <a:sym typeface="+mn-ea"/>
              </a:rPr>
              <a:t>但是穷举不是真的要列举所有的可能情况，（话说我最喜欢暴力了）</a:t>
            </a:r>
            <a:endParaRPr lang="zh-CN" altLang="en-US" smtClean="0">
              <a:sym typeface="+mn-ea"/>
            </a:endParaRPr>
          </a:p>
          <a:p>
            <a:pPr marL="0" indent="0" eaLnBrk="1" hangingPunct="1">
              <a:buFont typeface="Arial" panose="020B0604020202020204" pitchFamily="34" charset="0"/>
              <a:buNone/>
            </a:pPr>
            <a:r>
              <a:rPr lang="zh-CN" altLang="en-US" smtClean="0">
                <a:sym typeface="+mn-ea"/>
              </a:rPr>
              <a:t>关键是找到一种搜索的方式能尽可能快的找到答案。</a:t>
            </a:r>
            <a:endParaRPr lang="en-US" altLang="zh-CN" smtClean="0"/>
          </a:p>
          <a:p>
            <a:pPr marL="0" indent="0" eaLnBrk="1" hangingPunct="1">
              <a:buFont typeface="Arial" panose="020B0604020202020204" pitchFamily="34" charset="0"/>
              <a:buNone/>
            </a:pPr>
            <a:r>
              <a:rPr lang="zh-CN" altLang="en-US" smtClean="0">
                <a:sym typeface="+mn-ea"/>
              </a:rPr>
              <a:t>最常用的搜索方式有</a:t>
            </a:r>
            <a:r>
              <a:rPr lang="en-US" altLang="zh-CN" smtClean="0">
                <a:sym typeface="+mn-ea"/>
              </a:rPr>
              <a:t>BFS (</a:t>
            </a:r>
            <a:r>
              <a:rPr lang="zh-CN" altLang="en-US" smtClean="0">
                <a:sym typeface="+mn-ea"/>
              </a:rPr>
              <a:t>广度优先搜索</a:t>
            </a:r>
            <a:r>
              <a:rPr lang="en-US" altLang="zh-CN" smtClean="0">
                <a:sym typeface="+mn-ea"/>
              </a:rPr>
              <a:t>) </a:t>
            </a:r>
            <a:r>
              <a:rPr lang="zh-CN" altLang="en-US" smtClean="0">
                <a:sym typeface="+mn-ea"/>
              </a:rPr>
              <a:t>和</a:t>
            </a:r>
            <a:r>
              <a:rPr lang="en-US" altLang="zh-CN" smtClean="0">
                <a:sym typeface="+mn-ea"/>
              </a:rPr>
              <a:t>DFS (</a:t>
            </a:r>
            <a:r>
              <a:rPr lang="zh-CN" altLang="en-US" smtClean="0">
                <a:sym typeface="+mn-ea"/>
              </a:rPr>
              <a:t>深度优先搜索</a:t>
            </a:r>
            <a:r>
              <a:rPr lang="en-US" altLang="zh-CN" smtClean="0">
                <a:sym typeface="+mn-ea"/>
              </a:rPr>
              <a:t>)</a:t>
            </a:r>
            <a:r>
              <a:rPr lang="zh-CN" altLang="en-US" smtClean="0">
                <a:sym typeface="+mn-ea"/>
              </a:rPr>
              <a:t>。</a:t>
            </a:r>
            <a:endParaRPr lang="en-US" altLang="zh-CN" smtClean="0"/>
          </a:p>
          <a:p>
            <a:pPr marL="0" indent="0" eaLnBrk="1" hangingPunct="1">
              <a:buFont typeface="Arial" panose="020B0604020202020204" pitchFamily="34" charset="0"/>
              <a:buNone/>
            </a:pPr>
            <a:r>
              <a:rPr lang="zh-CN" altLang="en-US" smtClean="0">
                <a:sym typeface="+mn-ea"/>
              </a:rPr>
              <a:t>大部分的搜索方式都是这两种方式的基础上加入各种剪枝的判断优化。</a:t>
            </a:r>
            <a:endParaRPr lang="zh-CN" altLang="en-US" dirty="0"/>
          </a:p>
        </p:txBody>
      </p:sp>
    </p:spTree>
    <p:custDataLst>
      <p:tags r:id="rId3"/>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642264" y="1928262"/>
            <a:ext cx="4262400" cy="3811588"/>
          </a:xfrm>
          <a:prstGeom prst="rect">
            <a:avLst/>
          </a:prstGeom>
          <a:solidFill>
            <a:schemeClr val="accent1"/>
          </a:solidFill>
        </p:spPr>
        <p:txBody>
          <a:bodyPr vert="horz" lIns="90000" tIns="46800" rIns="90000" bIns="46800" rtlCol="0" anchor="ctr" anchorCtr="0">
            <a:normAutofit lnSpcReduction="20000"/>
          </a:bodyPr>
          <a:lstStyle>
            <a:lvl1pPr indent="0" algn="ctr" defTabSz="685800">
              <a:lnSpc>
                <a:spcPct val="110000"/>
              </a:lnSpc>
              <a:spcBef>
                <a:spcPts val="1350"/>
              </a:spcBef>
              <a:spcAft>
                <a:spcPts val="0"/>
              </a:spcAft>
              <a:buClr>
                <a:schemeClr val="tx1"/>
              </a:buClr>
              <a:buSzPct val="70000"/>
              <a:buFont typeface="Wingdings 2" panose="05020102010507070707" pitchFamily="18" charset="2"/>
              <a:buNone/>
              <a:defRPr sz="2000" baseline="0"/>
            </a:lvl1pPr>
            <a:lvl2pPr marL="342900" indent="0" algn="just" defTabSz="685800">
              <a:lnSpc>
                <a:spcPct val="130000"/>
              </a:lnSpc>
              <a:spcBef>
                <a:spcPts val="0"/>
              </a:spcBef>
              <a:spcAft>
                <a:spcPts val="450"/>
              </a:spcAft>
              <a:buClr>
                <a:schemeClr val="accent2">
                  <a:lumMod val="60000"/>
                  <a:lumOff val="40000"/>
                </a:schemeClr>
              </a:buClr>
              <a:buFont typeface="宋体" panose="02010600030101010101" pitchFamily="2" charset="-122"/>
              <a:buNone/>
              <a:defRPr sz="1050" baseline="0">
                <a:latin typeface="Arial" panose="020B0604020202020204" pitchFamily="34" charset="0"/>
                <a:ea typeface="黑体" panose="02010609060101010101" pitchFamily="49" charset="-122"/>
              </a:defRPr>
            </a:lvl2pPr>
            <a:lvl3pPr marL="685800" indent="0" defTabSz="685800">
              <a:lnSpc>
                <a:spcPct val="90000"/>
              </a:lnSpc>
              <a:spcBef>
                <a:spcPts val="375"/>
              </a:spcBef>
              <a:buFont typeface="Arial" panose="020B0604020202020204" pitchFamily="34" charset="0"/>
              <a:buNone/>
              <a:defRPr sz="900"/>
            </a:lvl3pPr>
            <a:lvl4pPr marL="1028700" indent="0" defTabSz="685800">
              <a:lnSpc>
                <a:spcPct val="90000"/>
              </a:lnSpc>
              <a:spcBef>
                <a:spcPts val="375"/>
              </a:spcBef>
              <a:buFont typeface="Arial" panose="020B0604020202020204" pitchFamily="34" charset="0"/>
              <a:buNone/>
              <a:defRPr sz="750"/>
            </a:lvl4pPr>
            <a:lvl5pPr marL="1371600" indent="0" defTabSz="685800">
              <a:lnSpc>
                <a:spcPct val="90000"/>
              </a:lnSpc>
              <a:spcBef>
                <a:spcPts val="375"/>
              </a:spcBef>
              <a:buFont typeface="Arial" panose="020B0604020202020204" pitchFamily="34" charset="0"/>
              <a:buNone/>
              <a:defRPr sz="750"/>
            </a:lvl5pPr>
            <a:lvl6pPr marL="1714500" indent="0" defTabSz="685800">
              <a:lnSpc>
                <a:spcPct val="90000"/>
              </a:lnSpc>
              <a:spcBef>
                <a:spcPts val="375"/>
              </a:spcBef>
              <a:buFont typeface="Arial" panose="020B0604020202020204" pitchFamily="34" charset="0"/>
              <a:buNone/>
              <a:defRPr sz="750"/>
            </a:lvl6pPr>
            <a:lvl7pPr marL="2057400" indent="0" defTabSz="685800">
              <a:lnSpc>
                <a:spcPct val="90000"/>
              </a:lnSpc>
              <a:spcBef>
                <a:spcPts val="375"/>
              </a:spcBef>
              <a:buFont typeface="Arial" panose="020B0604020202020204" pitchFamily="34" charset="0"/>
              <a:buNone/>
              <a:defRPr sz="750"/>
            </a:lvl7pPr>
            <a:lvl8pPr marL="2400300" indent="0" defTabSz="685800">
              <a:lnSpc>
                <a:spcPct val="90000"/>
              </a:lnSpc>
              <a:spcBef>
                <a:spcPts val="375"/>
              </a:spcBef>
              <a:buFont typeface="Arial" panose="020B0604020202020204" pitchFamily="34" charset="0"/>
              <a:buNone/>
              <a:defRPr sz="750"/>
            </a:lvl8pPr>
            <a:lvl9pPr marL="2743200" indent="0" defTabSz="685800">
              <a:lnSpc>
                <a:spcPct val="90000"/>
              </a:lnSpc>
              <a:spcBef>
                <a:spcPts val="375"/>
              </a:spcBef>
              <a:buFont typeface="Arial" panose="020B0604020202020204" pitchFamily="34" charset="0"/>
              <a:buNone/>
              <a:defRPr sz="750"/>
            </a:lvl9pPr>
          </a:lstStyle>
          <a:p>
            <a:pPr marL="0" indent="0" algn="l" eaLnBrk="1" hangingPunct="1">
              <a:buFont typeface="Arial" panose="020B0604020202020204" pitchFamily="34" charset="0"/>
              <a:buNone/>
            </a:pPr>
            <a:endParaRPr lang="en-US" altLang="zh-CN" smtClean="0"/>
          </a:p>
          <a:p>
            <a:pPr marL="0" indent="0" algn="l" eaLnBrk="1" hangingPunct="1">
              <a:buFont typeface="Arial" panose="020B0604020202020204" pitchFamily="34" charset="0"/>
              <a:buNone/>
            </a:pPr>
            <a:r>
              <a:rPr lang="zh-CN" altLang="en-US" smtClean="0">
                <a:sym typeface="+mn-ea"/>
              </a:rPr>
              <a:t>顾名思义就是尽可能的向更深处搜索的方式。   </a:t>
            </a:r>
            <a:endParaRPr lang="en-US" altLang="zh-CN" smtClean="0">
              <a:latin typeface="楷体" panose="02010609060101010101" pitchFamily="49" charset="-122"/>
              <a:ea typeface="楷体" panose="02010609060101010101" pitchFamily="49" charset="-122"/>
              <a:sym typeface="楷体" panose="02010609060101010101" pitchFamily="49" charset="-122"/>
            </a:endParaRPr>
          </a:p>
          <a:p>
            <a:pPr marL="0" indent="0" algn="l" eaLnBrk="1" hangingPunct="1">
              <a:buFont typeface="Arial" panose="020B0604020202020204" pitchFamily="34" charset="0"/>
              <a:buNone/>
            </a:pPr>
            <a:r>
              <a:rPr lang="zh-CN" altLang="en-US" smtClean="0">
                <a:sym typeface="+mn-ea"/>
              </a:rPr>
              <a:t>搜索的顺序：</a:t>
            </a:r>
            <a:r>
              <a:rPr lang="en-US" altLang="zh-CN" smtClean="0">
                <a:solidFill>
                  <a:srgbClr val="FF0000"/>
                </a:solidFill>
                <a:sym typeface="+mn-ea"/>
              </a:rPr>
              <a:t>A-&gt;B-&gt;D-&gt;E-&gt;C</a:t>
            </a:r>
            <a:endParaRPr lang="zh-CN" altLang="en-US" smtClean="0">
              <a:solidFill>
                <a:srgbClr val="FF0000"/>
              </a:solidFill>
            </a:endParaRPr>
          </a:p>
          <a:p>
            <a:pPr marL="0" indent="0" algn="l" eaLnBrk="1" hangingPunct="1">
              <a:buFont typeface="Arial" panose="020B0604020202020204" pitchFamily="34" charset="0"/>
              <a:buNone/>
            </a:pPr>
            <a:r>
              <a:rPr lang="zh-CN" altLang="en-US" smtClean="0">
                <a:sym typeface="+mn-ea"/>
              </a:rPr>
              <a:t>可以看出深搜的顺序就是尽可能的沿一条路径搜索下去，当搜索到尽头时返回上一节点选择可能的其他路径继续向下搜索。</a:t>
            </a:r>
            <a:endParaRPr lang="zh-CN" altLang="en-US" dirty="0"/>
          </a:p>
        </p:txBody>
      </p:sp>
      <p:sp>
        <p:nvSpPr>
          <p:cNvPr id="7" name="文本框 6"/>
          <p:cNvSpPr txBox="1"/>
          <p:nvPr>
            <p:custDataLst>
              <p:tags r:id="rId2"/>
            </p:custDataLst>
          </p:nvPr>
        </p:nvSpPr>
        <p:spPr>
          <a:xfrm>
            <a:off x="641985" y="175260"/>
            <a:ext cx="4262120" cy="765175"/>
          </a:xfrm>
          <a:prstGeom prst="rect">
            <a:avLst/>
          </a:prstGeom>
        </p:spPr>
        <p:txBody>
          <a:bodyPr vert="horz" lIns="91440" tIns="45720" rIns="91440" bIns="45720" rtlCol="0" anchor="b">
            <a:normAutofit/>
          </a:bodyPr>
          <a:lstStyle>
            <a:lvl1pPr defTabSz="685800">
              <a:lnSpc>
                <a:spcPct val="90000"/>
              </a:lnSpc>
              <a:spcBef>
                <a:spcPct val="0"/>
              </a:spcBef>
              <a:buNone/>
              <a:defRPr sz="4000" b="1" i="0" baseline="0">
                <a:effectLst>
                  <a:outerShdw blurRad="50800" dist="38100" dir="5400000" algn="t" rotWithShape="0">
                    <a:prstClr val="black">
                      <a:alpha val="40000"/>
                    </a:prstClr>
                  </a:outerShdw>
                </a:effectLst>
                <a:latin typeface="+mj-lt"/>
                <a:ea typeface="+mj-ea"/>
                <a:cs typeface="+mj-cs"/>
              </a:defRPr>
            </a:lvl1pPr>
          </a:lstStyle>
          <a:p>
            <a:pPr algn="just"/>
            <a:r>
              <a:rPr lang="en-US" altLang="zh-CN" sz="3200" smtClean="0">
                <a:sym typeface="+mn-ea"/>
              </a:rPr>
              <a:t>DFS(</a:t>
            </a:r>
            <a:r>
              <a:rPr lang="zh-CN" altLang="en-US" sz="3200" smtClean="0">
                <a:sym typeface="+mn-ea"/>
              </a:rPr>
              <a:t>深度优先搜索</a:t>
            </a:r>
            <a:r>
              <a:rPr lang="en-US" altLang="zh-CN" sz="3200" smtClean="0">
                <a:sym typeface="+mn-ea"/>
              </a:rPr>
              <a:t>)</a:t>
            </a:r>
            <a:r>
              <a:rPr lang="zh-CN" altLang="en-US" sz="3200" smtClean="0">
                <a:sym typeface="+mn-ea"/>
              </a:rPr>
              <a:t>：</a:t>
            </a:r>
            <a:endParaRPr lang="zh-CN" altLang="en-US" sz="3200" dirty="0"/>
          </a:p>
        </p:txBody>
      </p:sp>
      <p:sp>
        <p:nvSpPr>
          <p:cNvPr id="20" name="椭圆 35"/>
          <p:cNvSpPr>
            <a:spLocks noChangeArrowheads="1"/>
          </p:cNvSpPr>
          <p:nvPr/>
        </p:nvSpPr>
        <p:spPr bwMode="auto">
          <a:xfrm>
            <a:off x="10002838" y="2946400"/>
            <a:ext cx="147637" cy="136525"/>
          </a:xfrm>
          <a:prstGeom prst="ellipse">
            <a:avLst/>
          </a:prstGeom>
          <a:solidFill>
            <a:schemeClr val="tx1"/>
          </a:solidFill>
          <a:ln w="55000">
            <a:solidFill>
              <a:schemeClr val="tx1"/>
            </a:solidFill>
            <a:beve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等线" panose="02010600030101010101" charset="-122"/>
              <a:sym typeface="等线" panose="02010600030101010101" charset="-122"/>
            </a:endParaRPr>
          </a:p>
        </p:txBody>
      </p:sp>
      <p:sp>
        <p:nvSpPr>
          <p:cNvPr id="21" name="文本框 36"/>
          <p:cNvSpPr>
            <a:spLocks noChangeArrowheads="1"/>
          </p:cNvSpPr>
          <p:nvPr/>
        </p:nvSpPr>
        <p:spPr bwMode="auto">
          <a:xfrm flipH="1">
            <a:off x="10150475" y="2822575"/>
            <a:ext cx="296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A</a:t>
            </a:r>
            <a:endParaRPr lang="zh-CN" altLang="en-US" sz="1800">
              <a:solidFill>
                <a:srgbClr val="FFFFFF"/>
              </a:solidFill>
              <a:cs typeface="Calibri" panose="020F0502020204030204" pitchFamily="34" charset="0"/>
              <a:sym typeface="等线" panose="02010600030101010101" charset="-122"/>
            </a:endParaRPr>
          </a:p>
        </p:txBody>
      </p:sp>
      <p:sp>
        <p:nvSpPr>
          <p:cNvPr id="22" name="椭圆 37"/>
          <p:cNvSpPr>
            <a:spLocks noChangeArrowheads="1"/>
          </p:cNvSpPr>
          <p:nvPr/>
        </p:nvSpPr>
        <p:spPr bwMode="auto">
          <a:xfrm>
            <a:off x="9064625" y="3692525"/>
            <a:ext cx="147638" cy="136525"/>
          </a:xfrm>
          <a:prstGeom prst="ellipse">
            <a:avLst/>
          </a:prstGeom>
          <a:solidFill>
            <a:schemeClr val="tx1"/>
          </a:solidFill>
          <a:ln w="55000">
            <a:solidFill>
              <a:schemeClr val="tx1"/>
            </a:solidFill>
            <a:beve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等线" panose="02010600030101010101" charset="-122"/>
              <a:sym typeface="等线" panose="02010600030101010101" charset="-122"/>
            </a:endParaRPr>
          </a:p>
        </p:txBody>
      </p:sp>
      <p:sp>
        <p:nvSpPr>
          <p:cNvPr id="6" name="文本框 38"/>
          <p:cNvSpPr>
            <a:spLocks noChangeArrowheads="1"/>
          </p:cNvSpPr>
          <p:nvPr/>
        </p:nvSpPr>
        <p:spPr bwMode="auto">
          <a:xfrm flipH="1">
            <a:off x="9212263" y="3568700"/>
            <a:ext cx="296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B</a:t>
            </a:r>
            <a:endParaRPr lang="zh-CN" altLang="en-US" sz="1800">
              <a:solidFill>
                <a:srgbClr val="FFFFFF"/>
              </a:solidFill>
              <a:cs typeface="Calibri" panose="020F0502020204030204" pitchFamily="34" charset="0"/>
              <a:sym typeface="等线" panose="02010600030101010101" charset="-122"/>
            </a:endParaRPr>
          </a:p>
        </p:txBody>
      </p:sp>
      <p:sp>
        <p:nvSpPr>
          <p:cNvPr id="8" name="椭圆 39"/>
          <p:cNvSpPr>
            <a:spLocks noChangeArrowheads="1"/>
          </p:cNvSpPr>
          <p:nvPr/>
        </p:nvSpPr>
        <p:spPr bwMode="auto">
          <a:xfrm>
            <a:off x="10909300" y="3692525"/>
            <a:ext cx="147638" cy="136525"/>
          </a:xfrm>
          <a:prstGeom prst="ellipse">
            <a:avLst/>
          </a:prstGeom>
          <a:solidFill>
            <a:schemeClr val="tx1"/>
          </a:solidFill>
          <a:ln w="55000">
            <a:solidFill>
              <a:schemeClr val="tx1"/>
            </a:solidFill>
            <a:beve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ndParaRPr>
          </a:p>
        </p:txBody>
      </p:sp>
      <p:sp>
        <p:nvSpPr>
          <p:cNvPr id="10" name="文本框 8"/>
          <p:cNvSpPr>
            <a:spLocks noChangeArrowheads="1"/>
          </p:cNvSpPr>
          <p:nvPr/>
        </p:nvSpPr>
        <p:spPr bwMode="auto">
          <a:xfrm flipH="1">
            <a:off x="11056938" y="3568700"/>
            <a:ext cx="296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t>C</a:t>
            </a:r>
            <a:endParaRPr lang="zh-CN" altLang="en-US" sz="1800"/>
          </a:p>
        </p:txBody>
      </p:sp>
      <p:sp>
        <p:nvSpPr>
          <p:cNvPr id="11" name="椭圆 41"/>
          <p:cNvSpPr>
            <a:spLocks noChangeArrowheads="1"/>
          </p:cNvSpPr>
          <p:nvPr/>
        </p:nvSpPr>
        <p:spPr bwMode="auto">
          <a:xfrm>
            <a:off x="8026400" y="4584700"/>
            <a:ext cx="147638" cy="136525"/>
          </a:xfrm>
          <a:prstGeom prst="ellipse">
            <a:avLst/>
          </a:prstGeom>
          <a:solidFill>
            <a:schemeClr val="tx1"/>
          </a:solidFill>
          <a:ln w="55000">
            <a:solidFill>
              <a:schemeClr val="tx1"/>
            </a:solidFill>
            <a:beve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ndParaRPr>
          </a:p>
        </p:txBody>
      </p:sp>
      <p:sp>
        <p:nvSpPr>
          <p:cNvPr id="12" name="文本框 8"/>
          <p:cNvSpPr>
            <a:spLocks noChangeArrowheads="1"/>
          </p:cNvSpPr>
          <p:nvPr/>
        </p:nvSpPr>
        <p:spPr bwMode="auto">
          <a:xfrm flipH="1">
            <a:off x="8174038" y="4460875"/>
            <a:ext cx="296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t>D</a:t>
            </a:r>
            <a:endParaRPr lang="zh-CN" altLang="en-US" sz="1800"/>
          </a:p>
        </p:txBody>
      </p:sp>
      <p:sp>
        <p:nvSpPr>
          <p:cNvPr id="13" name="椭圆 43"/>
          <p:cNvSpPr>
            <a:spLocks noChangeArrowheads="1"/>
          </p:cNvSpPr>
          <p:nvPr/>
        </p:nvSpPr>
        <p:spPr bwMode="auto">
          <a:xfrm>
            <a:off x="9937750" y="4584700"/>
            <a:ext cx="147638" cy="136525"/>
          </a:xfrm>
          <a:prstGeom prst="ellipse">
            <a:avLst/>
          </a:prstGeom>
          <a:solidFill>
            <a:schemeClr val="tx1"/>
          </a:solidFill>
          <a:ln w="55000">
            <a:solidFill>
              <a:schemeClr val="tx1"/>
            </a:solidFill>
            <a:beve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ndParaRPr>
          </a:p>
        </p:txBody>
      </p:sp>
      <p:sp>
        <p:nvSpPr>
          <p:cNvPr id="14" name="文本框 8"/>
          <p:cNvSpPr>
            <a:spLocks noChangeArrowheads="1"/>
          </p:cNvSpPr>
          <p:nvPr/>
        </p:nvSpPr>
        <p:spPr bwMode="auto">
          <a:xfrm flipH="1">
            <a:off x="10085388" y="4460875"/>
            <a:ext cx="296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t>E</a:t>
            </a:r>
            <a:endParaRPr lang="zh-CN" altLang="en-US" sz="1800"/>
          </a:p>
        </p:txBody>
      </p:sp>
      <p:sp>
        <p:nvSpPr>
          <p:cNvPr id="15" name="直接连接符 45"/>
          <p:cNvSpPr>
            <a:spLocks noChangeShapeType="1"/>
          </p:cNvSpPr>
          <p:nvPr/>
        </p:nvSpPr>
        <p:spPr bwMode="auto">
          <a:xfrm flipH="1">
            <a:off x="8026400" y="3014663"/>
            <a:ext cx="1976438" cy="1638300"/>
          </a:xfrm>
          <a:prstGeom prst="line">
            <a:avLst/>
          </a:prstGeom>
          <a:noFill/>
          <a:ln w="12700">
            <a:solidFill>
              <a:schemeClr val="tx1"/>
            </a:solidFill>
            <a:bevel/>
          </a:ln>
          <a:extLst>
            <a:ext uri="{909E8E84-426E-40DD-AFC4-6F175D3DCCD1}">
              <a14:hiddenFill xmlns:a14="http://schemas.microsoft.com/office/drawing/2010/main">
                <a:noFill/>
              </a14:hiddenFill>
            </a:ext>
          </a:extLst>
        </p:spPr>
        <p:txBody>
          <a:bodyPr/>
          <a:lstStyle/>
          <a:p>
            <a:endParaRPr lang="zh-CN" altLang="en-US"/>
          </a:p>
        </p:txBody>
      </p:sp>
      <p:cxnSp>
        <p:nvCxnSpPr>
          <p:cNvPr id="16" name="直接连接符 46"/>
          <p:cNvCxnSpPr>
            <a:cxnSpLocks noChangeShapeType="1"/>
            <a:stCxn id="22" idx="1"/>
            <a:endCxn id="13" idx="5"/>
          </p:cNvCxnSpPr>
          <p:nvPr/>
        </p:nvCxnSpPr>
        <p:spPr bwMode="auto">
          <a:xfrm>
            <a:off x="9085263" y="3711575"/>
            <a:ext cx="977900" cy="989013"/>
          </a:xfrm>
          <a:prstGeom prst="line">
            <a:avLst/>
          </a:prstGeom>
          <a:noFill/>
          <a:ln w="12700">
            <a:solidFill>
              <a:schemeClr val="tx1"/>
            </a:solidFill>
            <a:bevel/>
          </a:ln>
          <a:extLst>
            <a:ext uri="{909E8E84-426E-40DD-AFC4-6F175D3DCCD1}">
              <a14:hiddenFill xmlns:a14="http://schemas.microsoft.com/office/drawing/2010/main">
                <a:noFill/>
              </a14:hiddenFill>
            </a:ext>
          </a:extLst>
        </p:spPr>
      </p:cxnSp>
      <p:cxnSp>
        <p:nvCxnSpPr>
          <p:cNvPr id="17" name="直接连接符 47"/>
          <p:cNvCxnSpPr>
            <a:cxnSpLocks noChangeShapeType="1"/>
            <a:stCxn id="8" idx="1"/>
            <a:endCxn id="20" idx="6"/>
          </p:cNvCxnSpPr>
          <p:nvPr/>
        </p:nvCxnSpPr>
        <p:spPr bwMode="auto">
          <a:xfrm flipH="1" flipV="1">
            <a:off x="10150475" y="3014663"/>
            <a:ext cx="781050" cy="696912"/>
          </a:xfrm>
          <a:prstGeom prst="line">
            <a:avLst/>
          </a:prstGeom>
          <a:noFill/>
          <a:ln w="12700">
            <a:solidFill>
              <a:schemeClr val="tx1"/>
            </a:solidFill>
            <a:bevel/>
          </a:ln>
          <a:extLst>
            <a:ext uri="{909E8E84-426E-40DD-AFC4-6F175D3DCCD1}">
              <a14:hiddenFill xmlns:a14="http://schemas.microsoft.com/office/drawing/2010/main">
                <a:noFill/>
              </a14:hiddenFill>
            </a:ext>
          </a:extLst>
        </p:spPr>
      </p:cxnSp>
      <p:pic>
        <p:nvPicPr>
          <p:cNvPr id="18" name="图片 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6600" y="2370138"/>
            <a:ext cx="31115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fill="hold" nodeType="clickEffect">
                                  <p:stCondLst>
                                    <p:cond delay="0"/>
                                  </p:stCondLst>
                                  <p:childTnLst>
                                    <p:animMotion origin="layout" path="M 8.33333E-7 1.85185E-6 L -0.08607 0.12245 L -0.17018 0.24514 L -0.08412 0.11898 L -0.00807 0.26504 L -0.08516 0.1206 L -0.00912 0.01782 L 0.06588 0.13518 L 0.06901 0.13518 " pathEditMode="relative" rAng="0" ptsTypes="AAAAAAAAA">
                                      <p:cBhvr>
                                        <p:cTn id="6" dur="5000" fill="hold"/>
                                        <p:tgtEl>
                                          <p:spTgt spid="18"/>
                                        </p:tgtEl>
                                        <p:attrNameLst>
                                          <p:attrName>ppt_x</p:attrName>
                                          <p:attrName>ppt_y</p:attrName>
                                        </p:attrNameLst>
                                      </p:cBhvr>
                                      <p:rCtr x="-506500" y="1324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641985" y="1927860"/>
            <a:ext cx="4262120" cy="3811905"/>
          </a:xfrm>
          <a:prstGeom prst="rect">
            <a:avLst/>
          </a:prstGeom>
          <a:solidFill>
            <a:schemeClr val="accent1"/>
          </a:solidFill>
        </p:spPr>
        <p:txBody>
          <a:bodyPr vert="horz" lIns="90000" tIns="46800" rIns="90000" bIns="46800" rtlCol="0" anchor="ctr" anchorCtr="0">
            <a:normAutofit lnSpcReduction="20000"/>
          </a:bodyPr>
          <a:lstStyle>
            <a:lvl1pPr indent="0" algn="ctr" defTabSz="685800">
              <a:lnSpc>
                <a:spcPct val="110000"/>
              </a:lnSpc>
              <a:spcBef>
                <a:spcPts val="1350"/>
              </a:spcBef>
              <a:spcAft>
                <a:spcPts val="0"/>
              </a:spcAft>
              <a:buClr>
                <a:schemeClr val="tx1"/>
              </a:buClr>
              <a:buSzPct val="70000"/>
              <a:buFont typeface="Wingdings 2" panose="05020102010507070707" pitchFamily="18" charset="2"/>
              <a:buNone/>
              <a:defRPr sz="2000" baseline="0"/>
            </a:lvl1pPr>
            <a:lvl2pPr marL="342900" indent="0" algn="just" defTabSz="685800">
              <a:lnSpc>
                <a:spcPct val="130000"/>
              </a:lnSpc>
              <a:spcBef>
                <a:spcPts val="0"/>
              </a:spcBef>
              <a:spcAft>
                <a:spcPts val="450"/>
              </a:spcAft>
              <a:buClr>
                <a:schemeClr val="accent2">
                  <a:lumMod val="60000"/>
                  <a:lumOff val="40000"/>
                </a:schemeClr>
              </a:buClr>
              <a:buFont typeface="宋体" panose="02010600030101010101" pitchFamily="2" charset="-122"/>
              <a:buNone/>
              <a:defRPr sz="1050" baseline="0">
                <a:latin typeface="Arial" panose="020B0604020202020204" pitchFamily="34" charset="0"/>
                <a:ea typeface="黑体" panose="02010609060101010101" pitchFamily="49" charset="-122"/>
              </a:defRPr>
            </a:lvl2pPr>
            <a:lvl3pPr marL="685800" indent="0" defTabSz="685800">
              <a:lnSpc>
                <a:spcPct val="90000"/>
              </a:lnSpc>
              <a:spcBef>
                <a:spcPts val="375"/>
              </a:spcBef>
              <a:buFont typeface="Arial" panose="020B0604020202020204" pitchFamily="34" charset="0"/>
              <a:buNone/>
              <a:defRPr sz="900"/>
            </a:lvl3pPr>
            <a:lvl4pPr marL="1028700" indent="0" defTabSz="685800">
              <a:lnSpc>
                <a:spcPct val="90000"/>
              </a:lnSpc>
              <a:spcBef>
                <a:spcPts val="375"/>
              </a:spcBef>
              <a:buFont typeface="Arial" panose="020B0604020202020204" pitchFamily="34" charset="0"/>
              <a:buNone/>
              <a:defRPr sz="750"/>
            </a:lvl4pPr>
            <a:lvl5pPr marL="1371600" indent="0" defTabSz="685800">
              <a:lnSpc>
                <a:spcPct val="90000"/>
              </a:lnSpc>
              <a:spcBef>
                <a:spcPts val="375"/>
              </a:spcBef>
              <a:buFont typeface="Arial" panose="020B0604020202020204" pitchFamily="34" charset="0"/>
              <a:buNone/>
              <a:defRPr sz="750"/>
            </a:lvl5pPr>
            <a:lvl6pPr marL="1714500" indent="0" defTabSz="685800">
              <a:lnSpc>
                <a:spcPct val="90000"/>
              </a:lnSpc>
              <a:spcBef>
                <a:spcPts val="375"/>
              </a:spcBef>
              <a:buFont typeface="Arial" panose="020B0604020202020204" pitchFamily="34" charset="0"/>
              <a:buNone/>
              <a:defRPr sz="750"/>
            </a:lvl6pPr>
            <a:lvl7pPr marL="2057400" indent="0" defTabSz="685800">
              <a:lnSpc>
                <a:spcPct val="90000"/>
              </a:lnSpc>
              <a:spcBef>
                <a:spcPts val="375"/>
              </a:spcBef>
              <a:buFont typeface="Arial" panose="020B0604020202020204" pitchFamily="34" charset="0"/>
              <a:buNone/>
              <a:defRPr sz="750"/>
            </a:lvl7pPr>
            <a:lvl8pPr marL="2400300" indent="0" defTabSz="685800">
              <a:lnSpc>
                <a:spcPct val="90000"/>
              </a:lnSpc>
              <a:spcBef>
                <a:spcPts val="375"/>
              </a:spcBef>
              <a:buFont typeface="Arial" panose="020B0604020202020204" pitchFamily="34" charset="0"/>
              <a:buNone/>
              <a:defRPr sz="750"/>
            </a:lvl8pPr>
            <a:lvl9pPr marL="2743200" indent="0" defTabSz="685800">
              <a:lnSpc>
                <a:spcPct val="90000"/>
              </a:lnSpc>
              <a:spcBef>
                <a:spcPts val="375"/>
              </a:spcBef>
              <a:buFont typeface="Arial" panose="020B0604020202020204" pitchFamily="34" charset="0"/>
              <a:buNone/>
              <a:defRPr sz="750"/>
            </a:lvl9pPr>
          </a:lstStyle>
          <a:p>
            <a:pPr marL="0" indent="0" algn="l" eaLnBrk="1" hangingPunct="1">
              <a:buFont typeface="Arial" panose="020B0604020202020204" pitchFamily="34" charset="0"/>
              <a:buNone/>
            </a:pPr>
            <a:r>
              <a:rPr lang="zh-CN" altLang="en-US" smtClean="0">
                <a:sym typeface="+mn-ea"/>
              </a:rPr>
              <a:t>按照节点的层数来搜索尽可能先搜索最近的点。</a:t>
            </a:r>
            <a:endParaRPr lang="en-US" altLang="zh-CN" smtClean="0">
              <a:latin typeface="楷体" panose="02010609060101010101" pitchFamily="49" charset="-122"/>
              <a:ea typeface="楷体" panose="02010609060101010101" pitchFamily="49" charset="-122"/>
              <a:sym typeface="楷体" panose="02010609060101010101" pitchFamily="49" charset="-122"/>
            </a:endParaRPr>
          </a:p>
          <a:p>
            <a:pPr marL="0" indent="0" algn="l" eaLnBrk="1" hangingPunct="1">
              <a:buFont typeface="Arial" panose="020B0604020202020204" pitchFamily="34" charset="0"/>
              <a:buNone/>
            </a:pPr>
            <a:r>
              <a:rPr lang="zh-CN" altLang="en-US" smtClean="0">
                <a:sym typeface="+mn-ea"/>
              </a:rPr>
              <a:t>搜索的顺序：</a:t>
            </a:r>
            <a:r>
              <a:rPr lang="en-US" altLang="zh-CN" smtClean="0">
                <a:solidFill>
                  <a:srgbClr val="FF0000"/>
                </a:solidFill>
                <a:sym typeface="+mn-ea"/>
              </a:rPr>
              <a:t>A-&gt;B-&gt;C-&gt;D-&gt;E</a:t>
            </a:r>
            <a:endParaRPr lang="zh-CN" altLang="en-US" smtClean="0">
              <a:solidFill>
                <a:srgbClr val="FF0000"/>
              </a:solidFill>
            </a:endParaRPr>
          </a:p>
          <a:p>
            <a:pPr marL="0" indent="0" algn="l" eaLnBrk="1" hangingPunct="1">
              <a:buFont typeface="Arial" panose="020B0604020202020204" pitchFamily="34" charset="0"/>
              <a:buNone/>
            </a:pPr>
            <a:r>
              <a:rPr lang="zh-CN" altLang="en-US" smtClean="0">
                <a:sym typeface="+mn-ea"/>
              </a:rPr>
              <a:t>可以看出广搜的顺序就是从起点开始</a:t>
            </a:r>
            <a:endParaRPr lang="en-US" altLang="zh-CN" smtClean="0"/>
          </a:p>
          <a:p>
            <a:pPr marL="0" indent="0" algn="l" eaLnBrk="1" hangingPunct="1">
              <a:buFont typeface="Arial" panose="020B0604020202020204" pitchFamily="34" charset="0"/>
              <a:buNone/>
            </a:pPr>
            <a:r>
              <a:rPr lang="zh-CN" altLang="en-US" smtClean="0">
                <a:sym typeface="+mn-ea"/>
              </a:rPr>
              <a:t>一层一层的向下扩散。</a:t>
            </a:r>
            <a:endParaRPr lang="zh-CN" altLang="en-US" dirty="0"/>
          </a:p>
        </p:txBody>
      </p:sp>
      <p:sp>
        <p:nvSpPr>
          <p:cNvPr id="7" name="文本框 6"/>
          <p:cNvSpPr txBox="1"/>
          <p:nvPr>
            <p:custDataLst>
              <p:tags r:id="rId2"/>
            </p:custDataLst>
          </p:nvPr>
        </p:nvSpPr>
        <p:spPr>
          <a:xfrm>
            <a:off x="641985" y="-8255"/>
            <a:ext cx="4262120" cy="949325"/>
          </a:xfrm>
          <a:prstGeom prst="rect">
            <a:avLst/>
          </a:prstGeom>
        </p:spPr>
        <p:txBody>
          <a:bodyPr vert="horz" lIns="91440" tIns="45720" rIns="91440" bIns="45720" rtlCol="0" anchor="b">
            <a:normAutofit/>
          </a:bodyPr>
          <a:lstStyle>
            <a:lvl1pPr defTabSz="685800">
              <a:lnSpc>
                <a:spcPct val="90000"/>
              </a:lnSpc>
              <a:spcBef>
                <a:spcPct val="0"/>
              </a:spcBef>
              <a:buNone/>
              <a:defRPr sz="4000" b="1" i="0" baseline="0">
                <a:effectLst>
                  <a:outerShdw blurRad="50800" dist="38100" dir="5400000" algn="t" rotWithShape="0">
                    <a:prstClr val="black">
                      <a:alpha val="40000"/>
                    </a:prstClr>
                  </a:outerShdw>
                </a:effectLst>
                <a:latin typeface="+mj-lt"/>
                <a:ea typeface="+mj-ea"/>
                <a:cs typeface="+mj-cs"/>
              </a:defRPr>
            </a:lvl1pPr>
          </a:lstStyle>
          <a:p>
            <a:pPr algn="just"/>
            <a:r>
              <a:rPr lang="en-US" altLang="zh-CN" sz="3200" smtClean="0">
                <a:sym typeface="+mn-ea"/>
              </a:rPr>
              <a:t>BFS(</a:t>
            </a:r>
            <a:r>
              <a:rPr lang="zh-CN" altLang="en-US" sz="3200" smtClean="0">
                <a:sym typeface="+mn-ea"/>
              </a:rPr>
              <a:t>广度优先搜索</a:t>
            </a:r>
            <a:r>
              <a:rPr lang="en-US" altLang="zh-CN" sz="3200" smtClean="0">
                <a:sym typeface="+mn-ea"/>
              </a:rPr>
              <a:t>)</a:t>
            </a:r>
            <a:r>
              <a:rPr lang="zh-CN" altLang="en-US" sz="3200" smtClean="0">
                <a:sym typeface="+mn-ea"/>
              </a:rPr>
              <a:t>：</a:t>
            </a:r>
            <a:endParaRPr lang="zh-CN" altLang="en-US" sz="3200" dirty="0"/>
          </a:p>
        </p:txBody>
      </p:sp>
      <p:sp>
        <p:nvSpPr>
          <p:cNvPr id="6" name="椭圆 35"/>
          <p:cNvSpPr>
            <a:spLocks noChangeArrowheads="1"/>
          </p:cNvSpPr>
          <p:nvPr/>
        </p:nvSpPr>
        <p:spPr bwMode="auto">
          <a:xfrm>
            <a:off x="10002838" y="2946400"/>
            <a:ext cx="147637" cy="136525"/>
          </a:xfrm>
          <a:prstGeom prst="ellipse">
            <a:avLst/>
          </a:prstGeom>
          <a:solidFill>
            <a:schemeClr val="tx1"/>
          </a:solidFill>
          <a:ln w="55000">
            <a:solidFill>
              <a:schemeClr val="tx1"/>
            </a:solidFill>
            <a:beve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等线" panose="02010600030101010101" charset="-122"/>
              <a:sym typeface="等线" panose="02010600030101010101" charset="-122"/>
            </a:endParaRPr>
          </a:p>
        </p:txBody>
      </p:sp>
      <p:sp>
        <p:nvSpPr>
          <p:cNvPr id="8" name="文本框 36"/>
          <p:cNvSpPr>
            <a:spLocks noChangeArrowheads="1"/>
          </p:cNvSpPr>
          <p:nvPr/>
        </p:nvSpPr>
        <p:spPr bwMode="auto">
          <a:xfrm flipH="1">
            <a:off x="10150475" y="2822575"/>
            <a:ext cx="296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A</a:t>
            </a:r>
            <a:endParaRPr lang="zh-CN" altLang="en-US" sz="1800">
              <a:solidFill>
                <a:srgbClr val="FFFFFF"/>
              </a:solidFill>
              <a:cs typeface="Calibri" panose="020F0502020204030204" pitchFamily="34" charset="0"/>
              <a:sym typeface="等线" panose="02010600030101010101" charset="-122"/>
            </a:endParaRPr>
          </a:p>
        </p:txBody>
      </p:sp>
      <p:sp>
        <p:nvSpPr>
          <p:cNvPr id="10" name="椭圆 37"/>
          <p:cNvSpPr>
            <a:spLocks noChangeArrowheads="1"/>
          </p:cNvSpPr>
          <p:nvPr/>
        </p:nvSpPr>
        <p:spPr bwMode="auto">
          <a:xfrm>
            <a:off x="9064625" y="3692525"/>
            <a:ext cx="147638" cy="136525"/>
          </a:xfrm>
          <a:prstGeom prst="ellipse">
            <a:avLst/>
          </a:prstGeom>
          <a:solidFill>
            <a:schemeClr val="tx1"/>
          </a:solidFill>
          <a:ln w="55000">
            <a:solidFill>
              <a:schemeClr val="tx1"/>
            </a:solidFill>
            <a:beve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等线" panose="02010600030101010101" charset="-122"/>
              <a:sym typeface="等线" panose="02010600030101010101" charset="-122"/>
            </a:endParaRPr>
          </a:p>
        </p:txBody>
      </p:sp>
      <p:sp>
        <p:nvSpPr>
          <p:cNvPr id="11" name="文本框 38"/>
          <p:cNvSpPr>
            <a:spLocks noChangeArrowheads="1"/>
          </p:cNvSpPr>
          <p:nvPr/>
        </p:nvSpPr>
        <p:spPr bwMode="auto">
          <a:xfrm flipH="1">
            <a:off x="9212263" y="3568700"/>
            <a:ext cx="296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B</a:t>
            </a:r>
            <a:endParaRPr lang="zh-CN" altLang="en-US" sz="1800">
              <a:solidFill>
                <a:srgbClr val="FFFFFF"/>
              </a:solidFill>
              <a:cs typeface="Calibri" panose="020F0502020204030204" pitchFamily="34" charset="0"/>
              <a:sym typeface="等线" panose="02010600030101010101" charset="-122"/>
            </a:endParaRPr>
          </a:p>
        </p:txBody>
      </p:sp>
      <p:sp>
        <p:nvSpPr>
          <p:cNvPr id="12" name="椭圆 39"/>
          <p:cNvSpPr>
            <a:spLocks noChangeArrowheads="1"/>
          </p:cNvSpPr>
          <p:nvPr/>
        </p:nvSpPr>
        <p:spPr bwMode="auto">
          <a:xfrm>
            <a:off x="10909300" y="3692525"/>
            <a:ext cx="147638" cy="136525"/>
          </a:xfrm>
          <a:prstGeom prst="ellipse">
            <a:avLst/>
          </a:prstGeom>
          <a:solidFill>
            <a:schemeClr val="tx1"/>
          </a:solidFill>
          <a:ln w="55000">
            <a:solidFill>
              <a:schemeClr val="tx1"/>
            </a:solidFill>
            <a:beve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ndParaRPr>
          </a:p>
        </p:txBody>
      </p:sp>
      <p:sp>
        <p:nvSpPr>
          <p:cNvPr id="13" name="文本框 8"/>
          <p:cNvSpPr>
            <a:spLocks noChangeArrowheads="1"/>
          </p:cNvSpPr>
          <p:nvPr/>
        </p:nvSpPr>
        <p:spPr bwMode="auto">
          <a:xfrm flipH="1">
            <a:off x="11056938" y="3568700"/>
            <a:ext cx="296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t>C</a:t>
            </a:r>
            <a:endParaRPr lang="zh-CN" altLang="en-US" sz="1800"/>
          </a:p>
        </p:txBody>
      </p:sp>
      <p:sp>
        <p:nvSpPr>
          <p:cNvPr id="14" name="椭圆 41"/>
          <p:cNvSpPr>
            <a:spLocks noChangeArrowheads="1"/>
          </p:cNvSpPr>
          <p:nvPr/>
        </p:nvSpPr>
        <p:spPr bwMode="auto">
          <a:xfrm>
            <a:off x="8026400" y="4584700"/>
            <a:ext cx="147638" cy="136525"/>
          </a:xfrm>
          <a:prstGeom prst="ellipse">
            <a:avLst/>
          </a:prstGeom>
          <a:solidFill>
            <a:schemeClr val="tx1"/>
          </a:solidFill>
          <a:ln w="55000">
            <a:solidFill>
              <a:schemeClr val="tx1"/>
            </a:solidFill>
            <a:beve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ndParaRPr>
          </a:p>
        </p:txBody>
      </p:sp>
      <p:sp>
        <p:nvSpPr>
          <p:cNvPr id="15" name="文本框 8"/>
          <p:cNvSpPr>
            <a:spLocks noChangeArrowheads="1"/>
          </p:cNvSpPr>
          <p:nvPr/>
        </p:nvSpPr>
        <p:spPr bwMode="auto">
          <a:xfrm flipH="1">
            <a:off x="8174038" y="4460875"/>
            <a:ext cx="296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t>D</a:t>
            </a:r>
            <a:endParaRPr lang="zh-CN" altLang="en-US" sz="1800"/>
          </a:p>
        </p:txBody>
      </p:sp>
      <p:sp>
        <p:nvSpPr>
          <p:cNvPr id="16" name="椭圆 43"/>
          <p:cNvSpPr>
            <a:spLocks noChangeArrowheads="1"/>
          </p:cNvSpPr>
          <p:nvPr/>
        </p:nvSpPr>
        <p:spPr bwMode="auto">
          <a:xfrm>
            <a:off x="9937750" y="4584700"/>
            <a:ext cx="147638" cy="136525"/>
          </a:xfrm>
          <a:prstGeom prst="ellipse">
            <a:avLst/>
          </a:prstGeom>
          <a:solidFill>
            <a:schemeClr val="tx1"/>
          </a:solidFill>
          <a:ln w="55000">
            <a:solidFill>
              <a:schemeClr val="tx1"/>
            </a:solidFill>
            <a:beve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endParaRPr>
          </a:p>
        </p:txBody>
      </p:sp>
      <p:sp>
        <p:nvSpPr>
          <p:cNvPr id="17" name="文本框 8"/>
          <p:cNvSpPr>
            <a:spLocks noChangeArrowheads="1"/>
          </p:cNvSpPr>
          <p:nvPr/>
        </p:nvSpPr>
        <p:spPr bwMode="auto">
          <a:xfrm flipH="1">
            <a:off x="10085388" y="4460875"/>
            <a:ext cx="296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t>E</a:t>
            </a:r>
            <a:endParaRPr lang="zh-CN" altLang="en-US" sz="1800"/>
          </a:p>
        </p:txBody>
      </p:sp>
      <p:sp>
        <p:nvSpPr>
          <p:cNvPr id="18" name="直接连接符 45"/>
          <p:cNvSpPr>
            <a:spLocks noChangeShapeType="1"/>
          </p:cNvSpPr>
          <p:nvPr/>
        </p:nvSpPr>
        <p:spPr bwMode="auto">
          <a:xfrm flipH="1">
            <a:off x="8026400" y="3014663"/>
            <a:ext cx="1976438" cy="1638300"/>
          </a:xfrm>
          <a:prstGeom prst="line">
            <a:avLst/>
          </a:prstGeom>
          <a:noFill/>
          <a:ln w="12700">
            <a:solidFill>
              <a:schemeClr val="tx1"/>
            </a:solidFill>
            <a:bevel/>
          </a:ln>
          <a:extLst>
            <a:ext uri="{909E8E84-426E-40DD-AFC4-6F175D3DCCD1}">
              <a14:hiddenFill xmlns:a14="http://schemas.microsoft.com/office/drawing/2010/main">
                <a:noFill/>
              </a14:hiddenFill>
            </a:ext>
          </a:extLst>
        </p:spPr>
        <p:txBody>
          <a:bodyPr/>
          <a:lstStyle/>
          <a:p>
            <a:endParaRPr lang="zh-CN" altLang="en-US"/>
          </a:p>
        </p:txBody>
      </p:sp>
      <p:cxnSp>
        <p:nvCxnSpPr>
          <p:cNvPr id="19" name="直接连接符 46"/>
          <p:cNvCxnSpPr>
            <a:cxnSpLocks noChangeShapeType="1"/>
            <a:stCxn id="10" idx="1"/>
            <a:endCxn id="16" idx="5"/>
          </p:cNvCxnSpPr>
          <p:nvPr/>
        </p:nvCxnSpPr>
        <p:spPr bwMode="auto">
          <a:xfrm>
            <a:off x="9085263" y="3711575"/>
            <a:ext cx="977900" cy="989013"/>
          </a:xfrm>
          <a:prstGeom prst="line">
            <a:avLst/>
          </a:prstGeom>
          <a:noFill/>
          <a:ln w="12700">
            <a:solidFill>
              <a:schemeClr val="tx1"/>
            </a:solidFill>
            <a:bevel/>
          </a:ln>
          <a:extLst>
            <a:ext uri="{909E8E84-426E-40DD-AFC4-6F175D3DCCD1}">
              <a14:hiddenFill xmlns:a14="http://schemas.microsoft.com/office/drawing/2010/main">
                <a:noFill/>
              </a14:hiddenFill>
            </a:ext>
          </a:extLst>
        </p:spPr>
      </p:cxnSp>
      <p:cxnSp>
        <p:nvCxnSpPr>
          <p:cNvPr id="20" name="直接连接符 47"/>
          <p:cNvCxnSpPr>
            <a:cxnSpLocks noChangeShapeType="1"/>
            <a:stCxn id="12" idx="1"/>
            <a:endCxn id="6" idx="6"/>
          </p:cNvCxnSpPr>
          <p:nvPr/>
        </p:nvCxnSpPr>
        <p:spPr bwMode="auto">
          <a:xfrm flipH="1" flipV="1">
            <a:off x="10150475" y="3014663"/>
            <a:ext cx="781050" cy="696912"/>
          </a:xfrm>
          <a:prstGeom prst="line">
            <a:avLst/>
          </a:prstGeom>
          <a:noFill/>
          <a:ln w="12700">
            <a:solidFill>
              <a:schemeClr val="tx1"/>
            </a:solidFill>
            <a:bevel/>
          </a:ln>
          <a:extLst>
            <a:ext uri="{909E8E84-426E-40DD-AFC4-6F175D3DCCD1}">
              <a14:hiddenFill xmlns:a14="http://schemas.microsoft.com/office/drawing/2010/main">
                <a:noFill/>
              </a14:hiddenFill>
            </a:ext>
          </a:extLst>
        </p:spPr>
      </p:cxnSp>
      <p:pic>
        <p:nvPicPr>
          <p:cNvPr id="21" name="图片 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7875" y="2373313"/>
            <a:ext cx="31115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fill="hold" nodeType="clickEffect">
                                  <p:stCondLst>
                                    <p:cond delay="0"/>
                                  </p:stCondLst>
                                  <p:childTnLst>
                                    <p:animMotion origin="layout" path="M -1.45833E-6 -2.96296E-6 L -0.08346 0.11227 L 0.07083 0.11412 L -0.16914 0.23982 L -0.01172 0.2419 L -0.00846 0.2419 " pathEditMode="relative" rAng="0" ptsTypes="AAAAAA">
                                      <p:cBhvr>
                                        <p:cTn id="6" dur="5000" fill="hold"/>
                                        <p:tgtEl>
                                          <p:spTgt spid="21"/>
                                        </p:tgtEl>
                                        <p:attrNameLst>
                                          <p:attrName>ppt_x</p:attrName>
                                          <p:attrName>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noChangeArrowheads="1"/>
          </p:cNvSpPr>
          <p:nvPr>
            <p:ph idx="4294967295"/>
          </p:nvPr>
        </p:nvSpPr>
        <p:spPr>
          <a:xfrm>
            <a:off x="838200" y="1391603"/>
            <a:ext cx="10515600" cy="2921000"/>
          </a:xfrm>
        </p:spPr>
        <p:txBody>
          <a:bodyPr/>
          <a:lstStyle/>
          <a:p>
            <a:pPr marL="0" indent="0" eaLnBrk="1" hangingPunct="1">
              <a:buFont typeface="Arial" panose="020B0604020202020204" pitchFamily="34" charset="0"/>
              <a:buNone/>
            </a:pPr>
            <a:r>
              <a:rPr lang="zh-CN" altLang="en-US" smtClean="0"/>
              <a:t>再举一个例子区分</a:t>
            </a:r>
            <a:r>
              <a:rPr lang="en-US" altLang="zh-CN" smtClean="0"/>
              <a:t>DFS</a:t>
            </a:r>
            <a:r>
              <a:rPr lang="zh-CN" altLang="en-US" smtClean="0"/>
              <a:t>和</a:t>
            </a:r>
            <a:r>
              <a:rPr lang="en-US" altLang="zh-CN" smtClean="0"/>
              <a:t>BFS</a:t>
            </a:r>
            <a:r>
              <a:rPr lang="zh-CN" altLang="en-US" smtClean="0"/>
              <a:t>：</a:t>
            </a:r>
            <a:r>
              <a:rPr lang="en-US" altLang="zh-CN" smtClean="0"/>
              <a:t>(</a:t>
            </a:r>
            <a:r>
              <a:rPr lang="zh-CN" altLang="en-US" sz="2000" smtClean="0">
                <a:latin typeface="楷体" panose="02010609060101010101" pitchFamily="49" charset="-122"/>
                <a:ea typeface="楷体" panose="02010609060101010101" pitchFamily="49" charset="-122"/>
                <a:sym typeface="楷体" panose="02010609060101010101" pitchFamily="49" charset="-122"/>
              </a:rPr>
              <a:t>要求从</a:t>
            </a:r>
            <a:r>
              <a:rPr lang="en-US" altLang="zh-CN" sz="2000" smtClean="0">
                <a:latin typeface="楷体" panose="02010609060101010101" pitchFamily="49" charset="-122"/>
                <a:ea typeface="楷体" panose="02010609060101010101" pitchFamily="49" charset="-122"/>
                <a:sym typeface="楷体" panose="02010609060101010101" pitchFamily="49" charset="-122"/>
              </a:rPr>
              <a:t>1</a:t>
            </a:r>
            <a:r>
              <a:rPr lang="zh-CN" altLang="en-US" sz="2000" smtClean="0">
                <a:latin typeface="楷体" panose="02010609060101010101" pitchFamily="49" charset="-122"/>
                <a:ea typeface="楷体" panose="02010609060101010101" pitchFamily="49" charset="-122"/>
                <a:sym typeface="楷体" panose="02010609060101010101" pitchFamily="49" charset="-122"/>
              </a:rPr>
              <a:t>点开始搜索所有的点</a:t>
            </a:r>
            <a:r>
              <a:rPr lang="en-US" altLang="zh-CN" sz="2000" smtClean="0">
                <a:latin typeface="楷体" panose="02010609060101010101" pitchFamily="49" charset="-122"/>
                <a:ea typeface="楷体" panose="02010609060101010101" pitchFamily="49" charset="-122"/>
                <a:sym typeface="楷体" panose="02010609060101010101" pitchFamily="49" charset="-122"/>
              </a:rPr>
              <a:t>)</a:t>
            </a:r>
            <a:endParaRPr lang="zh-CN" altLang="en-US" sz="2000" smtClean="0">
              <a:latin typeface="楷体" panose="02010609060101010101" pitchFamily="49" charset="-122"/>
              <a:ea typeface="楷体" panose="02010609060101010101" pitchFamily="49" charset="-122"/>
              <a:sym typeface="楷体" panose="02010609060101010101" pitchFamily="49" charset="-122"/>
            </a:endParaRPr>
          </a:p>
          <a:p>
            <a:pPr marL="0" indent="0" eaLnBrk="1" hangingPunct="1">
              <a:buFont typeface="Arial" panose="020B0604020202020204" pitchFamily="34" charset="0"/>
              <a:buNone/>
            </a:pPr>
            <a:endParaRPr lang="zh-CN" altLang="en-US" smtClean="0"/>
          </a:p>
          <a:p>
            <a:pPr marL="0" indent="0" eaLnBrk="1" hangingPunct="1">
              <a:buFont typeface="Arial" panose="020B0604020202020204" pitchFamily="34" charset="0"/>
              <a:buNone/>
            </a:pPr>
            <a:r>
              <a:rPr lang="en-US" altLang="zh-CN" smtClean="0"/>
              <a:t>	</a:t>
            </a:r>
            <a:endParaRPr lang="zh-CN" altLang="en-US" sz="2400" smtClean="0">
              <a:latin typeface="楷体" panose="02010609060101010101" pitchFamily="49" charset="-122"/>
              <a:ea typeface="楷体" panose="02010609060101010101" pitchFamily="49" charset="-122"/>
              <a:sym typeface="楷体" panose="02010609060101010101" pitchFamily="49" charset="-122"/>
            </a:endParaRPr>
          </a:p>
        </p:txBody>
      </p:sp>
      <p:graphicFrame>
        <p:nvGraphicFramePr>
          <p:cNvPr id="8196" name="表格 3"/>
          <p:cNvGraphicFramePr>
            <a:graphicFrameLocks noGrp="1"/>
          </p:cNvGraphicFramePr>
          <p:nvPr/>
        </p:nvGraphicFramePr>
        <p:xfrm>
          <a:off x="7816850" y="2282190"/>
          <a:ext cx="2200275" cy="1835150"/>
        </p:xfrm>
        <a:graphic>
          <a:graphicData uri="http://schemas.openxmlformats.org/drawingml/2006/table">
            <a:tbl>
              <a:tblPr/>
              <a:tblGrid>
                <a:gridCol w="439738"/>
                <a:gridCol w="439737"/>
                <a:gridCol w="441325"/>
                <a:gridCol w="439738"/>
                <a:gridCol w="439737"/>
              </a:tblGrid>
              <a:tr h="365716">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22</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14</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6</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15</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23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r>
              <a:tr h="366621">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16</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7</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2</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8</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cap="flat">
                      <a:noFill/>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17</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FF00"/>
                    </a:solidFill>
                  </a:tcPr>
                </a:tc>
              </a:tr>
              <a:tr h="365716">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w="12700" cap="flat" cmpd="sng" algn="ctr">
                      <a:solidFill>
                        <a:schemeClr val="tx1"/>
                      </a:solidFill>
                      <a:prstDash val="solid"/>
                      <a:bevel/>
                      <a:headEnd type="none" w="med" len="med"/>
                      <a:tailEnd type="none" w="med" len="med"/>
                    </a:lnL>
                    <a:lnR cap="flat">
                      <a:noFill/>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C0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5</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r>
              <a:tr h="371382">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18</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4</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12</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cap="flat">
                      <a:noFill/>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21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FF00"/>
                    </a:solidFill>
                  </a:tcPr>
                </a:tc>
              </a:tr>
              <a:tr h="365716">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24</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20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25</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solidFill>
                      <a:srgbClr val="92D050"/>
                    </a:solidFill>
                  </a:tcPr>
                </a:tc>
              </a:tr>
            </a:tbl>
          </a:graphicData>
        </a:graphic>
      </p:graphicFrame>
      <p:graphicFrame>
        <p:nvGraphicFramePr>
          <p:cNvPr id="8242" name="表格 18"/>
          <p:cNvGraphicFramePr>
            <a:graphicFrameLocks noGrp="1"/>
          </p:cNvGraphicFramePr>
          <p:nvPr/>
        </p:nvGraphicFramePr>
        <p:xfrm>
          <a:off x="1920875" y="2279015"/>
          <a:ext cx="2200275" cy="1835150"/>
        </p:xfrm>
        <a:graphic>
          <a:graphicData uri="http://schemas.openxmlformats.org/drawingml/2006/table">
            <a:tbl>
              <a:tblPr/>
              <a:tblGrid>
                <a:gridCol w="439738"/>
                <a:gridCol w="439737"/>
                <a:gridCol w="441325"/>
                <a:gridCol w="439738"/>
                <a:gridCol w="439737"/>
              </a:tblGrid>
              <a:tr h="365716">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5</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4</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20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21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00B050"/>
                    </a:solidFill>
                  </a:tcPr>
                </a:tc>
              </a:tr>
              <a:tr h="366621">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6</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2</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22</a:t>
                      </a:r>
                      <a:endParaRPr kumimoji="0" lang="zh-CN" altLang="en-US" sz="1800" b="0" i="0" u="none" strike="noStrike" cap="none" normalizeH="0" baseline="0" dirty="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00B050"/>
                    </a:solidFill>
                  </a:tcPr>
                </a:tc>
              </a:tr>
              <a:tr h="365716">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7</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12</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FFFF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C0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18</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23</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00B050"/>
                    </a:solidFill>
                  </a:tcPr>
                </a:tc>
              </a:tr>
              <a:tr h="371382">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8</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11</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14</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17</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24</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00B050"/>
                    </a:solidFill>
                  </a:tcPr>
                </a:tc>
              </a:tr>
              <a:tr h="365716">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9</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FF0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10</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FFC00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15</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16</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92D050"/>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25</a:t>
                      </a:r>
                      <a:endParaRPr kumimoji="0" lang="zh-CN" altLang="en-US" sz="1800" b="0" i="0" u="none" strike="noStrike" cap="none" normalizeH="0" baseline="0" dirty="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00B050"/>
                    </a:solidFill>
                  </a:tcPr>
                </a:tc>
              </a:tr>
            </a:tbl>
          </a:graphicData>
        </a:graphic>
      </p:graphicFrame>
      <p:sp>
        <p:nvSpPr>
          <p:cNvPr id="7240" name="文本框 4"/>
          <p:cNvSpPr>
            <a:spLocks noChangeArrowheads="1"/>
          </p:cNvSpPr>
          <p:nvPr/>
        </p:nvSpPr>
        <p:spPr bwMode="auto">
          <a:xfrm>
            <a:off x="704850" y="4263390"/>
            <a:ext cx="4633913"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rPr>
              <a:t>这就是按照上左下右的顺序进行深搜的路径。</a:t>
            </a:r>
            <a:endParaRPr lang="en-US" altLang="zh-CN" sz="1800">
              <a:solidFill>
                <a:srgbClr val="FFFFFF"/>
              </a:solidFill>
              <a:latin typeface="楷体" panose="02010609060101010101" pitchFamily="49" charset="-122"/>
              <a:ea typeface="楷体" panose="02010609060101010101" pitchFamily="49" charset="-122"/>
              <a:sym typeface="楷体" panose="02010609060101010101" pitchFamily="49" charset="-122"/>
            </a:endParaRPr>
          </a:p>
          <a:p>
            <a:pPr eaLnBrk="1" hangingPunct="1">
              <a:lnSpc>
                <a:spcPct val="100000"/>
              </a:lnSpc>
              <a:spcBef>
                <a:spcPct val="0"/>
              </a:spcBef>
              <a:buFont typeface="Arial" panose="020B0604020202020204" pitchFamily="34" charset="0"/>
              <a:buNone/>
            </a:pPr>
            <a:endPar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endParaRPr>
          </a:p>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charset="-122"/>
              </a:rPr>
              <a:t>可以看出就是从</a:t>
            </a:r>
            <a:r>
              <a:rPr lang="en-US" altLang="zh-CN" sz="1800">
                <a:solidFill>
                  <a:srgbClr val="FFFFFF"/>
                </a:solidFill>
                <a:ea typeface="宋体" panose="02010600030101010101" pitchFamily="2" charset="-122"/>
                <a:cs typeface="Calibri" panose="020F0502020204030204" pitchFamily="34" charset="0"/>
              </a:rPr>
              <a:t>1</a:t>
            </a:r>
            <a:r>
              <a:rPr lang="zh-CN" altLang="en-US" sz="1800">
                <a:solidFill>
                  <a:srgbClr val="FFFFFF"/>
                </a:solidFill>
                <a:sym typeface="等线" panose="02010600030101010101" charset="-122"/>
              </a:rPr>
              <a:t>点开始每个点都尽可能按照上左下右的优先顺序找点，若这个点存在则继续从这个点搜索，否则退回上一点。</a:t>
            </a:r>
            <a:endParaRPr lang="zh-CN" altLang="en-US" sz="1800">
              <a:solidFill>
                <a:srgbClr val="FFFFFF"/>
              </a:solidFill>
              <a:sym typeface="等线" panose="02010600030101010101" charset="-122"/>
            </a:endParaRPr>
          </a:p>
        </p:txBody>
      </p:sp>
      <p:sp>
        <p:nvSpPr>
          <p:cNvPr id="7241" name="文本框 21"/>
          <p:cNvSpPr>
            <a:spLocks noChangeArrowheads="1"/>
          </p:cNvSpPr>
          <p:nvPr/>
        </p:nvSpPr>
        <p:spPr bwMode="auto">
          <a:xfrm>
            <a:off x="6599238" y="4263390"/>
            <a:ext cx="4633912"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rPr>
              <a:t>这就是按照上左下右的顺序进行广搜的路径。</a:t>
            </a:r>
            <a:endParaRPr lang="en-US" altLang="zh-CN" sz="1800">
              <a:solidFill>
                <a:srgbClr val="FFFFFF"/>
              </a:solidFill>
              <a:latin typeface="楷体" panose="02010609060101010101" pitchFamily="49" charset="-122"/>
              <a:ea typeface="楷体" panose="02010609060101010101" pitchFamily="49" charset="-122"/>
              <a:sym typeface="楷体" panose="02010609060101010101" pitchFamily="49" charset="-122"/>
            </a:endParaRPr>
          </a:p>
          <a:p>
            <a:pPr eaLnBrk="1" hangingPunct="1">
              <a:lnSpc>
                <a:spcPct val="100000"/>
              </a:lnSpc>
              <a:spcBef>
                <a:spcPct val="0"/>
              </a:spcBef>
              <a:buFont typeface="Arial" panose="020B0604020202020204" pitchFamily="34" charset="0"/>
              <a:buNone/>
            </a:pPr>
            <a:endPar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endParaRPr>
          </a:p>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charset="-122"/>
              </a:rPr>
              <a:t>可以看出就是从</a:t>
            </a:r>
            <a:r>
              <a:rPr lang="en-US" altLang="zh-CN" sz="1800">
                <a:solidFill>
                  <a:srgbClr val="FFFFFF"/>
                </a:solidFill>
                <a:ea typeface="宋体" panose="02010600030101010101" pitchFamily="2" charset="-122"/>
                <a:cs typeface="Calibri" panose="020F0502020204030204" pitchFamily="34" charset="0"/>
              </a:rPr>
              <a:t>1</a:t>
            </a:r>
            <a:r>
              <a:rPr lang="zh-CN" altLang="en-US" sz="1800">
                <a:solidFill>
                  <a:srgbClr val="FFFFFF"/>
                </a:solidFill>
                <a:sym typeface="等线" panose="02010600030101010101" charset="-122"/>
              </a:rPr>
              <a:t>点开始搜索每个点的上左下右点，若这个点存在则下一轮会搜索这个点的上左下右，一层一层向外扩散。</a:t>
            </a:r>
            <a:endParaRPr lang="zh-CN" altLang="en-US" sz="1800">
              <a:solidFill>
                <a:srgbClr val="FFFFFF"/>
              </a:solidFill>
              <a:sym typeface="等线" panose="02010600030101010101" charset="-122"/>
            </a:endParaRP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MH_PageTitle"/>
          <p:cNvSpPr>
            <a:spLocks noGrp="1"/>
          </p:cNvSpPr>
          <p:nvPr>
            <p:ph type="title"/>
            <p:custDataLst>
              <p:tags r:id="rId1"/>
            </p:custDataLst>
          </p:nvPr>
        </p:nvSpPr>
        <p:spPr>
          <a:xfrm>
            <a:off x="1875155" y="121920"/>
            <a:ext cx="9873615" cy="848360"/>
          </a:xfrm>
        </p:spPr>
        <p:txBody>
          <a:bodyPr>
            <a:normAutofit/>
          </a:bodyPr>
          <a:lstStyle/>
          <a:p>
            <a:pPr eaLnBrk="1" hangingPunct="1"/>
            <a:r>
              <a:rPr lang="en-US" altLang="zh-CN" smtClean="0">
                <a:latin typeface="楷体" panose="02010609060101010101" pitchFamily="49" charset="-122"/>
                <a:ea typeface="楷体" panose="02010609060101010101" pitchFamily="49" charset="-122"/>
                <a:sym typeface="楷体" panose="02010609060101010101" pitchFamily="49" charset="-122"/>
              </a:rPr>
              <a:t>DFS</a:t>
            </a:r>
            <a:r>
              <a:rPr lang="zh-CN" altLang="en-US" smtClean="0">
                <a:latin typeface="楷体" panose="02010609060101010101" pitchFamily="49" charset="-122"/>
                <a:ea typeface="楷体" panose="02010609060101010101" pitchFamily="49" charset="-122"/>
                <a:sym typeface="楷体" panose="02010609060101010101" pitchFamily="49" charset="-122"/>
              </a:rPr>
              <a:t>栈，</a:t>
            </a:r>
            <a:r>
              <a:rPr lang="en-US" altLang="zh-CN" smtClean="0">
                <a:latin typeface="楷体" panose="02010609060101010101" pitchFamily="49" charset="-122"/>
                <a:ea typeface="楷体" panose="02010609060101010101" pitchFamily="49" charset="-122"/>
                <a:sym typeface="楷体" panose="02010609060101010101" pitchFamily="49" charset="-122"/>
              </a:rPr>
              <a:t>BFS</a:t>
            </a:r>
            <a:r>
              <a:rPr lang="zh-CN" altLang="en-US" smtClean="0">
                <a:latin typeface="楷体" panose="02010609060101010101" pitchFamily="49" charset="-122"/>
                <a:ea typeface="楷体" panose="02010609060101010101" pitchFamily="49" charset="-122"/>
                <a:sym typeface="楷体" panose="02010609060101010101" pitchFamily="49" charset="-122"/>
              </a:rPr>
              <a:t>队列。</a:t>
            </a:r>
            <a:endParaRPr lang="zh-CN" altLang="en-US" dirty="0" smtClean="0">
              <a:latin typeface="+mj-lt"/>
              <a:ea typeface="+mj-ea"/>
            </a:endParaRPr>
          </a:p>
        </p:txBody>
      </p:sp>
      <p:sp>
        <p:nvSpPr>
          <p:cNvPr id="20" name="内容占位符 19"/>
          <p:cNvSpPr>
            <a:spLocks noGrp="1"/>
          </p:cNvSpPr>
          <p:nvPr>
            <p:ph sz="half" idx="1"/>
            <p:custDataLst>
              <p:tags r:id="rId2"/>
            </p:custDataLst>
          </p:nvPr>
        </p:nvSpPr>
        <p:spPr/>
        <p:txBody>
          <a:bodyPr>
            <a:normAutofit fontScale="90000" lnSpcReduction="10000"/>
          </a:bodyPr>
          <a:p>
            <a:pPr marL="0" indent="0">
              <a:buNone/>
            </a:pPr>
            <a:r>
              <a:rPr lang="zh-CN" altLang="en-US" dirty="0">
                <a:latin typeface="+mn-lt"/>
                <a:ea typeface="+mn-ea"/>
              </a:rPr>
              <a:t>根据</a:t>
            </a:r>
            <a:r>
              <a:rPr lang="en-US" altLang="zh-CN" dirty="0">
                <a:latin typeface="+mn-lt"/>
                <a:ea typeface="+mn-ea"/>
              </a:rPr>
              <a:t>DFS</a:t>
            </a:r>
            <a:r>
              <a:rPr lang="zh-CN" altLang="en-US" dirty="0">
                <a:latin typeface="+mn-lt"/>
                <a:ea typeface="+mn-ea"/>
              </a:rPr>
              <a:t>和</a:t>
            </a:r>
            <a:r>
              <a:rPr lang="en-US" altLang="zh-CN" dirty="0">
                <a:latin typeface="+mn-lt"/>
                <a:ea typeface="+mn-ea"/>
              </a:rPr>
              <a:t>BFS</a:t>
            </a:r>
            <a:r>
              <a:rPr lang="zh-CN" altLang="en-US" dirty="0">
                <a:latin typeface="+mn-lt"/>
                <a:ea typeface="+mn-ea"/>
              </a:rPr>
              <a:t>的性质可以轻松得到</a:t>
            </a:r>
            <a:r>
              <a:rPr lang="en-US" altLang="zh-CN" dirty="0">
                <a:latin typeface="+mn-lt"/>
                <a:ea typeface="+mn-ea"/>
              </a:rPr>
              <a:t>DFS</a:t>
            </a:r>
            <a:r>
              <a:rPr lang="zh-CN" altLang="en-US" dirty="0">
                <a:latin typeface="+mn-lt"/>
                <a:ea typeface="+mn-ea"/>
              </a:rPr>
              <a:t>所使用的数据结构为栈，</a:t>
            </a:r>
            <a:r>
              <a:rPr lang="en-US" altLang="zh-CN" dirty="0">
                <a:latin typeface="+mn-lt"/>
                <a:ea typeface="+mn-ea"/>
              </a:rPr>
              <a:t>BFS</a:t>
            </a:r>
            <a:r>
              <a:rPr lang="zh-CN" altLang="en-US" dirty="0">
                <a:latin typeface="+mn-lt"/>
                <a:ea typeface="+mn-ea"/>
              </a:rPr>
              <a:t>所使用的数据结构为队列。（</a:t>
            </a:r>
            <a:r>
              <a:rPr lang="en-US" altLang="zh-CN" dirty="0">
                <a:latin typeface="+mn-lt"/>
                <a:ea typeface="+mn-ea"/>
              </a:rPr>
              <a:t>DFS</a:t>
            </a:r>
            <a:r>
              <a:rPr lang="zh-CN" altLang="en-US" dirty="0">
                <a:latin typeface="+mn-lt"/>
                <a:ea typeface="+mn-ea"/>
              </a:rPr>
              <a:t>一般用递归完成，递归代码看起来会更有条理）</a:t>
            </a:r>
            <a:endParaRPr lang="zh-CN" altLang="en-US" dirty="0">
              <a:latin typeface="+mn-lt"/>
              <a:ea typeface="+mn-ea"/>
            </a:endParaRPr>
          </a:p>
        </p:txBody>
      </p:sp>
      <p:sp>
        <p:nvSpPr>
          <p:cNvPr id="5" name="矩形 4"/>
          <p:cNvSpPr/>
          <p:nvPr/>
        </p:nvSpPr>
        <p:spPr>
          <a:xfrm>
            <a:off x="1872615" y="2834640"/>
            <a:ext cx="8446770" cy="1188720"/>
          </a:xfrm>
          <a:prstGeom prst="rect">
            <a:avLst/>
          </a:prstGeom>
          <a:noFill/>
          <a:ln>
            <a:noFill/>
          </a:ln>
        </p:spPr>
        <p:txBody>
          <a:bodyPr wrap="none" rtlCol="0" anchor="t">
            <a:spAutoFit/>
          </a:bodyPr>
          <a:p>
            <a:pPr algn="ctr"/>
            <a:r>
              <a:rPr lang="zh-CN" altLang="en-US" sz="7200" b="1">
                <a:ln w="25400">
                  <a:gradFill>
                    <a:gsLst>
                      <a:gs pos="31000">
                        <a:srgbClr val="6D6E85"/>
                      </a:gs>
                      <a:gs pos="66000">
                        <a:srgbClr val="A2C6FF"/>
                      </a:gs>
                      <a:gs pos="45000">
                        <a:srgbClr val="97B8F2"/>
                      </a:gs>
                      <a:gs pos="11000">
                        <a:srgbClr val="ED7D31">
                          <a:lumMod val="20000"/>
                          <a:lumOff val="80000"/>
                        </a:srgbClr>
                      </a:gs>
                      <a:gs pos="100000">
                        <a:srgbClr val="7E6760"/>
                      </a:gs>
                      <a:gs pos="91000">
                        <a:schemeClr val="bg1">
                          <a:lumMod val="50000"/>
                        </a:schemeClr>
                      </a:gs>
                      <a:gs pos="56000">
                        <a:srgbClr val="455C85"/>
                      </a:gs>
                      <a:gs pos="81000">
                        <a:srgbClr val="F8D8CF"/>
                      </a:gs>
                    </a:gsLst>
                  </a:gradFill>
                </a:ln>
                <a:blipFill>
                  <a:blip r:embed="rId3"/>
                  <a:tile sx="100000" sy="100000"/>
                </a:blipFill>
                <a:effectLst>
                  <a:outerShdw blurRad="38100" dist="25400" dir="5400000" algn="ctr" rotWithShape="0">
                    <a:srgbClr val="6E747A">
                      <a:alpha val="43000"/>
                    </a:srgbClr>
                  </a:outerShdw>
                </a:effectLst>
              </a:rPr>
              <a:t>接下来举两个例例子</a:t>
            </a:r>
            <a:endParaRPr lang="zh-CN" altLang="en-US" sz="7200" b="1">
              <a:ln w="25400">
                <a:gradFill>
                  <a:gsLst>
                    <a:gs pos="31000">
                      <a:srgbClr val="6D6E85"/>
                    </a:gs>
                    <a:gs pos="66000">
                      <a:srgbClr val="A2C6FF"/>
                    </a:gs>
                    <a:gs pos="45000">
                      <a:srgbClr val="97B8F2"/>
                    </a:gs>
                    <a:gs pos="11000">
                      <a:srgbClr val="ED7D31">
                        <a:lumMod val="20000"/>
                        <a:lumOff val="80000"/>
                      </a:srgbClr>
                    </a:gs>
                    <a:gs pos="100000">
                      <a:srgbClr val="7E6760"/>
                    </a:gs>
                    <a:gs pos="91000">
                      <a:schemeClr val="bg1">
                        <a:lumMod val="50000"/>
                      </a:schemeClr>
                    </a:gs>
                    <a:gs pos="56000">
                      <a:srgbClr val="455C85"/>
                    </a:gs>
                    <a:gs pos="81000">
                      <a:srgbClr val="F8D8CF"/>
                    </a:gs>
                  </a:gsLst>
                </a:gradFill>
              </a:ln>
              <a:blipFill>
                <a:blip r:embed="rId3"/>
                <a:tile sx="100000" sy="100000"/>
              </a:blipFill>
              <a:effectLst>
                <a:outerShdw blurRad="38100" dist="25400" dir="5400000" algn="ctr" rotWithShape="0">
                  <a:srgbClr val="6E747A">
                    <a:alpha val="43000"/>
                  </a:srgbClr>
                </a:outerShdw>
              </a:effectLst>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idx="4294967295"/>
          </p:nvPr>
        </p:nvSpPr>
        <p:spPr>
          <a:xfrm>
            <a:off x="838200" y="209550"/>
            <a:ext cx="11098213" cy="630238"/>
          </a:xfrm>
        </p:spPr>
        <p:txBody>
          <a:bodyPr>
            <a:normAutofit fontScale="90000"/>
          </a:bodyPr>
          <a:lstStyle/>
          <a:p>
            <a:pPr algn="r" eaLnBrk="1" hangingPunct="1"/>
            <a:r>
              <a:rPr lang="zh-CN" altLang="en-US" sz="4000" smtClean="0"/>
              <a:t>DFS/BFS</a:t>
            </a:r>
            <a:endParaRPr lang="zh-CN" altLang="en-US" sz="4000" smtClean="0"/>
          </a:p>
        </p:txBody>
      </p:sp>
      <p:sp>
        <p:nvSpPr>
          <p:cNvPr id="9219" name="内容占位符 2"/>
          <p:cNvSpPr>
            <a:spLocks noGrp="1" noChangeArrowheads="1"/>
          </p:cNvSpPr>
          <p:nvPr/>
        </p:nvSpPr>
        <p:spPr>
          <a:xfrm>
            <a:off x="838200" y="1336675"/>
            <a:ext cx="10515600" cy="1408113"/>
          </a:xfrm>
          <a:prstGeom prst="rect">
            <a:avLst/>
          </a:prstGeom>
          <a:noFill/>
          <a:ln>
            <a:noFill/>
          </a:ln>
        </p:spPr>
        <p:txBody>
          <a:bodyPr vert="horz" wrap="square" lIns="91440" tIns="45720" rIns="91440" bIns="45720" numCol="1" anchor="t" anchorCtr="0" compatLnSpc="1"/>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eaLnBrk="1" hangingPunct="1">
              <a:buFont typeface="Arial" panose="020B0604020202020204" pitchFamily="34" charset="0"/>
              <a:buNone/>
            </a:pPr>
            <a:r>
              <a:rPr lang="zh-CN" altLang="en-US" smtClean="0"/>
              <a:t>地图搜索</a:t>
            </a:r>
            <a:endParaRPr lang="en-US" altLang="zh-CN" smtClean="0"/>
          </a:p>
          <a:p>
            <a:pPr marL="0" indent="0" algn="ctr" eaLnBrk="1" hangingPunct="1">
              <a:buFont typeface="Arial" panose="020B0604020202020204" pitchFamily="34" charset="0"/>
              <a:buNone/>
            </a:pPr>
            <a:r>
              <a:rPr lang="zh-CN" altLang="en-US" sz="2400" smtClean="0">
                <a:latin typeface="楷体" panose="02010609060101010101" pitchFamily="49" charset="-122"/>
                <a:ea typeface="楷体" panose="02010609060101010101" pitchFamily="49" charset="-122"/>
                <a:sym typeface="楷体" panose="02010609060101010101" pitchFamily="49" charset="-122"/>
              </a:rPr>
              <a:t>判断地图中两点</a:t>
            </a:r>
            <a:r>
              <a:rPr lang="en-US" altLang="zh-CN" sz="2400" smtClean="0">
                <a:latin typeface="楷体" panose="02010609060101010101" pitchFamily="49" charset="-122"/>
                <a:ea typeface="楷体" panose="02010609060101010101" pitchFamily="49" charset="-122"/>
                <a:sym typeface="楷体" panose="02010609060101010101" pitchFamily="49" charset="-122"/>
              </a:rPr>
              <a:t>A</a:t>
            </a:r>
            <a:r>
              <a:rPr lang="zh-CN" altLang="en-US" sz="2400" smtClean="0">
                <a:latin typeface="楷体" panose="02010609060101010101" pitchFamily="49" charset="-122"/>
                <a:ea typeface="楷体" panose="02010609060101010101" pitchFamily="49" charset="-122"/>
                <a:sym typeface="楷体" panose="02010609060101010101" pitchFamily="49" charset="-122"/>
              </a:rPr>
              <a:t>和</a:t>
            </a:r>
            <a:r>
              <a:rPr lang="en-US" altLang="zh-CN" sz="2400" smtClean="0">
                <a:latin typeface="楷体" panose="02010609060101010101" pitchFamily="49" charset="-122"/>
                <a:ea typeface="楷体" panose="02010609060101010101" pitchFamily="49" charset="-122"/>
                <a:sym typeface="楷体" panose="02010609060101010101" pitchFamily="49" charset="-122"/>
              </a:rPr>
              <a:t>B</a:t>
            </a:r>
            <a:r>
              <a:rPr lang="zh-CN" altLang="en-US" sz="2400" smtClean="0">
                <a:latin typeface="楷体" panose="02010609060101010101" pitchFamily="49" charset="-122"/>
                <a:ea typeface="楷体" panose="02010609060101010101" pitchFamily="49" charset="-122"/>
                <a:sym typeface="楷体" panose="02010609060101010101" pitchFamily="49" charset="-122"/>
              </a:rPr>
              <a:t>是否联通，</a:t>
            </a:r>
            <a:r>
              <a:rPr lang="en-US" altLang="zh-CN" sz="2400" smtClean="0">
                <a:latin typeface="楷体" panose="02010609060101010101" pitchFamily="49" charset="-122"/>
                <a:ea typeface="楷体" panose="02010609060101010101" pitchFamily="49" charset="-122"/>
                <a:sym typeface="楷体" panose="02010609060101010101" pitchFamily="49" charset="-122"/>
              </a:rPr>
              <a:t> ‘ . ’</a:t>
            </a:r>
            <a:r>
              <a:rPr lang="zh-CN" altLang="en-US" sz="2400" smtClean="0">
                <a:latin typeface="楷体" panose="02010609060101010101" pitchFamily="49" charset="-122"/>
                <a:ea typeface="楷体" panose="02010609060101010101" pitchFamily="49" charset="-122"/>
                <a:sym typeface="楷体" panose="02010609060101010101" pitchFamily="49" charset="-122"/>
              </a:rPr>
              <a:t>表示空白</a:t>
            </a:r>
            <a:r>
              <a:rPr lang="en-US" altLang="zh-CN" sz="2400" smtClean="0">
                <a:latin typeface="楷体" panose="02010609060101010101" pitchFamily="49" charset="-122"/>
                <a:ea typeface="楷体" panose="02010609060101010101" pitchFamily="49" charset="-122"/>
                <a:sym typeface="楷体" panose="02010609060101010101" pitchFamily="49" charset="-122"/>
              </a:rPr>
              <a:t>, ‘ # ’</a:t>
            </a:r>
            <a:r>
              <a:rPr lang="zh-CN" altLang="en-US" sz="2400" smtClean="0">
                <a:latin typeface="楷体" panose="02010609060101010101" pitchFamily="49" charset="-122"/>
                <a:ea typeface="楷体" panose="02010609060101010101" pitchFamily="49" charset="-122"/>
                <a:sym typeface="楷体" panose="02010609060101010101" pitchFamily="49" charset="-122"/>
              </a:rPr>
              <a:t>表示墙。</a:t>
            </a:r>
            <a:endParaRPr lang="en-US" altLang="zh-CN" sz="2400" smtClean="0">
              <a:latin typeface="楷体" panose="02010609060101010101" pitchFamily="49" charset="-122"/>
              <a:ea typeface="楷体" panose="02010609060101010101" pitchFamily="49" charset="-122"/>
              <a:sym typeface="楷体" panose="02010609060101010101" pitchFamily="49" charset="-122"/>
            </a:endParaRPr>
          </a:p>
          <a:p>
            <a:pPr marL="0" indent="0" eaLnBrk="1" hangingPunct="1">
              <a:buFont typeface="Arial" panose="020B0604020202020204" pitchFamily="34" charset="0"/>
              <a:buNone/>
            </a:pPr>
            <a:r>
              <a:rPr lang="en-US" altLang="zh-CN" sz="2400" smtClean="0">
                <a:latin typeface="楷体" panose="02010609060101010101" pitchFamily="49" charset="-122"/>
                <a:ea typeface="楷体" panose="02010609060101010101" pitchFamily="49" charset="-122"/>
                <a:sym typeface="楷体" panose="02010609060101010101" pitchFamily="49" charset="-122"/>
              </a:rPr>
              <a:t>eg:</a:t>
            </a:r>
            <a:endParaRPr lang="zh-CN" altLang="en-US" smtClean="0"/>
          </a:p>
        </p:txBody>
      </p:sp>
      <p:sp>
        <p:nvSpPr>
          <p:cNvPr id="9220" name="文本框 3"/>
          <p:cNvSpPr>
            <a:spLocks noChangeArrowheads="1"/>
          </p:cNvSpPr>
          <p:nvPr/>
        </p:nvSpPr>
        <p:spPr bwMode="auto">
          <a:xfrm>
            <a:off x="741363" y="587375"/>
            <a:ext cx="201168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ea typeface="宋体" panose="02010600030101010101" pitchFamily="2" charset="-122"/>
                <a:cs typeface="Calibri" panose="020F0502020204030204" pitchFamily="34" charset="0"/>
              </a:rPr>
              <a:t>来个例子：</a:t>
            </a:r>
            <a:r>
              <a:rPr lang="en-US" altLang="zh-CN" sz="1800">
                <a:solidFill>
                  <a:srgbClr val="FFFFFF"/>
                </a:solidFill>
                <a:ea typeface="宋体" panose="02010600030101010101" pitchFamily="2" charset="-122"/>
                <a:cs typeface="Calibri" panose="020F0502020204030204" pitchFamily="34" charset="0"/>
              </a:rPr>
              <a:t>	</a:t>
            </a:r>
            <a:endParaRPr lang="zh-CN" altLang="en-US" sz="1800">
              <a:solidFill>
                <a:srgbClr val="FFFFFF"/>
              </a:solidFill>
              <a:sym typeface="等线" panose="02010600030101010101" charset="-122"/>
            </a:endParaRPr>
          </a:p>
        </p:txBody>
      </p:sp>
      <p:graphicFrame>
        <p:nvGraphicFramePr>
          <p:cNvPr id="10245" name="表格 4"/>
          <p:cNvGraphicFramePr>
            <a:graphicFrameLocks noGrp="1"/>
          </p:cNvGraphicFramePr>
          <p:nvPr/>
        </p:nvGraphicFramePr>
        <p:xfrm>
          <a:off x="1725613" y="3240088"/>
          <a:ext cx="2095500" cy="1830387"/>
        </p:xfrm>
        <a:graphic>
          <a:graphicData uri="http://schemas.openxmlformats.org/drawingml/2006/table">
            <a:tbl>
              <a:tblPr/>
              <a:tblGrid>
                <a:gridCol w="419100"/>
                <a:gridCol w="419100"/>
                <a:gridCol w="419100"/>
                <a:gridCol w="419100"/>
                <a:gridCol w="419100"/>
              </a:tblGrid>
              <a:tr h="365715">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3F3F3F"/>
                    </a:solidFill>
                  </a:tcPr>
                </a:tc>
              </a:tr>
              <a:tr h="366620">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chemeClr val="bg1"/>
                    </a:solidFill>
                  </a:tcPr>
                </a:tc>
              </a:tr>
              <a:tr h="365715">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chemeClr val="bg1"/>
                    </a:solidFill>
                  </a:tcPr>
                </a:tc>
              </a:tr>
              <a:tr h="366620">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dirty="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chemeClr val="bg1"/>
                    </a:solidFill>
                  </a:tcPr>
                </a:tc>
              </a:tr>
              <a:tr h="365715">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B</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dirty="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marT="45708" marB="45708" anchor="ctr" anchorCtr="1" horzOverflow="overflow">
                    <a:lnL cap="flat">
                      <a:noFill/>
                    </a:lnL>
                    <a:lnR cap="flat">
                      <a:noFill/>
                    </a:lnR>
                    <a:lnT cap="flat">
                      <a:noFill/>
                    </a:lnT>
                    <a:lnB cap="flat">
                      <a:noFill/>
                    </a:lnB>
                    <a:lnTlToBr>
                      <a:noFill/>
                    </a:lnTlToBr>
                    <a:lnBlToTr>
                      <a:noFill/>
                    </a:lnBlToTr>
                    <a:solidFill>
                      <a:schemeClr val="bg1"/>
                    </a:solidFill>
                  </a:tcPr>
                </a:tc>
              </a:tr>
            </a:tbl>
          </a:graphicData>
        </a:graphic>
      </p:graphicFrame>
      <p:sp>
        <p:nvSpPr>
          <p:cNvPr id="9247" name="文本框 5"/>
          <p:cNvSpPr>
            <a:spLocks noChangeArrowheads="1"/>
          </p:cNvSpPr>
          <p:nvPr/>
        </p:nvSpPr>
        <p:spPr bwMode="auto">
          <a:xfrm>
            <a:off x="5807075" y="3240088"/>
            <a:ext cx="5119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charset="-122"/>
              </a:rPr>
              <a:t>按题意，右图为一个</a:t>
            </a:r>
            <a:r>
              <a:rPr lang="en-US" altLang="zh-CN" sz="1800">
                <a:solidFill>
                  <a:srgbClr val="FFFFFF"/>
                </a:solidFill>
                <a:ea typeface="宋体" panose="02010600030101010101" pitchFamily="2" charset="-122"/>
                <a:cs typeface="Calibri" panose="020F0502020204030204" pitchFamily="34" charset="0"/>
              </a:rPr>
              <a:t>5</a:t>
            </a:r>
            <a:r>
              <a:rPr lang="zh-CN" altLang="en-US" sz="1800">
                <a:solidFill>
                  <a:srgbClr val="FFFFFF"/>
                </a:solidFill>
                <a:sym typeface="等线" panose="02010600030101010101" charset="-122"/>
              </a:rPr>
              <a:t>*</a:t>
            </a:r>
            <a:r>
              <a:rPr lang="en-US" altLang="zh-CN" sz="1800">
                <a:solidFill>
                  <a:srgbClr val="FFFFFF"/>
                </a:solidFill>
                <a:ea typeface="宋体" panose="02010600030101010101" pitchFamily="2" charset="-122"/>
              </a:rPr>
              <a:t>5</a:t>
            </a:r>
            <a:r>
              <a:rPr lang="zh-CN" altLang="en-US" sz="1800">
                <a:solidFill>
                  <a:srgbClr val="FFFFFF"/>
                </a:solidFill>
                <a:sym typeface="等线" panose="02010600030101010101" charset="-122"/>
              </a:rPr>
              <a:t>的地图。</a:t>
            </a:r>
            <a:endParaRPr lang="en-US" altLang="zh-CN"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charset="-122"/>
              </a:rPr>
              <a:t>其中可以找到一条路径使得</a:t>
            </a:r>
            <a:r>
              <a:rPr lang="en-US" altLang="zh-CN" sz="1800">
                <a:solidFill>
                  <a:srgbClr val="FFFFFF"/>
                </a:solidFill>
                <a:ea typeface="宋体" panose="02010600030101010101" pitchFamily="2" charset="-122"/>
              </a:rPr>
              <a:t>A</a:t>
            </a:r>
            <a:r>
              <a:rPr lang="zh-CN" altLang="en-US" sz="1800">
                <a:solidFill>
                  <a:srgbClr val="FFFFFF"/>
                </a:solidFill>
                <a:sym typeface="等线" panose="02010600030101010101" charset="-122"/>
              </a:rPr>
              <a:t>、</a:t>
            </a:r>
            <a:r>
              <a:rPr lang="en-US" altLang="zh-CN" sz="1800">
                <a:solidFill>
                  <a:srgbClr val="FFFFFF"/>
                </a:solidFill>
                <a:ea typeface="宋体" panose="02010600030101010101" pitchFamily="2" charset="-122"/>
              </a:rPr>
              <a:t>B</a:t>
            </a:r>
            <a:r>
              <a:rPr lang="zh-CN" altLang="en-US" sz="1800">
                <a:solidFill>
                  <a:srgbClr val="FFFFFF"/>
                </a:solidFill>
                <a:sym typeface="等线" panose="02010600030101010101" charset="-122"/>
              </a:rPr>
              <a:t>联通。</a:t>
            </a:r>
            <a:endParaRPr lang="zh-CN" altLang="en-US" sz="1800">
              <a:solidFill>
                <a:srgbClr val="FFFFFF"/>
              </a:solidFill>
              <a:sym typeface="等线" panose="02010600030101010101" charset="-122"/>
            </a:endParaRP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idx="4294967295"/>
          </p:nvPr>
        </p:nvSpPr>
        <p:spPr>
          <a:xfrm>
            <a:off x="838200" y="209550"/>
            <a:ext cx="11098213" cy="630238"/>
          </a:xfrm>
        </p:spPr>
        <p:txBody>
          <a:bodyPr>
            <a:normAutofit fontScale="90000"/>
          </a:bodyPr>
          <a:lstStyle/>
          <a:p>
            <a:pPr algn="r" eaLnBrk="1" hangingPunct="1"/>
            <a:r>
              <a:rPr lang="zh-CN" altLang="en-US" sz="4000" smtClean="0"/>
              <a:t>DFS</a:t>
            </a:r>
            <a:endParaRPr lang="zh-CN" altLang="en-US" sz="4000" smtClean="0"/>
          </a:p>
        </p:txBody>
      </p:sp>
      <p:sp>
        <p:nvSpPr>
          <p:cNvPr id="10243" name="文本框 3"/>
          <p:cNvSpPr>
            <a:spLocks noChangeArrowheads="1"/>
          </p:cNvSpPr>
          <p:nvPr/>
        </p:nvSpPr>
        <p:spPr bwMode="auto">
          <a:xfrm>
            <a:off x="741363" y="587375"/>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zh-CN" altLang="en-US" sz="1800">
                <a:solidFill>
                  <a:srgbClr val="FFFFFF"/>
                </a:solidFill>
                <a:latin typeface="楷体" panose="02010609060101010101" pitchFamily="49" charset="-122"/>
                <a:ea typeface="楷体" panose="02010609060101010101" pitchFamily="49" charset="-122"/>
                <a:sym typeface="楷体" panose="02010609060101010101" pitchFamily="49" charset="-122"/>
              </a:rPr>
              <a:t>代码：</a:t>
            </a:r>
            <a:r>
              <a:rPr lang="en-US" altLang="zh-CN" sz="1800">
                <a:solidFill>
                  <a:srgbClr val="FFFFFF"/>
                </a:solidFill>
                <a:ea typeface="宋体" panose="02010600030101010101" pitchFamily="2" charset="-122"/>
                <a:cs typeface="Calibri" panose="020F0502020204030204" pitchFamily="34" charset="0"/>
              </a:rPr>
              <a:t>	</a:t>
            </a:r>
            <a:endParaRPr lang="zh-CN" altLang="en-US" sz="1800">
              <a:solidFill>
                <a:srgbClr val="FFFFFF"/>
              </a:solidFill>
              <a:sym typeface="等线" panose="02010600030101010101" charset="-122"/>
            </a:endParaRPr>
          </a:p>
        </p:txBody>
      </p:sp>
      <p:graphicFrame>
        <p:nvGraphicFramePr>
          <p:cNvPr id="11268" name="表格 4"/>
          <p:cNvGraphicFramePr>
            <a:graphicFrameLocks noGrp="1"/>
          </p:cNvGraphicFramePr>
          <p:nvPr/>
        </p:nvGraphicFramePr>
        <p:xfrm>
          <a:off x="1263650" y="2211388"/>
          <a:ext cx="2936875" cy="2705100"/>
        </p:xfrm>
        <a:graphic>
          <a:graphicData uri="http://schemas.openxmlformats.org/drawingml/2006/table">
            <a:tbl>
              <a:tblPr/>
              <a:tblGrid>
                <a:gridCol w="587375"/>
                <a:gridCol w="587375"/>
                <a:gridCol w="587375"/>
                <a:gridCol w="587375"/>
                <a:gridCol w="587375"/>
              </a:tblGrid>
              <a:tr h="541338">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a:t>
                      </a:r>
                      <a:endParaRPr kumimoji="0" lang="zh-CN" altLang="en-US" sz="1800" b="1"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3F3F3F"/>
                    </a:solidFill>
                  </a:tcPr>
                </a:tc>
              </a:tr>
              <a:tr h="541338">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r>
              <a:tr h="539750">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r>
              <a:tr h="541338">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r>
              <a:tr h="541338">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B</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rgbClr val="3F3F3F"/>
                    </a:solidFill>
                  </a:tcPr>
                </a:tc>
                <a:tc>
                  <a:txBody>
                    <a:bodyPr/>
                    <a:lstStyle>
                      <a:lvl1pPr>
                        <a:lnSpc>
                          <a:spcPct val="90000"/>
                        </a:lnSpc>
                        <a:spcBef>
                          <a:spcPts val="1000"/>
                        </a:spcBef>
                        <a:defRPr sz="2400">
                          <a:solidFill>
                            <a:schemeClr val="tx1"/>
                          </a:solidFill>
                          <a:latin typeface="Calibri" panose="020F0502020204030204" pitchFamily="34" charset="0"/>
                          <a:ea typeface="等线" panose="02010600030101010101" charset="-122"/>
                          <a:sym typeface="Calibri" panose="020F0502020204030204" pitchFamily="34" charset="0"/>
                        </a:defRPr>
                      </a:lvl1pPr>
                      <a:lvl2pPr>
                        <a:lnSpc>
                          <a:spcPct val="90000"/>
                        </a:lnSpc>
                        <a:spcBef>
                          <a:spcPts val="500"/>
                        </a:spcBef>
                        <a:defRPr sz="2000">
                          <a:solidFill>
                            <a:schemeClr val="tx1"/>
                          </a:solidFill>
                          <a:latin typeface="Calibri" panose="020F0502020204030204" pitchFamily="34" charset="0"/>
                          <a:ea typeface="等线" panose="02010600030101010101" charset="-122"/>
                          <a:sym typeface="Calibri" panose="020F0502020204030204" pitchFamily="34" charset="0"/>
                        </a:defRPr>
                      </a:lvl2pPr>
                      <a:lvl3pPr>
                        <a:lnSpc>
                          <a:spcPct val="90000"/>
                        </a:lnSpc>
                        <a:spcBef>
                          <a:spcPts val="500"/>
                        </a:spcBef>
                        <a:defRPr>
                          <a:solidFill>
                            <a:schemeClr val="tx1"/>
                          </a:solidFill>
                          <a:latin typeface="Calibri" panose="020F0502020204030204" pitchFamily="34" charset="0"/>
                          <a:ea typeface="等线" panose="02010600030101010101" charset="-122"/>
                          <a:sym typeface="Calibri" panose="020F0502020204030204" pitchFamily="34" charset="0"/>
                        </a:defRPr>
                      </a:lvl3pPr>
                      <a:lvl4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4pPr>
                      <a:lvl5pPr>
                        <a:lnSpc>
                          <a:spcPct val="90000"/>
                        </a:lnSpc>
                        <a:spcBef>
                          <a:spcPts val="500"/>
                        </a:spcBef>
                        <a:defRPr sz="1600">
                          <a:solidFill>
                            <a:schemeClr val="tx1"/>
                          </a:solidFill>
                          <a:latin typeface="Calibri" panose="020F0502020204030204" pitchFamily="34" charset="0"/>
                          <a:ea typeface="等线" panose="02010600030101010101" charset="-122"/>
                          <a:sym typeface="Calibri" panose="020F0502020204030204" pitchFamily="34" charset="0"/>
                        </a:defRPr>
                      </a:lvl5pPr>
                      <a:lvl6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6pPr>
                      <a:lvl7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7pPr>
                      <a:lvl8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8pPr>
                      <a:lvl9pPr fontAlgn="base">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等线" panose="02010600030101010101"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Calibri" panose="020F0502020204030204" pitchFamily="34" charset="0"/>
                          <a:ea typeface="等线" panose="02010600030101010101" charset="-122"/>
                          <a:cs typeface="Calibri" panose="020F0502020204030204" pitchFamily="34" charset="0"/>
                          <a:sym typeface="Calibri" panose="020F0502020204030204" pitchFamily="34" charset="0"/>
                        </a:rPr>
                        <a:t>.</a:t>
                      </a:r>
                      <a:endParaRPr kumimoji="0" lang="zh-CN" altLang="en-US" sz="1800" b="0" i="0" u="none" strike="noStrike" cap="none" normalizeH="0" baseline="0" smtClean="0">
                        <a:ln>
                          <a:noFill/>
                        </a:ln>
                        <a:solidFill>
                          <a:schemeClr val="tx1"/>
                        </a:solidFill>
                        <a:effectLst/>
                        <a:latin typeface="Calibri" panose="020F0502020204030204" pitchFamily="34" charset="0"/>
                        <a:ea typeface="等线" panose="02010600030101010101" charset="-122"/>
                        <a:sym typeface="等线" panose="02010600030101010101" charset="-122"/>
                      </a:endParaRPr>
                    </a:p>
                  </a:txBody>
                  <a:tcPr anchor="ctr" anchorCtr="1" horzOverflow="overflow">
                    <a:lnL cap="flat">
                      <a:noFill/>
                    </a:lnL>
                    <a:lnR cap="flat">
                      <a:noFill/>
                    </a:lnR>
                    <a:lnT cap="flat">
                      <a:noFill/>
                    </a:lnT>
                    <a:lnB cap="flat">
                      <a:noFill/>
                    </a:lnB>
                    <a:lnTlToBr>
                      <a:noFill/>
                    </a:lnTlToBr>
                    <a:lnBlToTr>
                      <a:noFill/>
                    </a:lnBlToTr>
                    <a:solidFill>
                      <a:schemeClr val="bg1"/>
                    </a:solidFill>
                  </a:tcPr>
                </a:tc>
              </a:tr>
            </a:tbl>
          </a:graphicData>
        </a:graphic>
      </p:graphicFrame>
      <p:sp>
        <p:nvSpPr>
          <p:cNvPr id="10270" name="文本框 9"/>
          <p:cNvSpPr>
            <a:spLocks noChangeArrowheads="1"/>
          </p:cNvSpPr>
          <p:nvPr/>
        </p:nvSpPr>
        <p:spPr bwMode="auto">
          <a:xfrm>
            <a:off x="5432425" y="677863"/>
            <a:ext cx="5403850" cy="591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cs typeface="Calibri" panose="020F0502020204030204" pitchFamily="34" charset="0"/>
              </a:rPr>
              <a:t>int n,m,bx,by;//n</a:t>
            </a:r>
            <a:r>
              <a:rPr lang="zh-CN" altLang="en-US" sz="1800">
                <a:solidFill>
                  <a:srgbClr val="FFFFFF"/>
                </a:solidFill>
                <a:cs typeface="Calibri" panose="020F0502020204030204" pitchFamily="34" charset="0"/>
                <a:sym typeface="等线" panose="02010600030101010101" charset="-122"/>
              </a:rPr>
              <a:t>行</a:t>
            </a:r>
            <a:r>
              <a:rPr lang="en-US" altLang="zh-CN" sz="1800">
                <a:solidFill>
                  <a:srgbClr val="FFFFFF"/>
                </a:solidFill>
                <a:ea typeface="宋体" panose="02010600030101010101" pitchFamily="2" charset="-122"/>
                <a:cs typeface="Calibri" panose="020F0502020204030204" pitchFamily="34" charset="0"/>
              </a:rPr>
              <a:t>m</a:t>
            </a:r>
            <a:r>
              <a:rPr lang="zh-CN" altLang="en-US" sz="1800">
                <a:solidFill>
                  <a:srgbClr val="FFFFFF"/>
                </a:solidFill>
                <a:cs typeface="Calibri" panose="020F0502020204030204" pitchFamily="34" charset="0"/>
                <a:sym typeface="等线" panose="02010600030101010101" charset="-122"/>
              </a:rPr>
              <a:t>列</a:t>
            </a:r>
            <a:r>
              <a:rPr lang="en-US" altLang="zh-CN" sz="1800">
                <a:solidFill>
                  <a:srgbClr val="FFFFFF"/>
                </a:solidFill>
                <a:ea typeface="宋体" panose="02010600030101010101" pitchFamily="2" charset="-122"/>
                <a:cs typeface="Calibri" panose="020F0502020204030204" pitchFamily="34" charset="0"/>
              </a:rPr>
              <a:t>,B</a:t>
            </a:r>
            <a:r>
              <a:rPr lang="zh-CN" altLang="en-US" sz="1800">
                <a:solidFill>
                  <a:srgbClr val="FFFFFF"/>
                </a:solidFill>
                <a:sym typeface="等线" panose="02010600030101010101" charset="-122"/>
              </a:rPr>
              <a:t>点坐标</a:t>
            </a:r>
            <a:endParaRPr lang="zh-CN" altLang="en-US" sz="1800">
              <a:solidFill>
                <a:srgbClr val="FFFFFF"/>
              </a:solidFill>
              <a:sym typeface="等线" panose="02010600030101010101"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char g[101][101];//</a:t>
            </a:r>
            <a:r>
              <a:rPr lang="zh-CN" altLang="en-US" sz="1800">
                <a:solidFill>
                  <a:srgbClr val="FFFFFF"/>
                </a:solidFill>
                <a:sym typeface="等线" panose="02010600030101010101" charset="-122"/>
              </a:rPr>
              <a:t>存图</a:t>
            </a:r>
            <a:endParaRPr lang="zh-CN" altLang="en-US" sz="1800">
              <a:solidFill>
                <a:srgbClr val="FFFFFF"/>
              </a:solidFill>
              <a:sym typeface="等线" panose="02010600030101010101"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bool vis[101][101];//</a:t>
            </a:r>
            <a:r>
              <a:rPr lang="zh-CN" altLang="en-US" sz="1800">
                <a:solidFill>
                  <a:srgbClr val="FFFFFF"/>
                </a:solidFill>
                <a:sym typeface="等线" panose="02010600030101010101" charset="-122"/>
              </a:rPr>
              <a:t>标记该点是否能够到</a:t>
            </a:r>
            <a:endParaRPr lang="zh-CN" altLang="en-US" sz="1800">
              <a:solidFill>
                <a:srgbClr val="FFFFFF"/>
              </a:solidFill>
              <a:sym typeface="等线" panose="02010600030101010101"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bool dfs(int x,int y)//(x,y)</a:t>
            </a:r>
            <a:r>
              <a:rPr lang="zh-CN" altLang="en-US" sz="1800">
                <a:solidFill>
                  <a:srgbClr val="FFFFFF"/>
                </a:solidFill>
                <a:sym typeface="等线" panose="02010600030101010101" charset="-122"/>
              </a:rPr>
              <a:t>表示当前搜索到的点</a:t>
            </a:r>
            <a:endParaRPr lang="zh-CN" altLang="en-US" sz="1800">
              <a:solidFill>
                <a:srgbClr val="FFFFFF"/>
              </a:solidFill>
              <a:sym typeface="等线" panose="02010600030101010101"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int dir[4][2]={{-1,0},{0,-1},{1,0},{0,1}};</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for(int i=0;i&lt;4;i++){</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a:t>
            </a:r>
            <a:r>
              <a:rPr lang="zh-CN" altLang="en-US" sz="1800">
                <a:solidFill>
                  <a:srgbClr val="FFFFFF"/>
                </a:solidFill>
                <a:sym typeface="等线" panose="02010600030101010101" charset="-122"/>
              </a:rPr>
              <a:t>取当前点的四个方向上的点</a:t>
            </a:r>
            <a:endParaRPr lang="zh-CN" altLang="en-US" sz="1800">
              <a:solidFill>
                <a:srgbClr val="FFFFFF"/>
              </a:solidFill>
              <a:sym typeface="等线" panose="02010600030101010101" charset="-122"/>
            </a:endParaRPr>
          </a:p>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charset="-122"/>
              </a:rPr>
              <a:t>        </a:t>
            </a:r>
            <a:r>
              <a:rPr lang="en-US" altLang="zh-CN" sz="1800">
                <a:solidFill>
                  <a:srgbClr val="FFFFFF"/>
                </a:solidFill>
                <a:ea typeface="宋体" panose="02010600030101010101" pitchFamily="2" charset="-122"/>
              </a:rPr>
              <a:t>int xx=x+dir[i][0],yy=y+dir[i][1];</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a:t>
            </a:r>
            <a:r>
              <a:rPr lang="zh-CN" altLang="en-US" sz="1800">
                <a:solidFill>
                  <a:srgbClr val="FFFFFF"/>
                </a:solidFill>
                <a:sym typeface="等线" panose="02010600030101010101" charset="-122"/>
              </a:rPr>
              <a:t>若找到</a:t>
            </a:r>
            <a:r>
              <a:rPr lang="en-US" altLang="zh-CN" sz="1800">
                <a:solidFill>
                  <a:srgbClr val="FFFFFF"/>
                </a:solidFill>
                <a:ea typeface="宋体" panose="02010600030101010101" pitchFamily="2" charset="-122"/>
              </a:rPr>
              <a:t>B</a:t>
            </a:r>
            <a:r>
              <a:rPr lang="zh-CN" altLang="en-US" sz="1800">
                <a:solidFill>
                  <a:srgbClr val="FFFFFF"/>
                </a:solidFill>
                <a:sym typeface="等线" panose="02010600030101010101" charset="-122"/>
              </a:rPr>
              <a:t>点，答案为真</a:t>
            </a:r>
            <a:endParaRPr lang="zh-CN" altLang="en-US" sz="1800">
              <a:solidFill>
                <a:srgbClr val="FFFFFF"/>
              </a:solidFill>
              <a:sym typeface="等线" panose="02010600030101010101" charset="-122"/>
            </a:endParaRPr>
          </a:p>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charset="-122"/>
              </a:rPr>
              <a:t>        </a:t>
            </a:r>
            <a:r>
              <a:rPr lang="en-US" altLang="zh-CN" sz="1800">
                <a:solidFill>
                  <a:srgbClr val="FFFFFF"/>
                </a:solidFill>
                <a:ea typeface="宋体" panose="02010600030101010101" pitchFamily="2" charset="-122"/>
              </a:rPr>
              <a:t>if(bx==xx&amp;&amp;by==yy)return true;</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a:t>
            </a:r>
            <a:r>
              <a:rPr lang="zh-CN" altLang="en-US" sz="1800">
                <a:solidFill>
                  <a:srgbClr val="FFFFFF"/>
                </a:solidFill>
                <a:sym typeface="等线" panose="02010600030101010101" charset="-122"/>
              </a:rPr>
              <a:t>跳过出界的点</a:t>
            </a:r>
            <a:endParaRPr lang="zh-CN" altLang="en-US" sz="1800">
              <a:solidFill>
                <a:srgbClr val="FFFFFF"/>
              </a:solidFill>
              <a:sym typeface="等线" panose="02010600030101010101" charset="-122"/>
            </a:endParaRPr>
          </a:p>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charset="-122"/>
              </a:rPr>
              <a:t>        </a:t>
            </a:r>
            <a:r>
              <a:rPr lang="en-US" altLang="zh-CN" sz="1800">
                <a:solidFill>
                  <a:srgbClr val="FFFFFF"/>
                </a:solidFill>
                <a:ea typeface="宋体" panose="02010600030101010101" pitchFamily="2" charset="-122"/>
              </a:rPr>
              <a:t>if(xx&lt;0||xx&gt;=n||yy&lt;0||yy&gt;=m)continue;</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a:t>
            </a:r>
            <a:r>
              <a:rPr lang="zh-CN" altLang="en-US" sz="1800">
                <a:solidFill>
                  <a:srgbClr val="FFFFFF"/>
                </a:solidFill>
                <a:sym typeface="等线" panose="02010600030101010101" charset="-122"/>
              </a:rPr>
              <a:t>当该点尚未遍历并且不是墙时从该点递归下去</a:t>
            </a:r>
            <a:endParaRPr lang="zh-CN" altLang="en-US" sz="1800">
              <a:solidFill>
                <a:srgbClr val="FFFFFF"/>
              </a:solidFill>
              <a:sym typeface="等线" panose="02010600030101010101" charset="-122"/>
            </a:endParaRPr>
          </a:p>
          <a:p>
            <a:pPr eaLnBrk="1" hangingPunct="1">
              <a:lnSpc>
                <a:spcPct val="100000"/>
              </a:lnSpc>
              <a:spcBef>
                <a:spcPct val="0"/>
              </a:spcBef>
              <a:buFont typeface="Arial" panose="020B0604020202020204" pitchFamily="34" charset="0"/>
              <a:buNone/>
            </a:pPr>
            <a:r>
              <a:rPr lang="zh-CN" altLang="en-US" sz="1800">
                <a:solidFill>
                  <a:srgbClr val="FFFFFF"/>
                </a:solidFill>
                <a:sym typeface="等线" panose="02010600030101010101" charset="-122"/>
              </a:rPr>
              <a:t>        </a:t>
            </a:r>
            <a:r>
              <a:rPr lang="en-US" altLang="zh-CN" sz="1800">
                <a:solidFill>
                  <a:srgbClr val="FFFFFF"/>
                </a:solidFill>
                <a:ea typeface="宋体" panose="02010600030101010101" pitchFamily="2" charset="-122"/>
              </a:rPr>
              <a:t>if(!vis[xx][yy]&amp;&amp;g[xx][yy]!='#'){</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vis[xx][yy]=true;</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if(dfs(xx,yy))return true;</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    return false;</a:t>
            </a:r>
            <a:endParaRPr lang="zh-CN" altLang="en-US" sz="1800">
              <a:solidFill>
                <a:srgbClr val="FFFFFF"/>
              </a:solidFill>
              <a:ea typeface="宋体" panose="02010600030101010101" pitchFamily="2" charset="-122"/>
            </a:endParaRPr>
          </a:p>
          <a:p>
            <a:pPr eaLnBrk="1" hangingPunct="1">
              <a:lnSpc>
                <a:spcPct val="100000"/>
              </a:lnSpc>
              <a:spcBef>
                <a:spcPct val="0"/>
              </a:spcBef>
              <a:buFont typeface="Arial" panose="020B0604020202020204" pitchFamily="34" charset="0"/>
              <a:buNone/>
            </a:pPr>
            <a:r>
              <a:rPr lang="en-US" altLang="zh-CN" sz="1800">
                <a:solidFill>
                  <a:srgbClr val="FFFFFF"/>
                </a:solidFill>
                <a:ea typeface="宋体" panose="02010600030101010101" pitchFamily="2" charset="-122"/>
              </a:rPr>
              <a:t>}</a:t>
            </a:r>
            <a:endParaRPr lang="zh-CN" altLang="en-US" sz="1800">
              <a:solidFill>
                <a:srgbClr val="FFFFFF"/>
              </a:solidFill>
              <a:sym typeface="等线" panose="02010600030101010101" charset="-122"/>
            </a:endParaRPr>
          </a:p>
        </p:txBody>
      </p:sp>
      <p:pic>
        <p:nvPicPr>
          <p:cNvPr id="10271" name="墨迹 10"/>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33913" y="2559050"/>
            <a:ext cx="2349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2" name="圆角矩形 16"/>
          <p:cNvSpPr>
            <a:spLocks noChangeArrowheads="1"/>
          </p:cNvSpPr>
          <p:nvPr/>
        </p:nvSpPr>
        <p:spPr bwMode="auto">
          <a:xfrm>
            <a:off x="5857875" y="3187700"/>
            <a:ext cx="3138488" cy="544513"/>
          </a:xfrm>
          <a:prstGeom prst="roundRect">
            <a:avLst>
              <a:gd name="adj" fmla="val 16667"/>
            </a:avLst>
          </a:prstGeom>
          <a:noFill/>
          <a:ln w="12700">
            <a:solidFill>
              <a:srgbClr val="FF0000"/>
            </a:solidFill>
            <a:bevel/>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等线" panose="02010600030101010101" charset="-122"/>
              <a:sym typeface="等线" panose="02010600030101010101" charset="-122"/>
            </a:endParaRPr>
          </a:p>
        </p:txBody>
      </p:sp>
      <p:sp>
        <p:nvSpPr>
          <p:cNvPr id="10273" name="圆角矩形 17"/>
          <p:cNvSpPr>
            <a:spLocks noChangeArrowheads="1"/>
          </p:cNvSpPr>
          <p:nvPr/>
        </p:nvSpPr>
        <p:spPr bwMode="auto">
          <a:xfrm>
            <a:off x="5857875" y="4287838"/>
            <a:ext cx="4978400" cy="1382712"/>
          </a:xfrm>
          <a:prstGeom prst="roundRect">
            <a:avLst>
              <a:gd name="adj" fmla="val 16667"/>
            </a:avLst>
          </a:prstGeom>
          <a:noFill/>
          <a:ln w="12700">
            <a:solidFill>
              <a:srgbClr val="FF0000"/>
            </a:solidFill>
            <a:bevel/>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等线" panose="02010600030101010101" charset="-122"/>
              <a:sym typeface="等线" panose="02010600030101010101" charset="-122"/>
            </a:endParaRPr>
          </a:p>
        </p:txBody>
      </p:sp>
      <p:cxnSp>
        <p:nvCxnSpPr>
          <p:cNvPr id="10274" name="直接箭头连接符 23"/>
          <p:cNvCxnSpPr>
            <a:cxnSpLocks noChangeShapeType="1"/>
          </p:cNvCxnSpPr>
          <p:nvPr/>
        </p:nvCxnSpPr>
        <p:spPr bwMode="auto">
          <a:xfrm>
            <a:off x="2119313" y="2532063"/>
            <a:ext cx="1587" cy="1033462"/>
          </a:xfrm>
          <a:prstGeom prst="straightConnector1">
            <a:avLst/>
          </a:prstGeom>
          <a:noFill/>
          <a:ln w="12700">
            <a:solidFill>
              <a:srgbClr val="FF0000"/>
            </a:solidFill>
            <a:bevel/>
            <a:tailEnd type="triangle" w="med" len="med"/>
          </a:ln>
          <a:extLst>
            <a:ext uri="{909E8E84-426E-40DD-AFC4-6F175D3DCCD1}">
              <a14:hiddenFill xmlns:a14="http://schemas.microsoft.com/office/drawing/2010/main">
                <a:noFill/>
              </a14:hiddenFill>
            </a:ext>
          </a:extLst>
        </p:spPr>
      </p:cxnSp>
      <p:cxnSp>
        <p:nvCxnSpPr>
          <p:cNvPr id="10275" name="直接箭头连接符 26"/>
          <p:cNvCxnSpPr>
            <a:cxnSpLocks noChangeShapeType="1"/>
          </p:cNvCxnSpPr>
          <p:nvPr/>
        </p:nvCxnSpPr>
        <p:spPr bwMode="auto">
          <a:xfrm>
            <a:off x="1550988" y="3608388"/>
            <a:ext cx="1587" cy="1033462"/>
          </a:xfrm>
          <a:prstGeom prst="straightConnector1">
            <a:avLst/>
          </a:prstGeom>
          <a:noFill/>
          <a:ln w="12700">
            <a:solidFill>
              <a:srgbClr val="FF0000"/>
            </a:solidFill>
            <a:bevel/>
            <a:tailEnd type="triangle" w="med" len="med"/>
          </a:ln>
          <a:extLst>
            <a:ext uri="{909E8E84-426E-40DD-AFC4-6F175D3DCCD1}">
              <a14:hiddenFill xmlns:a14="http://schemas.microsoft.com/office/drawing/2010/main">
                <a:noFill/>
              </a14:hiddenFill>
            </a:ext>
          </a:extLst>
        </p:spPr>
      </p:cxnSp>
      <p:cxnSp>
        <p:nvCxnSpPr>
          <p:cNvPr id="10276" name="直接箭头连接符 28"/>
          <p:cNvCxnSpPr>
            <a:cxnSpLocks noChangeShapeType="1"/>
          </p:cNvCxnSpPr>
          <p:nvPr/>
        </p:nvCxnSpPr>
        <p:spPr bwMode="auto">
          <a:xfrm>
            <a:off x="2228850" y="3571875"/>
            <a:ext cx="1076325" cy="0"/>
          </a:xfrm>
          <a:prstGeom prst="straightConnector1">
            <a:avLst/>
          </a:prstGeom>
          <a:noFill/>
          <a:ln w="12700">
            <a:solidFill>
              <a:srgbClr val="FF0000"/>
            </a:solidFill>
            <a:bevel/>
            <a:tailEnd type="triangle" w="med" len="med"/>
          </a:ln>
          <a:extLst>
            <a:ext uri="{909E8E84-426E-40DD-AFC4-6F175D3DCCD1}">
              <a14:hiddenFill xmlns:a14="http://schemas.microsoft.com/office/drawing/2010/main">
                <a:noFill/>
              </a14:hiddenFill>
            </a:ext>
          </a:extLst>
        </p:spPr>
      </p:cxnSp>
      <p:cxnSp>
        <p:nvCxnSpPr>
          <p:cNvPr id="10277" name="直接箭头连接符 30"/>
          <p:cNvCxnSpPr>
            <a:cxnSpLocks noChangeShapeType="1"/>
          </p:cNvCxnSpPr>
          <p:nvPr/>
        </p:nvCxnSpPr>
        <p:spPr bwMode="auto">
          <a:xfrm>
            <a:off x="3270250" y="3608388"/>
            <a:ext cx="0" cy="1033462"/>
          </a:xfrm>
          <a:prstGeom prst="straightConnector1">
            <a:avLst/>
          </a:prstGeom>
          <a:noFill/>
          <a:ln w="12700">
            <a:solidFill>
              <a:srgbClr val="FF0000"/>
            </a:solidFill>
            <a:bevel/>
            <a:tailEnd type="triangle" w="med" len="med"/>
          </a:ln>
          <a:extLst>
            <a:ext uri="{909E8E84-426E-40DD-AFC4-6F175D3DCCD1}">
              <a14:hiddenFill xmlns:a14="http://schemas.microsoft.com/office/drawing/2010/main">
                <a:noFill/>
              </a14:hiddenFill>
            </a:ext>
          </a:extLst>
        </p:spPr>
      </p:cxnSp>
      <p:cxnSp>
        <p:nvCxnSpPr>
          <p:cNvPr id="10278" name="直接箭头连接符 48"/>
          <p:cNvCxnSpPr>
            <a:cxnSpLocks noChangeShapeType="1"/>
          </p:cNvCxnSpPr>
          <p:nvPr/>
        </p:nvCxnSpPr>
        <p:spPr bwMode="auto">
          <a:xfrm rot="10800000">
            <a:off x="1550988" y="3568700"/>
            <a:ext cx="500062" cy="1588"/>
          </a:xfrm>
          <a:prstGeom prst="straightConnector1">
            <a:avLst/>
          </a:prstGeom>
          <a:noFill/>
          <a:ln w="12700">
            <a:solidFill>
              <a:srgbClr val="FF0000"/>
            </a:solidFill>
            <a:bevel/>
            <a:tailEnd type="triangle" w="med" len="med"/>
          </a:ln>
          <a:extLst>
            <a:ext uri="{909E8E84-426E-40DD-AFC4-6F175D3DCCD1}">
              <a14:hiddenFill xmlns:a14="http://schemas.microsoft.com/office/drawing/2010/main">
                <a:noFill/>
              </a14:hiddenFill>
            </a:ext>
          </a:extLst>
        </p:spPr>
      </p:cxnSp>
      <p:cxnSp>
        <p:nvCxnSpPr>
          <p:cNvPr id="10279" name="直接箭头连接符 49"/>
          <p:cNvCxnSpPr>
            <a:cxnSpLocks noChangeShapeType="1"/>
          </p:cNvCxnSpPr>
          <p:nvPr/>
        </p:nvCxnSpPr>
        <p:spPr bwMode="auto">
          <a:xfrm flipH="1" flipV="1">
            <a:off x="2119313" y="2482850"/>
            <a:ext cx="1689100" cy="12700"/>
          </a:xfrm>
          <a:prstGeom prst="straightConnector1">
            <a:avLst/>
          </a:prstGeom>
          <a:noFill/>
          <a:ln w="12700">
            <a:solidFill>
              <a:srgbClr val="FF0000"/>
            </a:solidFill>
            <a:bevel/>
            <a:tailEnd type="triangle" w="med" len="med"/>
          </a:ln>
          <a:extLst>
            <a:ext uri="{909E8E84-426E-40DD-AFC4-6F175D3DCCD1}">
              <a14:hiddenFill xmlns:a14="http://schemas.microsoft.com/office/drawing/2010/main">
                <a:noFill/>
              </a14:hiddenFill>
            </a:ext>
          </a:extLst>
        </p:spPr>
      </p:cxnSp>
      <p:cxnSp>
        <p:nvCxnSpPr>
          <p:cNvPr id="10280" name="直接箭头连接符 53"/>
          <p:cNvCxnSpPr>
            <a:cxnSpLocks noChangeShapeType="1"/>
          </p:cNvCxnSpPr>
          <p:nvPr/>
        </p:nvCxnSpPr>
        <p:spPr bwMode="auto">
          <a:xfrm rot="10800000">
            <a:off x="1619250" y="2482850"/>
            <a:ext cx="500063" cy="0"/>
          </a:xfrm>
          <a:prstGeom prst="straightConnector1">
            <a:avLst/>
          </a:prstGeom>
          <a:noFill/>
          <a:ln w="12700">
            <a:solidFill>
              <a:srgbClr val="FF0000"/>
            </a:solidFill>
            <a:bevel/>
            <a:tailEnd type="triangle" w="med" len="med"/>
          </a:ln>
          <a:extLst>
            <a:ext uri="{909E8E84-426E-40DD-AFC4-6F175D3DCCD1}">
              <a14:hiddenFill xmlns:a14="http://schemas.microsoft.com/office/drawing/2010/main">
                <a:noFill/>
              </a14:hiddenFill>
            </a:ext>
          </a:extLst>
        </p:spPr>
      </p:cxnSp>
      <p:cxnSp>
        <p:nvCxnSpPr>
          <p:cNvPr id="10281" name="直接箭头连接符 54"/>
          <p:cNvCxnSpPr>
            <a:cxnSpLocks noChangeShapeType="1"/>
          </p:cNvCxnSpPr>
          <p:nvPr/>
        </p:nvCxnSpPr>
        <p:spPr bwMode="auto">
          <a:xfrm rot="10800000">
            <a:off x="2770188" y="4651375"/>
            <a:ext cx="500062" cy="0"/>
          </a:xfrm>
          <a:prstGeom prst="straightConnector1">
            <a:avLst/>
          </a:prstGeom>
          <a:noFill/>
          <a:ln w="12700">
            <a:solidFill>
              <a:srgbClr val="FF0000"/>
            </a:solidFill>
            <a:bevel/>
            <a:tailEnd type="triangle" w="med" len="med"/>
          </a:ln>
          <a:extLst>
            <a:ext uri="{909E8E84-426E-40DD-AFC4-6F175D3DCCD1}">
              <a14:hiddenFill xmlns:a14="http://schemas.microsoft.com/office/drawing/2010/main">
                <a:noFill/>
              </a14:hiddenFill>
            </a:ext>
          </a:extLst>
        </p:spPr>
      </p:cxnSp>
    </p:spTree>
    <p:custDataLst>
      <p:tags r:id="rId2"/>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50924104424"/>
  <p:tag name="MH_LIBRARY" val="GRAPHIC"/>
  <p:tag name="MH_TYPE" val="Other"/>
  <p:tag name="MH_ORDER" val="1"/>
</p:tagLst>
</file>

<file path=ppt/tags/tag10.xml><?xml version="1.0" encoding="utf-8"?>
<p:tagLst xmlns:p="http://schemas.openxmlformats.org/presentationml/2006/main">
  <p:tag name="MH" val="20150924104424"/>
  <p:tag name="MH_LIBRARY" val="GRAPHIC"/>
  <p:tag name="MH_TYPE" val="Desc"/>
  <p:tag name="MH_ORDER" val="1"/>
</p:tagLst>
</file>

<file path=ppt/tags/tag11.xml><?xml version="1.0" encoding="utf-8"?>
<p:tagLst xmlns:p="http://schemas.openxmlformats.org/presentationml/2006/main">
  <p:tag name="MH" val="20150924104424"/>
  <p:tag name="MH_LIBRARY" val="GRAPHIC"/>
  <p:tag name="MH_TYPE" val="Other"/>
  <p:tag name="MH_ORDER" val="2"/>
</p:tagLst>
</file>

<file path=ppt/tags/tag12.xml><?xml version="1.0" encoding="utf-8"?>
<p:tagLst xmlns:p="http://schemas.openxmlformats.org/presentationml/2006/main">
  <p:tag name="MH" val="20150924112702"/>
  <p:tag name="MH_LIBRARY" val="GRAPHIC"/>
  <p:tag name="MH_ORDER" val="Rectangle 27"/>
</p:tagLst>
</file>

<file path=ppt/tags/tag13.xml><?xml version="1.0" encoding="utf-8"?>
<p:tagLst xmlns:p="http://schemas.openxmlformats.org/presentationml/2006/main">
  <p:tag name="MH" val="20150924112702"/>
  <p:tag name="MH_LIBRARY" val="GRAPHIC"/>
  <p:tag name="MH_ORDER" val="Rectangle 28"/>
</p:tagLst>
</file>

<file path=ppt/tags/tag14.xml><?xml version="1.0" encoding="utf-8"?>
<p:tagLst xmlns:p="http://schemas.openxmlformats.org/presentationml/2006/main">
  <p:tag name="MH" val="20150924112702"/>
  <p:tag name="MH_LIBRARY" val="GRAPHIC"/>
  <p:tag name="MH_ORDER" val="Rectangle 29"/>
</p:tagLst>
</file>

<file path=ppt/tags/tag15.xml><?xml version="1.0" encoding="utf-8"?>
<p:tagLst xmlns:p="http://schemas.openxmlformats.org/presentationml/2006/main">
  <p:tag name="MH" val="20150924112702"/>
  <p:tag name="MH_LIBRARY" val="GRAPHIC"/>
  <p:tag name="MH_ORDER" val="Rectangle 30"/>
</p:tagLst>
</file>

<file path=ppt/tags/tag16.xml><?xml version="1.0" encoding="utf-8"?>
<p:tagLst xmlns:p="http://schemas.openxmlformats.org/presentationml/2006/main">
  <p:tag name="MH" val="20150924112702"/>
  <p:tag name="MH_LIBRARY" val="GRAPHIC"/>
  <p:tag name="MH_ORDER" val="Rectangle 31"/>
</p:tagLst>
</file>

<file path=ppt/tags/tag17.xml><?xml version="1.0" encoding="utf-8"?>
<p:tagLst xmlns:p="http://schemas.openxmlformats.org/presentationml/2006/main">
  <p:tag name="KSO_WM_TAG_VERSION" val="1.0"/>
  <p:tag name="KSO_WM_TEMPLATE_CATEGORY" val="custom"/>
  <p:tag name="KSO_WM_TEMPLATE_INDEX" val="160108"/>
</p:tagLst>
</file>

<file path=ppt/tags/tag18.xml><?xml version="1.0" encoding="utf-8"?>
<p:tagLst xmlns:p="http://schemas.openxmlformats.org/presentationml/2006/main">
  <p:tag name="KSO_WM_TAG_VERSION" val="1.0"/>
  <p:tag name="KSO_WM_TEMPLATE_CATEGORY" val="custom"/>
  <p:tag name="KSO_WM_TEMPLATE_INDEX" val="160108"/>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108"/>
  <p:tag name="KSO_WM_UNIT_TYPE" val="a"/>
  <p:tag name="KSO_WM_UNIT_INDEX" val="1"/>
  <p:tag name="KSO_WM_UNIT_ID" val="custom160108_1*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2.xml><?xml version="1.0" encoding="utf-8"?>
<p:tagLst xmlns:p="http://schemas.openxmlformats.org/presentationml/2006/main">
  <p:tag name="MH" val="20150924104424"/>
  <p:tag name="MH_LIBRARY" val="GRAPHIC"/>
  <p:tag name="MH_TYPE" val="Desc"/>
  <p:tag name="MH_ORDER" val="1"/>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108"/>
  <p:tag name="KSO_WM_UNIT_TYPE" val="b"/>
  <p:tag name="KSO_WM_UNIT_INDEX" val="1"/>
  <p:tag name="KSO_WM_UNIT_ID" val="custom160108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1.xml><?xml version="1.0" encoding="utf-8"?>
<p:tagLst xmlns:p="http://schemas.openxmlformats.org/presentationml/2006/main">
  <p:tag name="KSO_WM_TEMPLATE_THUMBS_INDEX" val="1、4、9、12、16、20、24、28、29、30"/>
  <p:tag name="KSO_WM_TEMPLATE_CATEGORY" val="custom"/>
  <p:tag name="KSO_WM_TEMPLATE_INDEX" val="160108"/>
  <p:tag name="KSO_WM_TAG_VERSION" val="1.0"/>
  <p:tag name="KSO_WM_SLIDE_ID" val="custom160108_1"/>
  <p:tag name="KSO_WM_SLIDE_INDEX" val="1"/>
  <p:tag name="KSO_WM_SLIDE_ITEM_CNT" val="2"/>
  <p:tag name="KSO_WM_SLIDE_LAYOUT" val="a_b"/>
  <p:tag name="KSO_WM_SLIDE_LAYOUT_CNT" val="1_1"/>
  <p:tag name="KSO_WM_SLIDE_TYPE" val="title"/>
  <p:tag name="KSO_WM_BEAUTIFY_FLAG" val="#wm#"/>
</p:tagLst>
</file>

<file path=ppt/tags/tag22.xml><?xml version="1.0" encoding="utf-8"?>
<p:tagLst xmlns:p="http://schemas.openxmlformats.org/presentationml/2006/main">
  <p:tag name="KSO_WM_TAG_VERSION" val="1.0"/>
  <p:tag name="KSO_WM_BEAUTIFY_FLAG" val="#wm#"/>
  <p:tag name="KSO_WM_UNIT_TYPE" val="i"/>
  <p:tag name="KSO_WM_UNIT_ID" val="custom160108_8*i*0"/>
  <p:tag name="KSO_WM_TEMPLATE_CATEGORY" val="custom"/>
  <p:tag name="KSO_WM_TEMPLATE_INDEX" val="160108"/>
  <p:tag name="KSO_WM_UNIT_INDEX" val="0"/>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108"/>
  <p:tag name="MH" val="20150924103342"/>
  <p:tag name="MH_LIBRARY" val="CONTENTS"/>
  <p:tag name="MH_TYPE" val="NUMBER"/>
  <p:tag name="ID" val="553516"/>
  <p:tag name="MH_ORDER" val="1"/>
  <p:tag name="KSO_WM_UNIT_TYPE" val="l_i"/>
  <p:tag name="KSO_WM_UNIT_INDEX" val="1_1"/>
  <p:tag name="KSO_WM_UNIT_ID" val="custom160108_8*l_i*1_1"/>
  <p:tag name="KSO_WM_UNIT_CLEAR" val="1"/>
  <p:tag name="KSO_WM_UNIT_LAYERLEVEL" val="1_1"/>
  <p:tag name="KSO_WM_DIAGRAM_GROUP_CODE" val="l1-1"/>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108"/>
  <p:tag name="MH" val="20150924103342"/>
  <p:tag name="MH_LIBRARY" val="CONTENTS"/>
  <p:tag name="MH_TYPE" val="OTHERS"/>
  <p:tag name="ID" val="553516"/>
  <p:tag name="KSO_WM_UNIT_TYPE" val="l_i"/>
  <p:tag name="KSO_WM_UNIT_INDEX" val="1_2"/>
  <p:tag name="KSO_WM_UNIT_ID" val="custom160108_8*l_i*1_2"/>
  <p:tag name="KSO_WM_UNIT_CLEAR" val="1"/>
  <p:tag name="KSO_WM_UNIT_LAYERLEVEL" val="1_1"/>
  <p:tag name="KSO_WM_DIAGRAM_GROUP_CODE" val="l1-1"/>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108"/>
  <p:tag name="MH" val="20150924103342"/>
  <p:tag name="MH_LIBRARY" val="CONTENTS"/>
  <p:tag name="MH_TYPE" val="ENTRY"/>
  <p:tag name="ID" val="553516"/>
  <p:tag name="MH_ORDER" val="1"/>
  <p:tag name="KSO_WM_UNIT_TYPE" val="l_h_f"/>
  <p:tag name="KSO_WM_UNIT_INDEX" val="1_1_1"/>
  <p:tag name="KSO_WM_UNIT_ID" val="custom160108_8*l_h_f*1_1_1"/>
  <p:tag name="KSO_WM_UNIT_CLEAR" val="1"/>
  <p:tag name="KSO_WM_UNIT_LAYERLEVEL" val="1_1_1"/>
  <p:tag name="KSO_WM_UNIT_VALUE" val="17"/>
  <p:tag name="KSO_WM_UNIT_HIGHLIGHT" val="0"/>
  <p:tag name="KSO_WM_UNIT_COMPATIBLE" val="0"/>
  <p:tag name="KSO_WM_UNIT_PRESET_TEXT_INDEX" val="3"/>
  <p:tag name="KSO_WM_UNIT_PRESET_TEXT_LEN" val="17"/>
  <p:tag name="KSO_WM_DIAGRAM_GROUP_CODE" val="l1-1"/>
</p:tagLst>
</file>

<file path=ppt/tags/tag26.xml><?xml version="1.0" encoding="utf-8"?>
<p:tagLst xmlns:p="http://schemas.openxmlformats.org/presentationml/2006/main">
  <p:tag name="KSO_WM_TAG_VERSION" val="1.0"/>
  <p:tag name="KSO_WM_BEAUTIFY_FLAG" val="#wm#"/>
  <p:tag name="KSO_WM_UNIT_TYPE" val="i"/>
  <p:tag name="KSO_WM_UNIT_ID" val="custom160108_8*i*7"/>
  <p:tag name="KSO_WM_TEMPLATE_CATEGORY" val="custom"/>
  <p:tag name="KSO_WM_TEMPLATE_INDEX" val="160108"/>
  <p:tag name="KSO_WM_UNIT_INDEX" val="7"/>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108"/>
  <p:tag name="MH" val="20150924103342"/>
  <p:tag name="MH_LIBRARY" val="CONTENTS"/>
  <p:tag name="MH_TYPE" val="NUMBER"/>
  <p:tag name="ID" val="553516"/>
  <p:tag name="MH_ORDER" val="2"/>
  <p:tag name="KSO_WM_UNIT_TYPE" val="l_i"/>
  <p:tag name="KSO_WM_UNIT_INDEX" val="1_3"/>
  <p:tag name="KSO_WM_UNIT_ID" val="custom160108_8*l_i*1_3"/>
  <p:tag name="KSO_WM_UNIT_CLEAR" val="1"/>
  <p:tag name="KSO_WM_UNIT_LAYERLEVEL" val="1_1"/>
  <p:tag name="KSO_WM_DIAGRAM_GROUP_CODE" val="l1-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108"/>
  <p:tag name="MH" val="20150924103342"/>
  <p:tag name="MH_LIBRARY" val="CONTENTS"/>
  <p:tag name="MH_TYPE" val="OTHERS"/>
  <p:tag name="ID" val="553516"/>
  <p:tag name="KSO_WM_UNIT_TYPE" val="l_i"/>
  <p:tag name="KSO_WM_UNIT_INDEX" val="1_4"/>
  <p:tag name="KSO_WM_UNIT_ID" val="custom160108_8*l_i*1_4"/>
  <p:tag name="KSO_WM_UNIT_CLEAR" val="1"/>
  <p:tag name="KSO_WM_UNIT_LAYERLEVEL" val="1_1"/>
  <p:tag name="KSO_WM_DIAGRAM_GROUP_CODE" val="l1-1"/>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108"/>
  <p:tag name="MH" val="20150924103342"/>
  <p:tag name="MH_LIBRARY" val="CONTENTS"/>
  <p:tag name="MH_TYPE" val="ENTRY"/>
  <p:tag name="ID" val="553516"/>
  <p:tag name="MH_ORDER" val="2"/>
  <p:tag name="KSO_WM_UNIT_TYPE" val="l_h_f"/>
  <p:tag name="KSO_WM_UNIT_INDEX" val="1_2_1"/>
  <p:tag name="KSO_WM_UNIT_ID" val="custom160108_8*l_h_f*1_2_1"/>
  <p:tag name="KSO_WM_UNIT_CLEAR" val="1"/>
  <p:tag name="KSO_WM_UNIT_LAYERLEVEL" val="1_1_1"/>
  <p:tag name="KSO_WM_UNIT_VALUE" val="17"/>
  <p:tag name="KSO_WM_UNIT_HIGHLIGHT" val="0"/>
  <p:tag name="KSO_WM_UNIT_COMPATIBLE" val="0"/>
  <p:tag name="KSO_WM_UNIT_PRESET_TEXT_INDEX" val="3"/>
  <p:tag name="KSO_WM_UNIT_PRESET_TEXT_LEN" val="17"/>
  <p:tag name="KSO_WM_DIAGRAM_GROUP_CODE" val="l1-1"/>
</p:tagLst>
</file>

<file path=ppt/tags/tag3.xml><?xml version="1.0" encoding="utf-8"?>
<p:tagLst xmlns:p="http://schemas.openxmlformats.org/presentationml/2006/main">
  <p:tag name="MH" val="20150924104424"/>
  <p:tag name="MH_LIBRARY" val="GRAPHIC"/>
  <p:tag name="MH_TYPE" val="Other"/>
  <p:tag name="MH_ORDER" val="2"/>
</p:tagLst>
</file>

<file path=ppt/tags/tag30.xml><?xml version="1.0" encoding="utf-8"?>
<p:tagLst xmlns:p="http://schemas.openxmlformats.org/presentationml/2006/main">
  <p:tag name="KSO_WM_TAG_VERSION" val="1.0"/>
  <p:tag name="KSO_WM_BEAUTIFY_FLAG" val="#wm#"/>
  <p:tag name="KSO_WM_UNIT_TYPE" val="i"/>
  <p:tag name="KSO_WM_UNIT_ID" val="custom160108_8*i*14"/>
  <p:tag name="KSO_WM_TEMPLATE_CATEGORY" val="custom"/>
  <p:tag name="KSO_WM_TEMPLATE_INDEX" val="160108"/>
  <p:tag name="KSO_WM_UNIT_INDEX" val="14"/>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108"/>
  <p:tag name="MH" val="20150924103342"/>
  <p:tag name="MH_LIBRARY" val="CONTENTS"/>
  <p:tag name="MH_TYPE" val="NUMBER"/>
  <p:tag name="ID" val="553516"/>
  <p:tag name="MH_ORDER" val="3"/>
  <p:tag name="KSO_WM_UNIT_TYPE" val="l_i"/>
  <p:tag name="KSO_WM_UNIT_INDEX" val="1_5"/>
  <p:tag name="KSO_WM_UNIT_ID" val="custom160108_8*l_i*1_5"/>
  <p:tag name="KSO_WM_UNIT_CLEAR" val="1"/>
  <p:tag name="KSO_WM_UNIT_LAYERLEVEL" val="1_1"/>
  <p:tag name="KSO_WM_DIAGRAM_GROUP_CODE" val="l1-1"/>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108"/>
  <p:tag name="MH" val="20150924103342"/>
  <p:tag name="MH_LIBRARY" val="CONTENTS"/>
  <p:tag name="MH_TYPE" val="OTHERS"/>
  <p:tag name="ID" val="553516"/>
  <p:tag name="KSO_WM_UNIT_TYPE" val="l_i"/>
  <p:tag name="KSO_WM_UNIT_INDEX" val="1_6"/>
  <p:tag name="KSO_WM_UNIT_ID" val="custom160108_8*l_i*1_6"/>
  <p:tag name="KSO_WM_UNIT_CLEAR" val="1"/>
  <p:tag name="KSO_WM_UNIT_LAYERLEVEL" val="1_1"/>
  <p:tag name="KSO_WM_DIAGRAM_GROUP_CODE" val="l1-1"/>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108"/>
  <p:tag name="MH" val="20150924103342"/>
  <p:tag name="MH_LIBRARY" val="CONTENTS"/>
  <p:tag name="MH_TYPE" val="ENTRY"/>
  <p:tag name="ID" val="553516"/>
  <p:tag name="MH_ORDER" val="3"/>
  <p:tag name="KSO_WM_UNIT_TYPE" val="l_h_f"/>
  <p:tag name="KSO_WM_UNIT_INDEX" val="1_3_1"/>
  <p:tag name="KSO_WM_UNIT_ID" val="custom160108_8*l_h_f*1_3_1"/>
  <p:tag name="KSO_WM_UNIT_CLEAR" val="1"/>
  <p:tag name="KSO_WM_UNIT_LAYERLEVEL" val="1_1_1"/>
  <p:tag name="KSO_WM_UNIT_VALUE" val="17"/>
  <p:tag name="KSO_WM_UNIT_HIGHLIGHT" val="0"/>
  <p:tag name="KSO_WM_UNIT_COMPATIBLE" val="0"/>
  <p:tag name="KSO_WM_UNIT_PRESET_TEXT_INDEX" val="3"/>
  <p:tag name="KSO_WM_UNIT_PRESET_TEXT_LEN" val="17"/>
  <p:tag name="KSO_WM_DIAGRAM_GROUP_CODE" val="l1-1"/>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108"/>
  <p:tag name="MH" val="20150924103342"/>
  <p:tag name="MH_LIBRARY" val="CONTENTS"/>
  <p:tag name="MH_TYPE" val="OTHERS"/>
  <p:tag name="ID" val="553516"/>
  <p:tag name="KSO_WM_UNIT_TYPE" val="a"/>
  <p:tag name="KSO_WM_UNIT_INDEX" val="1"/>
  <p:tag name="KSO_WM_UNIT_ID" val="custom160108_8*a*1"/>
  <p:tag name="KSO_WM_UNIT_CLEAR" val="1"/>
  <p:tag name="KSO_WM_UNIT_LAYERLEVEL" val="1"/>
  <p:tag name="KSO_WM_UNIT_ISCONTENTSTITLE" val="1"/>
  <p:tag name="KSO_WM_UNIT_VALUE" val="3"/>
  <p:tag name="KSO_WM_UNIT_HIGHLIGHT" val="0"/>
  <p:tag name="KSO_WM_UNIT_COMPATIBLE" val="0"/>
  <p:tag name="KSO_WM_UNIT_PRESET_TEXT" val="目&#10;录"/>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108"/>
  <p:tag name="MH" val="20150924103342"/>
  <p:tag name="MH_LIBRARY" val="CONTENTS"/>
  <p:tag name="MH_TYPE" val="OTHERS"/>
  <p:tag name="ID" val="553516"/>
  <p:tag name="KSO_WM_UNIT_TYPE" val="b"/>
  <p:tag name="KSO_WM_UNIT_INDEX" val="1"/>
  <p:tag name="KSO_WM_UNIT_ID" val="custom160108_8*b*1"/>
  <p:tag name="KSO_WM_UNIT_CLEAR" val="1"/>
  <p:tag name="KSO_WM_UNIT_LAYERLEVEL" val="1"/>
  <p:tag name="KSO_WM_UNIT_VALUE" val="9"/>
  <p:tag name="KSO_WM_UNIT_ISCONTENTSTITLE" val="1"/>
  <p:tag name="KSO_WM_UNIT_HIGHLIGHT" val="0"/>
  <p:tag name="KSO_WM_UNIT_COMPATIBLE" val="0"/>
  <p:tag name="KSO_WM_UNIT_PRESET_TEXT" val="CONTENTS"/>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108"/>
  <p:tag name="KSO_WM_UNIT_TYPE" val="a"/>
  <p:tag name="KSO_WM_UNIT_INDEX" val="1"/>
  <p:tag name="KSO_WM_UNIT_ID" val="custom160108_3*a*1"/>
  <p:tag name="KSO_WM_UNIT_CLEAR" val="1"/>
  <p:tag name="KSO_WM_UNIT_LAYERLEVEL" val="1"/>
  <p:tag name="KSO_WM_UNIT_VALUE" val="44"/>
  <p:tag name="KSO_WM_UNIT_ISCONTENTSTITLE" val="0"/>
  <p:tag name="KSO_WM_UNIT_HIGHLIGHT" val="0"/>
  <p:tag name="KSO_WM_UNIT_COMPATIBLE" val="0"/>
  <p:tag name="KSO_WM_UNIT_PRESET_TEXT_INDEX" val="3"/>
  <p:tag name="KSO_WM_UNIT_PRESET_TEXT_LEN" val="17"/>
</p:tagLst>
</file>

<file path=ppt/tags/tag37.xml><?xml version="1.0" encoding="utf-8"?>
<p:tagLst xmlns:p="http://schemas.openxmlformats.org/presentationml/2006/main">
  <p:tag name="MH_TYPE" val="#NeiR#"/>
  <p:tag name="MH_NUMBER" val="3"/>
  <p:tag name="MH_CATEGORY" val="#BingLLB#"/>
  <p:tag name="MH_LAYOUT" val="SubTitleText"/>
  <p:tag name="MH" val="20150924103933"/>
  <p:tag name="MH_LIBRARY" val="GRAPHIC"/>
  <p:tag name="KSO_WM_TEMPLATE_CATEGORY" val="custom"/>
  <p:tag name="KSO_WM_TEMPLATE_INDEX" val="160108"/>
  <p:tag name="KSO_WM_TAG_VERSION" val="1.0"/>
  <p:tag name="KSO_WM_SLIDE_ID" val="custom160108_15"/>
  <p:tag name="KSO_WM_SLIDE_INDEX" val="15"/>
  <p:tag name="KSO_WM_SLIDE_ITEM_CNT" val="3"/>
  <p:tag name="KSO_WM_SLIDE_LAYOUT" val="a_l"/>
  <p:tag name="KSO_WM_SLIDE_LAYOUT_CNT" val="1_1"/>
  <p:tag name="KSO_WM_SLIDE_TYPE" val="text"/>
  <p:tag name="KSO_WM_BEAUTIFY_FLAG" val="#wm#"/>
  <p:tag name="KSO_WM_SLIDE_POSITION" val="253*155"/>
  <p:tag name="KSO_WM_SLIDE_SIZE" val="454*307"/>
  <p:tag name="KSO_WM_DIAGRAM_GROUP_CODE" val="l1-2"/>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108"/>
  <p:tag name="MH" val="20150924103933"/>
  <p:tag name="MH_LIBRARY" val="GRAPHIC"/>
  <p:tag name="MH_TYPE" val="PageTitle"/>
  <p:tag name="MH_ORDER" val="PageTitle"/>
  <p:tag name="KSO_WM_UNIT_TYPE" val="a"/>
  <p:tag name="KSO_WM_UNIT_INDEX" val="1"/>
  <p:tag name="KSO_WM_UNIT_ID" val="custom160108_14*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108"/>
  <p:tag name="KSO_WM_UNIT_TYPE" val="f"/>
  <p:tag name="KSO_WM_UNIT_INDEX" val="1"/>
  <p:tag name="KSO_WM_UNIT_ID" val="custom160108_2*f*1"/>
  <p:tag name="KSO_WM_UNIT_CLEAR" val="1"/>
  <p:tag name="KSO_WM_UNIT_LAYERLEVEL" val="1"/>
  <p:tag name="KSO_WM_UNIT_VALUE" val="385"/>
  <p:tag name="KSO_WM_UNIT_HIGHLIGHT" val="0"/>
  <p:tag name="KSO_WM_UNIT_COMPATIBLE" val="0"/>
  <p:tag name="KSO_WM_UNIT_PRESET_TEXT_INDEX" val="5"/>
  <p:tag name="KSO_WM_UNIT_PRESET_TEXT_LEN" val="232"/>
</p:tagLst>
</file>

<file path=ppt/tags/tag4.xml><?xml version="1.0" encoding="utf-8"?>
<p:tagLst xmlns:p="http://schemas.openxmlformats.org/presentationml/2006/main">
  <p:tag name="MH" val="20150924103342"/>
  <p:tag name="MH_LIBRARY" val="CONTENTS"/>
  <p:tag name="MH_TYPE" val="TITLE"/>
  <p:tag name="ID" val="553516"/>
</p:tagLst>
</file>

<file path=ppt/tags/tag40.xml><?xml version="1.0" encoding="utf-8"?>
<p:tagLst xmlns:p="http://schemas.openxmlformats.org/presentationml/2006/main">
  <p:tag name="MH_TYPE" val="#NeiR#"/>
  <p:tag name="MH_NUMBER" val="3"/>
  <p:tag name="MH_CATEGORY" val="#BingLLB#"/>
  <p:tag name="MH_LAYOUT" val="SubTitleText"/>
  <p:tag name="MH" val="20150924103933"/>
  <p:tag name="MH_LIBRARY" val="GRAPHIC"/>
  <p:tag name="KSO_WM_TEMPLATE_CATEGORY" val="custom"/>
  <p:tag name="KSO_WM_TEMPLATE_INDEX" val="160108"/>
  <p:tag name="KSO_WM_TAG_VERSION" val="1.0"/>
  <p:tag name="KSO_WM_SLIDE_ID" val="custom160108_14"/>
  <p:tag name="KSO_WM_SLIDE_INDEX" val="14"/>
  <p:tag name="KSO_WM_SLIDE_ITEM_CNT" val="2"/>
  <p:tag name="KSO_WM_SLIDE_LAYOUT" val="a_l"/>
  <p:tag name="KSO_WM_SLIDE_LAYOUT_CNT" val="1_1"/>
  <p:tag name="KSO_WM_SLIDE_TYPE" val="text"/>
  <p:tag name="KSO_WM_BEAUTIFY_FLAG" val="#wm#"/>
  <p:tag name="KSO_WM_SLIDE_POSITION" val="335*155"/>
  <p:tag name="KSO_WM_SLIDE_SIZE" val="284*307"/>
  <p:tag name="KSO_WM_DIAGRAM_GROUP_CODE" val="l1-2"/>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108"/>
  <p:tag name="KSO_WM_UNIT_TYPE" val="f"/>
  <p:tag name="KSO_WM_UNIT_INDEX" val="1"/>
  <p:tag name="KSO_WM_UNIT_ID" val="custom160108_4*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108"/>
  <p:tag name="KSO_WM_UNIT_TYPE" val="a"/>
  <p:tag name="KSO_WM_UNIT_INDEX" val="1"/>
  <p:tag name="KSO_WM_UNIT_ID" val="custom160108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43.xml><?xml version="1.0" encoding="utf-8"?>
<p:tagLst xmlns:p="http://schemas.openxmlformats.org/presentationml/2006/main">
  <p:tag name="MH_TYPE" val="#NeiR#"/>
  <p:tag name="MH_NUMBER" val="3"/>
  <p:tag name="MH_CATEGORY" val="#BingLLB#"/>
  <p:tag name="MH_LAYOUT" val="SubTitleText"/>
  <p:tag name="MH" val="20150924103933"/>
  <p:tag name="MH_LIBRARY" val="GRAPHIC"/>
  <p:tag name="KSO_WM_TEMPLATE_CATEGORY" val="custom"/>
  <p:tag name="KSO_WM_TEMPLATE_INDEX" val="160108"/>
  <p:tag name="KSO_WM_TAG_VERSION" val="1.0"/>
  <p:tag name="KSO_WM_SLIDE_ID" val="custom160108_16"/>
  <p:tag name="KSO_WM_SLIDE_INDEX" val="16"/>
  <p:tag name="KSO_WM_SLIDE_ITEM_CNT" val="4"/>
  <p:tag name="KSO_WM_SLIDE_LAYOUT" val="a_l"/>
  <p:tag name="KSO_WM_SLIDE_LAYOUT_CNT" val="1_1"/>
  <p:tag name="KSO_WM_SLIDE_TYPE" val="text"/>
  <p:tag name="KSO_WM_BEAUTIFY_FLAG" val="#wm#"/>
  <p:tag name="KSO_WM_SLIDE_POSITION" val="168*155"/>
  <p:tag name="KSO_WM_SLIDE_SIZE" val="627*307"/>
  <p:tag name="KSO_WM_DIAGRAM_GROUP_CODE" val="l1-2"/>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108"/>
  <p:tag name="KSO_WM_UNIT_TYPE" val="f"/>
  <p:tag name="KSO_WM_UNIT_INDEX" val="1"/>
  <p:tag name="KSO_WM_UNIT_ID" val="custom160108_4*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108"/>
  <p:tag name="KSO_WM_UNIT_TYPE" val="a"/>
  <p:tag name="KSO_WM_UNIT_INDEX" val="1"/>
  <p:tag name="KSO_WM_UNIT_ID" val="custom160108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7"/>
</p:tagLst>
</file>

<file path=ppt/tags/tag46.xml><?xml version="1.0" encoding="utf-8"?>
<p:tagLst xmlns:p="http://schemas.openxmlformats.org/presentationml/2006/main">
  <p:tag name="MH_TYPE" val="#NeiR#"/>
  <p:tag name="MH_NUMBER" val="3"/>
  <p:tag name="MH_CATEGORY" val="#BingLLB#"/>
  <p:tag name="MH_LAYOUT" val="SubTitleText"/>
  <p:tag name="MH" val="20150924103933"/>
  <p:tag name="MH_LIBRARY" val="GRAPHIC"/>
  <p:tag name="KSO_WM_TEMPLATE_CATEGORY" val="custom"/>
  <p:tag name="KSO_WM_TEMPLATE_INDEX" val="160108"/>
  <p:tag name="KSO_WM_TAG_VERSION" val="1.0"/>
  <p:tag name="KSO_WM_SLIDE_ID" val="custom160108_17"/>
  <p:tag name="KSO_WM_SLIDE_INDEX" val="17"/>
  <p:tag name="KSO_WM_SLIDE_ITEM_CNT" val="5"/>
  <p:tag name="KSO_WM_SLIDE_LAYOUT" val="a_l"/>
  <p:tag name="KSO_WM_SLIDE_LAYOUT_CNT" val="1_1"/>
  <p:tag name="KSO_WM_SLIDE_TYPE" val="text"/>
  <p:tag name="KSO_WM_BEAUTIFY_FLAG" val="#wm#"/>
  <p:tag name="KSO_WM_SLIDE_POSITION" val="102*155"/>
  <p:tag name="KSO_WM_SLIDE_SIZE" val="757*307"/>
  <p:tag name="KSO_WM_DIAGRAM_GROUP_CODE" val="l1-2"/>
</p:tagLst>
</file>

<file path=ppt/tags/tag47.xml><?xml version="1.0" encoding="utf-8"?>
<p:tagLst xmlns:p="http://schemas.openxmlformats.org/presentationml/2006/main">
  <p:tag name="MH_TYPE" val="#NeiR#"/>
  <p:tag name="MH_NUMBER" val="3"/>
  <p:tag name="MH_CATEGORY" val="#BingLLB#"/>
  <p:tag name="MH_LAYOUT" val="SubTitleText"/>
  <p:tag name="MH" val="20150924103933"/>
  <p:tag name="MH_LIBRARY" val="GRAPHIC"/>
  <p:tag name="KSO_WM_TEMPLATE_CATEGORY" val="custom"/>
  <p:tag name="KSO_WM_TEMPLATE_INDEX" val="160108"/>
  <p:tag name="KSO_WM_TAG_VERSION" val="1.0"/>
  <p:tag name="KSO_WM_SLIDE_ID" val="custom160108_13"/>
  <p:tag name="KSO_WM_SLIDE_INDEX" val="13"/>
  <p:tag name="KSO_WM_SLIDE_ITEM_CNT" val="1"/>
  <p:tag name="KSO_WM_SLIDE_LAYOUT" val="a_l"/>
  <p:tag name="KSO_WM_SLIDE_LAYOUT_CNT" val="1_1"/>
  <p:tag name="KSO_WM_SLIDE_TYPE" val="text"/>
  <p:tag name="KSO_WM_BEAUTIFY_FLAG" val="#wm#"/>
  <p:tag name="KSO_WM_SLIDE_POSITION" val="360*155"/>
  <p:tag name="KSO_WM_SLIDE_SIZE" val="240*307"/>
  <p:tag name="KSO_WM_DIAGRAM_GROUP_CODE" val="l1-2"/>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108"/>
  <p:tag name="MH" val="20150924104424"/>
  <p:tag name="MH_LIBRARY" val="GRAPHIC"/>
  <p:tag name="MH_TYPE" val="PageTitle"/>
  <p:tag name="MH_ORDER" val="PageTitle"/>
  <p:tag name="KSO_WM_UNIT_TYPE" val="a"/>
  <p:tag name="KSO_WM_UNIT_INDEX" val="1"/>
  <p:tag name="KSO_WM_UNIT_ID" val="custom160108_19*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108"/>
  <p:tag name="KSO_WM_UNIT_TYPE" val="f"/>
  <p:tag name="KSO_WM_UNIT_INDEX" val="1"/>
  <p:tag name="KSO_WM_UNIT_ID" val="custom160108_20*f*1"/>
  <p:tag name="KSO_WM_UNIT_CLEAR" val="1"/>
  <p:tag name="KSO_WM_UNIT_LAYERLEVEL" val="1"/>
  <p:tag name="KSO_WM_UNIT_VALUE" val="30"/>
  <p:tag name="KSO_WM_UNIT_HIGHLIGHT" val="0"/>
  <p:tag name="KSO_WM_UNIT_COMPATIBLE" val="0"/>
  <p:tag name="KSO_WM_UNIT_PRESET_TEXT_INDEX" val="4"/>
  <p:tag name="KSO_WM_UNIT_PRESET_TEXT_LEN" val="57"/>
</p:tagLst>
</file>

<file path=ppt/tags/tag5.xml><?xml version="1.0" encoding="utf-8"?>
<p:tagLst xmlns:p="http://schemas.openxmlformats.org/presentationml/2006/main">
  <p:tag name="MH" val="20150924103342"/>
  <p:tag name="MH_LIBRARY" val="CONTENTS"/>
  <p:tag name="MH_TYPE" val="OTHERS"/>
  <p:tag name="ID" val="553516"/>
</p:tagLst>
</file>

<file path=ppt/tags/tag50.xml><?xml version="1.0" encoding="utf-8"?>
<p:tagLst xmlns:p="http://schemas.openxmlformats.org/presentationml/2006/main">
  <p:tag name="MH_TYPE" val="#NeiR#"/>
  <p:tag name="MH_NUMBER" val="1"/>
  <p:tag name="MH_CATEGORY" val="#QiTTB#"/>
  <p:tag name="MH_LAYOUT" val="Desc"/>
  <p:tag name="MH" val="20150924104424"/>
  <p:tag name="MH_LIBRARY" val="GRAPHIC"/>
  <p:tag name="KSO_WM_TEMPLATE_CATEGORY" val="custom"/>
  <p:tag name="KSO_WM_TEMPLATE_INDEX" val="160108"/>
  <p:tag name="KSO_WM_TAG_VERSION" val="1.0"/>
  <p:tag name="KSO_WM_SLIDE_ID" val="custom160108_19"/>
  <p:tag name="KSO_WM_SLIDE_INDEX" val="19"/>
  <p:tag name="KSO_WM_SLIDE_ITEM_CNT" val="1"/>
  <p:tag name="KSO_WM_SLIDE_LAYOUT" val="a_f"/>
  <p:tag name="KSO_WM_SLIDE_LAYOUT_CNT" val="1_1"/>
  <p:tag name="KSO_WM_SLIDE_TYPE" val="text"/>
  <p:tag name="KSO_WM_BEAUTIFY_FLAG" val="#wm#"/>
  <p:tag name="KSO_WM_SLIDE_POSITION" val="249*167"/>
  <p:tag name="KSO_WM_SLIDE_SIZE" val="430*308"/>
</p:tagLst>
</file>

<file path=ppt/tags/tag51.xml><?xml version="1.0" encoding="utf-8"?>
<p:tagLst xmlns:p="http://schemas.openxmlformats.org/presentationml/2006/main">
  <p:tag name="MH_TYPE" val="#NeiR#"/>
  <p:tag name="MH_NUMBER" val="4"/>
  <p:tag name="MH_CATEGORY" val="#LiuChBZh#"/>
  <p:tag name="MH_LAYOUT" val="SubTitle"/>
  <p:tag name="MH" val="20150924111654"/>
  <p:tag name="MH_LIBRARY" val="GRAPHIC"/>
  <p:tag name="KSO_WM_TEMPLATE_CATEGORY" val="custom"/>
  <p:tag name="KSO_WM_TEMPLATE_INDEX" val="160108"/>
  <p:tag name="KSO_WM_TAG_VERSION" val="1.0"/>
  <p:tag name="KSO_WM_SLIDE_ID" val="custom160108_25"/>
  <p:tag name="KSO_WM_SLIDE_INDEX" val="25"/>
  <p:tag name="KSO_WM_SLIDE_ITEM_CNT" val="5"/>
  <p:tag name="KSO_WM_SLIDE_LAYOUT" val="a_m"/>
  <p:tag name="KSO_WM_SLIDE_LAYOUT_CNT" val="1_1"/>
  <p:tag name="KSO_WM_SLIDE_TYPE" val="text"/>
  <p:tag name="KSO_WM_BEAUTIFY_FLAG" val="#wm#"/>
  <p:tag name="KSO_WM_SLIDE_POSITION" val="138*124"/>
  <p:tag name="KSO_WM_SLIDE_SIZE" val="661*336"/>
  <p:tag name="KSO_WM_DIAGRAM_GROUP_CODE" val="m1-1"/>
</p:tagLst>
</file>

<file path=ppt/tags/tag52.xml><?xml version="1.0" encoding="utf-8"?>
<p:tagLst xmlns:p="http://schemas.openxmlformats.org/presentationml/2006/main">
  <p:tag name="MH_TYPE" val="#NeiR#"/>
  <p:tag name="MH_NUMBER" val="4"/>
  <p:tag name="MH_CATEGORY" val="#LiuChBZh#"/>
  <p:tag name="MH_LAYOUT" val="SubTitle"/>
  <p:tag name="MH" val="20150924111654"/>
  <p:tag name="MH_LIBRARY" val="GRAPHIC"/>
  <p:tag name="KSO_WM_TEMPLATE_CATEGORY" val="custom"/>
  <p:tag name="KSO_WM_TEMPLATE_INDEX" val="160108"/>
  <p:tag name="KSO_WM_TAG_VERSION" val="1.0"/>
  <p:tag name="KSO_WM_SLIDE_ID" val="custom160108_21"/>
  <p:tag name="KSO_WM_SLIDE_INDEX" val="21"/>
  <p:tag name="KSO_WM_SLIDE_ITEM_CNT" val="1"/>
  <p:tag name="KSO_WM_SLIDE_LAYOUT" val="a_m"/>
  <p:tag name="KSO_WM_SLIDE_LAYOUT_CNT" val="1_1"/>
  <p:tag name="KSO_WM_SLIDE_TYPE" val="text"/>
  <p:tag name="KSO_WM_BEAUTIFY_FLAG" val="#wm#"/>
  <p:tag name="KSO_WM_SLIDE_POSITION" val="374*210"/>
  <p:tag name="KSO_WM_SLIDE_SIZE" val="184*184"/>
  <p:tag name="KSO_WM_DIAGRAM_GROUP_CODE" val="m1-1"/>
</p:tagLst>
</file>

<file path=ppt/tags/tag53.xml><?xml version="1.0" encoding="utf-8"?>
<p:tagLst xmlns:p="http://schemas.openxmlformats.org/presentationml/2006/main">
  <p:tag name="MH_TYPE" val="#NeiR#"/>
  <p:tag name="MH_NUMBER" val="3"/>
  <p:tag name="MH_CATEGORY" val="#BingLLB#"/>
  <p:tag name="MH_LAYOUT" val="SubTitleText"/>
  <p:tag name="MH" val="20150924103933"/>
  <p:tag name="MH_LIBRARY" val="GRAPHIC"/>
  <p:tag name="KSO_WM_TEMPLATE_CATEGORY" val="custom"/>
  <p:tag name="KSO_WM_TEMPLATE_INDEX" val="160108"/>
  <p:tag name="KSO_WM_TAG_VERSION" val="1.0"/>
  <p:tag name="KSO_WM_SLIDE_ID" val="custom160108_18"/>
  <p:tag name="KSO_WM_SLIDE_INDEX" val="18"/>
  <p:tag name="KSO_WM_SLIDE_ITEM_CNT" val="6"/>
  <p:tag name="KSO_WM_SLIDE_LAYOUT" val="a_l"/>
  <p:tag name="KSO_WM_SLIDE_LAYOUT_CNT" val="1_1"/>
  <p:tag name="KSO_WM_SLIDE_TYPE" val="text"/>
  <p:tag name="KSO_WM_BEAUTIFY_FLAG" val="#wm#"/>
  <p:tag name="KSO_WM_SLIDE_POSITION" val="45*155"/>
  <p:tag name="KSO_WM_SLIDE_SIZE" val="870*307"/>
  <p:tag name="KSO_WM_DIAGRAM_GROUP_CODE" val="l1-2"/>
</p:tagLst>
</file>

<file path=ppt/tags/tag54.xml><?xml version="1.0" encoding="utf-8"?>
<p:tagLst xmlns:p="http://schemas.openxmlformats.org/presentationml/2006/main">
  <p:tag name="MH_TYPE" val="#NeiR#"/>
  <p:tag name="MH_NUMBER" val="4"/>
  <p:tag name="MH_CATEGORY" val="#LiuChBZh#"/>
  <p:tag name="MH_LAYOUT" val="SubTitle"/>
  <p:tag name="MH" val="20150924111654"/>
  <p:tag name="MH_LIBRARY" val="GRAPHIC"/>
  <p:tag name="KSO_WM_TEMPLATE_CATEGORY" val="custom"/>
  <p:tag name="KSO_WM_TEMPLATE_INDEX" val="160108"/>
  <p:tag name="KSO_WM_TAG_VERSION" val="1.0"/>
  <p:tag name="KSO_WM_SLIDE_ID" val="custom160108_22"/>
  <p:tag name="KSO_WM_SLIDE_INDEX" val="22"/>
  <p:tag name="KSO_WM_SLIDE_ITEM_CNT" val="2"/>
  <p:tag name="KSO_WM_SLIDE_LAYOUT" val="a_m"/>
  <p:tag name="KSO_WM_SLIDE_LAYOUT_CNT" val="1_1"/>
  <p:tag name="KSO_WM_SLIDE_TYPE" val="text"/>
  <p:tag name="KSO_WM_BEAUTIFY_FLAG" val="#wm#"/>
  <p:tag name="KSO_WM_SLIDE_POSITION" val="309*137"/>
  <p:tag name="KSO_WM_SLIDE_SIZE" val="272*269"/>
  <p:tag name="KSO_WM_DIAGRAM_GROUP_CODE" val="m1-1"/>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108"/>
  <p:tag name="KSO_WM_UNIT_TYPE" val="a"/>
  <p:tag name="KSO_WM_UNIT_INDEX" val="1"/>
  <p:tag name="KSO_WM_UNIT_ID" val="custom160108_27*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56.xml><?xml version="1.0" encoding="utf-8"?>
<p:tagLst xmlns:p="http://schemas.openxmlformats.org/presentationml/2006/main">
  <p:tag name="MH_TYPE" val="#NeiR#"/>
  <p:tag name="MH_NUMBER" val="3"/>
  <p:tag name="MH_CATEGORY" val="#TuWHP#"/>
  <p:tag name="MH_LAYOUT" val="SubTitle"/>
  <p:tag name="MH" val="20150924112211"/>
  <p:tag name="MH_LIBRARY" val="GRAPHIC"/>
  <p:tag name="KSO_WM_TEMPLATE_CATEGORY" val="custom"/>
  <p:tag name="KSO_WM_TEMPLATE_INDEX" val="160108"/>
  <p:tag name="KSO_WM_TAG_VERSION" val="1.0"/>
  <p:tag name="KSO_WM_SLIDE_ID" val="custom160108_27"/>
  <p:tag name="KSO_WM_SLIDE_INDEX" val="27"/>
  <p:tag name="KSO_WM_SLIDE_ITEM_CNT" val="2"/>
  <p:tag name="KSO_WM_SLIDE_LAYOUT" val="a_f_d"/>
  <p:tag name="KSO_WM_SLIDE_LAYOUT_CNT" val="1_1_1"/>
  <p:tag name="KSO_WM_SLIDE_TYPE" val="text"/>
  <p:tag name="KSO_WM_BEAUTIFY_FLAG" val="#wm#"/>
  <p:tag name="KSO_WM_SLIDE_POSITION" val="251*153"/>
  <p:tag name="KSO_WM_SLIDE_SIZE" val="418*328"/>
</p:tagLst>
</file>

<file path=ppt/tags/tag57.xml><?xml version="1.0" encoding="utf-8"?>
<p:tagLst xmlns:p="http://schemas.openxmlformats.org/presentationml/2006/main">
  <p:tag name="MH_TYPE" val="#NeiR#"/>
  <p:tag name="MH_NUMBER" val="4"/>
  <p:tag name="MH_CATEGORY" val="#LiuChBZh#"/>
  <p:tag name="MH_LAYOUT" val="SubTitle"/>
  <p:tag name="MH" val="20150924111654"/>
  <p:tag name="MH_LIBRARY" val="GRAPHIC"/>
  <p:tag name="KSO_WM_TEMPLATE_CATEGORY" val="custom"/>
  <p:tag name="KSO_WM_TEMPLATE_INDEX" val="160108"/>
  <p:tag name="KSO_WM_TAG_VERSION" val="1.0"/>
  <p:tag name="KSO_WM_SLIDE_ID" val="custom160108_26"/>
  <p:tag name="KSO_WM_SLIDE_INDEX" val="26"/>
  <p:tag name="KSO_WM_SLIDE_ITEM_CNT" val="6"/>
  <p:tag name="KSO_WM_SLIDE_LAYOUT" val="a_m"/>
  <p:tag name="KSO_WM_SLIDE_LAYOUT_CNT" val="1_1"/>
  <p:tag name="KSO_WM_SLIDE_TYPE" val="text"/>
  <p:tag name="KSO_WM_BEAUTIFY_FLAG" val="#wm#"/>
  <p:tag name="KSO_WM_SLIDE_POSITION" val="95*145"/>
  <p:tag name="KSO_WM_SLIDE_SIZE" val="759*317"/>
  <p:tag name="KSO_WM_DIAGRAM_GROUP_CODE" val="m1-1"/>
</p:tagLst>
</file>

<file path=ppt/tags/tag58.xml><?xml version="1.0" encoding="utf-8"?>
<p:tagLst xmlns:p="http://schemas.openxmlformats.org/presentationml/2006/main">
  <p:tag name="MH_TYPE" val="#NeiR#"/>
  <p:tag name="MH_NUMBER" val="3"/>
  <p:tag name="MH_CATEGORY" val="#TuWHP#"/>
  <p:tag name="MH_LAYOUT" val="SubTitle"/>
  <p:tag name="MH" val="20150924112211"/>
  <p:tag name="MH_LIBRARY" val="GRAPHIC"/>
  <p:tag name="KSO_WM_TEMPLATE_CATEGORY" val="custom"/>
  <p:tag name="KSO_WM_TEMPLATE_INDEX" val="160108"/>
  <p:tag name="KSO_WM_TAG_VERSION" val="1.0"/>
  <p:tag name="KSO_WM_SLIDE_ID" val="custom160108_28"/>
  <p:tag name="KSO_WM_SLIDE_INDEX" val="28"/>
  <p:tag name="KSO_WM_SLIDE_ITEM_CNT" val="3"/>
  <p:tag name="KSO_WM_SLIDE_LAYOUT" val="a_f_d"/>
  <p:tag name="KSO_WM_SLIDE_LAYOUT_CNT" val="1_1_2"/>
  <p:tag name="KSO_WM_SLIDE_TYPE" val="text"/>
  <p:tag name="KSO_WM_BEAUTIFY_FLAG" val="#wm#"/>
  <p:tag name="KSO_WM_SLIDE_POSITION" val="229*182"/>
  <p:tag name="KSO_WM_SLIDE_SIZE" val="504*300"/>
</p:tagLst>
</file>

<file path=ppt/tags/tag59.xml><?xml version="1.0" encoding="utf-8"?>
<p:tagLst xmlns:p="http://schemas.openxmlformats.org/presentationml/2006/main">
  <p:tag name="MH_TYPE" val="#NeiR#"/>
  <p:tag name="MH_NUMBER" val="4"/>
  <p:tag name="MH_CATEGORY" val="#LiuChBZh#"/>
  <p:tag name="MH_LAYOUT" val="SubTitle"/>
  <p:tag name="MH" val="20150924111654"/>
  <p:tag name="MH_LIBRARY" val="GRAPHIC"/>
  <p:tag name="KSO_WM_TEMPLATE_CATEGORY" val="custom"/>
  <p:tag name="KSO_WM_TEMPLATE_INDEX" val="160108"/>
  <p:tag name="KSO_WM_TAG_VERSION" val="1.0"/>
  <p:tag name="KSO_WM_SLIDE_ID" val="custom160108_23"/>
  <p:tag name="KSO_WM_SLIDE_INDEX" val="23"/>
  <p:tag name="KSO_WM_SLIDE_ITEM_CNT" val="3"/>
  <p:tag name="KSO_WM_SLIDE_LAYOUT" val="a_m"/>
  <p:tag name="KSO_WM_SLIDE_LAYOUT_CNT" val="1_1"/>
  <p:tag name="KSO_WM_SLIDE_TYPE" val="text"/>
  <p:tag name="KSO_WM_BEAUTIFY_FLAG" val="#wm#"/>
  <p:tag name="KSO_WM_SLIDE_POSITION" val="263*125"/>
  <p:tag name="KSO_WM_SLIDE_SIZE" val="397*305"/>
  <p:tag name="KSO_WM_DIAGRAM_GROUP_CODE" val="m1-1"/>
</p:tagLst>
</file>

<file path=ppt/tags/tag6.xml><?xml version="1.0" encoding="utf-8"?>
<p:tagLst xmlns:p="http://schemas.openxmlformats.org/presentationml/2006/main">
  <p:tag name="MH" val="20150924104424"/>
  <p:tag name="MH_LIBRARY" val="GRAPHIC"/>
  <p:tag name="MH_TYPE" val="Other"/>
  <p:tag name="MH_ORDER" val="1"/>
</p:tagLst>
</file>

<file path=ppt/tags/tag60.xml><?xml version="1.0" encoding="utf-8"?>
<p:tagLst xmlns:p="http://schemas.openxmlformats.org/presentationml/2006/main">
  <p:tag name="MH_TYPE" val="#NeiR#"/>
  <p:tag name="MH_NUMBER" val="4"/>
  <p:tag name="MH_CATEGORY" val="#LiuChBZh#"/>
  <p:tag name="MH_LAYOUT" val="SubTitle"/>
  <p:tag name="MH" val="20150924111654"/>
  <p:tag name="MH_LIBRARY" val="GRAPHIC"/>
  <p:tag name="KSO_WM_TEMPLATE_CATEGORY" val="custom"/>
  <p:tag name="KSO_WM_TEMPLATE_INDEX" val="160108"/>
  <p:tag name="KSO_WM_TAG_VERSION" val="1.0"/>
  <p:tag name="KSO_WM_SLIDE_ID" val="custom160108_24"/>
  <p:tag name="KSO_WM_SLIDE_INDEX" val="24"/>
  <p:tag name="KSO_WM_SLIDE_ITEM_CNT" val="4"/>
  <p:tag name="KSO_WM_SLIDE_LAYOUT" val="a_m"/>
  <p:tag name="KSO_WM_SLIDE_LAYOUT_CNT" val="1_1"/>
  <p:tag name="KSO_WM_SLIDE_TYPE" val="text"/>
  <p:tag name="KSO_WM_BEAUTIFY_FLAG" val="#wm#"/>
  <p:tag name="KSO_WM_SLIDE_POSITION" val="213*148"/>
  <p:tag name="KSO_WM_SLIDE_SIZE" val="538*305"/>
  <p:tag name="KSO_WM_DIAGRAM_GROUP_CODE" val="m1-1"/>
</p:tagLst>
</file>

<file path=ppt/tags/tag61.xml><?xml version="1.0" encoding="utf-8"?>
<p:tagLst xmlns:p="http://schemas.openxmlformats.org/presentationml/2006/main">
  <p:tag name="MH" val="20150924112702"/>
  <p:tag name="MH_LIBRARY" val="GRAPHIC"/>
  <p:tag name="MH_ORDER" val="Freeform 37"/>
  <p:tag name="KSO_WM_TAG_VERSION" val="1.0"/>
  <p:tag name="KSO_WM_BEAUTIFY_FLAG" val="#wm#"/>
  <p:tag name="KSO_WM_UNIT_TYPE" val="i"/>
  <p:tag name="KSO_WM_UNIT_ID" val="custom160108_30*i*0"/>
  <p:tag name="KSO_WM_TEMPLATE_CATEGORY" val="custom"/>
  <p:tag name="KSO_WM_TEMPLATE_INDEX" val="160108"/>
  <p:tag name="KSO_WM_UNIT_INDEX" val="0"/>
</p:tagLst>
</file>

<file path=ppt/tags/tag62.xml><?xml version="1.0" encoding="utf-8"?>
<p:tagLst xmlns:p="http://schemas.openxmlformats.org/presentationml/2006/main">
  <p:tag name="MH" val="20150924112702"/>
  <p:tag name="MH_LIBRARY" val="GRAPHIC"/>
  <p:tag name="MH_ORDER" val="Freeform 5"/>
  <p:tag name="KSO_WM_TAG_VERSION" val="1.0"/>
  <p:tag name="KSO_WM_BEAUTIFY_FLAG" val="#wm#"/>
  <p:tag name="KSO_WM_UNIT_TYPE" val="i"/>
  <p:tag name="KSO_WM_UNIT_ID" val="custom160108_30*i*1"/>
  <p:tag name="KSO_WM_TEMPLATE_CATEGORY" val="custom"/>
  <p:tag name="KSO_WM_TEMPLATE_INDEX" val="160108"/>
  <p:tag name="KSO_WM_UNIT_INDEX" val="1"/>
</p:tagLst>
</file>

<file path=ppt/tags/tag63.xml><?xml version="1.0" encoding="utf-8"?>
<p:tagLst xmlns:p="http://schemas.openxmlformats.org/presentationml/2006/main">
  <p:tag name="MH" val="20150924112702"/>
  <p:tag name="MH_LIBRARY" val="GRAPHIC"/>
  <p:tag name="MH_ORDER" val="Freeform 39"/>
  <p:tag name="KSO_WM_TAG_VERSION" val="1.0"/>
  <p:tag name="KSO_WM_BEAUTIFY_FLAG" val="#wm#"/>
  <p:tag name="KSO_WM_UNIT_TYPE" val="i"/>
  <p:tag name="KSO_WM_UNIT_ID" val="custom160108_30*i*2"/>
  <p:tag name="KSO_WM_TEMPLATE_CATEGORY" val="custom"/>
  <p:tag name="KSO_WM_TEMPLATE_INDEX" val="160108"/>
  <p:tag name="KSO_WM_UNIT_INDEX" val="2"/>
</p:tagLst>
</file>

<file path=ppt/tags/tag64.xml><?xml version="1.0" encoding="utf-8"?>
<p:tagLst xmlns:p="http://schemas.openxmlformats.org/presentationml/2006/main">
  <p:tag name="MH" val="20150924112702"/>
  <p:tag name="MH_LIBRARY" val="GRAPHIC"/>
  <p:tag name="MH_ORDER" val="Freeform 6"/>
  <p:tag name="KSO_WM_TAG_VERSION" val="1.0"/>
  <p:tag name="KSO_WM_BEAUTIFY_FLAG" val="#wm#"/>
  <p:tag name="KSO_WM_UNIT_TYPE" val="i"/>
  <p:tag name="KSO_WM_UNIT_ID" val="custom160108_30*i*3"/>
  <p:tag name="KSO_WM_TEMPLATE_CATEGORY" val="custom"/>
  <p:tag name="KSO_WM_TEMPLATE_INDEX" val="160108"/>
  <p:tag name="KSO_WM_UNIT_INDEX" val="3"/>
</p:tagLst>
</file>

<file path=ppt/tags/tag65.xml><?xml version="1.0" encoding="utf-8"?>
<p:tagLst xmlns:p="http://schemas.openxmlformats.org/presentationml/2006/main">
  <p:tag name="MH" val="20150924112702"/>
  <p:tag name="MH_LIBRARY" val="GRAPHIC"/>
  <p:tag name="MH_ORDER" val="Freeform 41"/>
  <p:tag name="KSO_WM_TAG_VERSION" val="1.0"/>
  <p:tag name="KSO_WM_BEAUTIFY_FLAG" val="#wm#"/>
  <p:tag name="KSO_WM_UNIT_TYPE" val="i"/>
  <p:tag name="KSO_WM_UNIT_ID" val="custom160108_30*i*4"/>
  <p:tag name="KSO_WM_TEMPLATE_CATEGORY" val="custom"/>
  <p:tag name="KSO_WM_TEMPLATE_INDEX" val="160108"/>
  <p:tag name="KSO_WM_UNIT_INDEX" val="4"/>
</p:tagLst>
</file>

<file path=ppt/tags/tag66.xml><?xml version="1.0" encoding="utf-8"?>
<p:tagLst xmlns:p="http://schemas.openxmlformats.org/presentationml/2006/main">
  <p:tag name="MH" val="20150924112702"/>
  <p:tag name="MH_LIBRARY" val="GRAPHIC"/>
  <p:tag name="MH_ORDER" val="Freeform 7"/>
  <p:tag name="KSO_WM_TAG_VERSION" val="1.0"/>
  <p:tag name="KSO_WM_BEAUTIFY_FLAG" val="#wm#"/>
  <p:tag name="KSO_WM_UNIT_TYPE" val="i"/>
  <p:tag name="KSO_WM_UNIT_ID" val="custom160108_30*i*5"/>
  <p:tag name="KSO_WM_TEMPLATE_CATEGORY" val="custom"/>
  <p:tag name="KSO_WM_TEMPLATE_INDEX" val="160108"/>
  <p:tag name="KSO_WM_UNIT_INDEX" val="5"/>
</p:tagLst>
</file>

<file path=ppt/tags/tag67.xml><?xml version="1.0" encoding="utf-8"?>
<p:tagLst xmlns:p="http://schemas.openxmlformats.org/presentationml/2006/main">
  <p:tag name="MH" val="20150924112702"/>
  <p:tag name="MH_LIBRARY" val="GRAPHIC"/>
  <p:tag name="MH_ORDER" val="Freeform 43"/>
  <p:tag name="KSO_WM_TAG_VERSION" val="1.0"/>
  <p:tag name="KSO_WM_BEAUTIFY_FLAG" val="#wm#"/>
  <p:tag name="KSO_WM_UNIT_TYPE" val="i"/>
  <p:tag name="KSO_WM_UNIT_ID" val="custom160108_30*i*6"/>
  <p:tag name="KSO_WM_TEMPLATE_CATEGORY" val="custom"/>
  <p:tag name="KSO_WM_TEMPLATE_INDEX" val="160108"/>
  <p:tag name="KSO_WM_UNIT_INDEX" val="6"/>
</p:tagLst>
</file>

<file path=ppt/tags/tag68.xml><?xml version="1.0" encoding="utf-8"?>
<p:tagLst xmlns:p="http://schemas.openxmlformats.org/presentationml/2006/main">
  <p:tag name="MH" val="20150924112702"/>
  <p:tag name="MH_LIBRARY" val="GRAPHIC"/>
  <p:tag name="MH_ORDER" val="Freeform 8"/>
  <p:tag name="KSO_WM_TAG_VERSION" val="1.0"/>
  <p:tag name="KSO_WM_BEAUTIFY_FLAG" val="#wm#"/>
  <p:tag name="KSO_WM_UNIT_TYPE" val="i"/>
  <p:tag name="KSO_WM_UNIT_ID" val="custom160108_30*i*7"/>
  <p:tag name="KSO_WM_TEMPLATE_CATEGORY" val="custom"/>
  <p:tag name="KSO_WM_TEMPLATE_INDEX" val="160108"/>
  <p:tag name="KSO_WM_UNIT_INDEX" val="7"/>
</p:tagLst>
</file>

<file path=ppt/tags/tag69.xml><?xml version="1.0" encoding="utf-8"?>
<p:tagLst xmlns:p="http://schemas.openxmlformats.org/presentationml/2006/main">
  <p:tag name="MH" val="20150924112702"/>
  <p:tag name="MH_LIBRARY" val="GRAPHIC"/>
  <p:tag name="MH_ORDER" val="Freeform 45"/>
  <p:tag name="KSO_WM_TAG_VERSION" val="1.0"/>
  <p:tag name="KSO_WM_BEAUTIFY_FLAG" val="#wm#"/>
  <p:tag name="KSO_WM_UNIT_TYPE" val="i"/>
  <p:tag name="KSO_WM_UNIT_ID" val="custom160108_30*i*8"/>
  <p:tag name="KSO_WM_TEMPLATE_CATEGORY" val="custom"/>
  <p:tag name="KSO_WM_TEMPLATE_INDEX" val="160108"/>
  <p:tag name="KSO_WM_UNIT_INDEX" val="8"/>
</p:tagLst>
</file>

<file path=ppt/tags/tag7.xml><?xml version="1.0" encoding="utf-8"?>
<p:tagLst xmlns:p="http://schemas.openxmlformats.org/presentationml/2006/main">
  <p:tag name="MH" val="20150924104424"/>
  <p:tag name="MH_LIBRARY" val="GRAPHIC"/>
  <p:tag name="MH_TYPE" val="Desc"/>
  <p:tag name="MH_ORDER" val="1"/>
</p:tagLst>
</file>

<file path=ppt/tags/tag70.xml><?xml version="1.0" encoding="utf-8"?>
<p:tagLst xmlns:p="http://schemas.openxmlformats.org/presentationml/2006/main">
  <p:tag name="MH" val="20150924112702"/>
  <p:tag name="MH_LIBRARY" val="GRAPHIC"/>
  <p:tag name="MH_ORDER" val="Freeform 9"/>
  <p:tag name="KSO_WM_TAG_VERSION" val="1.0"/>
  <p:tag name="KSO_WM_BEAUTIFY_FLAG" val="#wm#"/>
  <p:tag name="KSO_WM_UNIT_TYPE" val="i"/>
  <p:tag name="KSO_WM_UNIT_ID" val="custom160108_30*i*9"/>
  <p:tag name="KSO_WM_TEMPLATE_CATEGORY" val="custom"/>
  <p:tag name="KSO_WM_TEMPLATE_INDEX" val="160108"/>
  <p:tag name="KSO_WM_UNIT_INDEX" val="9"/>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108"/>
  <p:tag name="KSO_WM_UNIT_TYPE" val="b"/>
  <p:tag name="KSO_WM_UNIT_INDEX" val="1"/>
  <p:tag name="KSO_WM_UNIT_ID" val="custom160108_30*b*1"/>
  <p:tag name="KSO_WM_UNIT_CLEAR" val="1"/>
  <p:tag name="KSO_WM_UNIT_LAYERLEVEL" val="1"/>
  <p:tag name="KSO_WM_UNIT_VALUE" val="28"/>
  <p:tag name="KSO_WM_UNIT_ISCONTENTSTITLE" val="0"/>
  <p:tag name="KSO_WM_UNIT_HIGHLIGHT" val="0"/>
  <p:tag name="KSO_WM_UNIT_COMPATIBLE" val="0"/>
  <p:tag name="KSO_WM_UNIT_PRESET_TEXT" val="YOURNNAME"/>
</p:tagLst>
</file>

<file path=ppt/tags/tag72.xml><?xml version="1.0" encoding="utf-8"?>
<p:tagLst xmlns:p="http://schemas.openxmlformats.org/presentationml/2006/main">
  <p:tag name="MH" val="20150924112702"/>
  <p:tag name="MH_LIBRARY" val="GRAPHIC"/>
  <p:tag name="KSO_WM_TEMPLATE_CATEGORY" val="custom"/>
  <p:tag name="KSO_WM_TEMPLATE_INDEX" val="160108"/>
  <p:tag name="KSO_WM_TAG_VERSION" val="1.0"/>
  <p:tag name="KSO_WM_SLIDE_ID" val="custom160108_30"/>
  <p:tag name="KSO_WM_SLIDE_INDEX" val="30"/>
  <p:tag name="KSO_WM_SLIDE_ITEM_CNT" val="1"/>
  <p:tag name="KSO_WM_SLIDE_LAYOUT" val="b"/>
  <p:tag name="KSO_WM_SLIDE_LAYOUT_CNT" val="1"/>
  <p:tag name="KSO_WM_SLIDE_TYPE" val="endPage"/>
  <p:tag name="KSO_WM_BEAUTIFY_FLAG" val="#wm#"/>
</p:tagLst>
</file>

<file path=ppt/tags/tag8.xml><?xml version="1.0" encoding="utf-8"?>
<p:tagLst xmlns:p="http://schemas.openxmlformats.org/presentationml/2006/main">
  <p:tag name="MH" val="20150924104424"/>
  <p:tag name="MH_LIBRARY" val="GRAPHIC"/>
  <p:tag name="MH_TYPE" val="Other"/>
  <p:tag name="MH_ORDER" val="2"/>
</p:tagLst>
</file>

<file path=ppt/tags/tag9.xml><?xml version="1.0" encoding="utf-8"?>
<p:tagLst xmlns:p="http://schemas.openxmlformats.org/presentationml/2006/main">
  <p:tag name="MH" val="20150924104424"/>
  <p:tag name="MH_LIBRARY" val="GRAPHIC"/>
  <p:tag name="MH_TYPE" val="Other"/>
  <p:tag name="MH_ORDER" val="1"/>
</p:tagLst>
</file>

<file path=ppt/theme/theme1.xml><?xml version="1.0" encoding="utf-8"?>
<a:theme xmlns:a="http://schemas.openxmlformats.org/drawingml/2006/main" name="A000120140530A99PPBG">
  <a:themeElements>
    <a:clrScheme name="自定义 22">
      <a:dk1>
        <a:srgbClr val="FFFFFF"/>
      </a:dk1>
      <a:lt1>
        <a:srgbClr val="434547"/>
      </a:lt1>
      <a:dk2>
        <a:srgbClr val="FFFFFF"/>
      </a:dk2>
      <a:lt2>
        <a:srgbClr val="434547"/>
      </a:lt2>
      <a:accent1>
        <a:srgbClr val="FF9800"/>
      </a:accent1>
      <a:accent2>
        <a:srgbClr val="FFC200"/>
      </a:accent2>
      <a:accent3>
        <a:srgbClr val="C9C11D"/>
      </a:accent3>
      <a:accent4>
        <a:srgbClr val="77AF3F"/>
      </a:accent4>
      <a:accent5>
        <a:srgbClr val="55B5D3"/>
      </a:accent5>
      <a:accent6>
        <a:srgbClr val="C0000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A000120150822A21KPBG</Template>
  <TotalTime>0</TotalTime>
  <Words>3613</Words>
  <Application>WPS 演示</Application>
  <PresentationFormat>宽屏</PresentationFormat>
  <Paragraphs>594</Paragraphs>
  <Slides>19</Slides>
  <Notes>30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19</vt:i4>
      </vt:variant>
    </vt:vector>
  </HeadingPairs>
  <TitlesOfParts>
    <vt:vector size="39" baseType="lpstr">
      <vt:lpstr>Arial</vt:lpstr>
      <vt:lpstr>宋体</vt:lpstr>
      <vt:lpstr>Wingdings</vt:lpstr>
      <vt:lpstr>微软雅黑</vt:lpstr>
      <vt:lpstr>黑体</vt:lpstr>
      <vt:lpstr>Wingdings 2</vt:lpstr>
      <vt:lpstr>Arial</vt:lpstr>
      <vt:lpstr>等线</vt:lpstr>
      <vt:lpstr>Arial Narrow</vt:lpstr>
      <vt:lpstr>Calibri</vt:lpstr>
      <vt:lpstr>楷体</vt:lpstr>
      <vt:lpstr>Times New Roman</vt:lpstr>
      <vt:lpstr>华文琥珀</vt:lpstr>
      <vt:lpstr>Impact</vt:lpstr>
      <vt:lpstr>楷体_GB2312</vt:lpstr>
      <vt:lpstr>Symbol</vt:lpstr>
      <vt:lpstr>新宋体</vt:lpstr>
      <vt:lpstr>ZapfDingbats</vt:lpstr>
      <vt:lpstr>Segoe Print</vt:lpstr>
      <vt:lpstr>A000120140530A99PPBG</vt:lpstr>
      <vt:lpstr>SREACH（入门）</vt:lpstr>
      <vt:lpstr>PowerPoint 演示文稿</vt:lpstr>
      <vt:lpstr>PowerPoint 演示文稿</vt:lpstr>
      <vt:lpstr>PowerPoint 演示文稿</vt:lpstr>
      <vt:lpstr>PowerPoint 演示文稿</vt:lpstr>
      <vt:lpstr>PowerPoint 演示文稿</vt:lpstr>
      <vt:lpstr>DFS栈，BFS队列。</vt:lpstr>
      <vt:lpstr>DFS/BFS</vt:lpstr>
      <vt:lpstr>DFS</vt:lpstr>
      <vt:lpstr>BFS</vt:lpstr>
      <vt:lpstr>           剪枝</vt:lpstr>
      <vt:lpstr>PowerPoint 演示文稿</vt:lpstr>
      <vt:lpstr>这节课我就给你们表演个暴力0-1背包问题</vt:lpstr>
      <vt:lpstr>0-1背包问题</vt:lpstr>
      <vt:lpstr>PowerPoint 演示文稿</vt:lpstr>
      <vt:lpstr>0-1背包问题</vt:lpstr>
      <vt:lpstr>DFS</vt:lpstr>
      <vt:lpstr>DFS</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zjy10</cp:lastModifiedBy>
  <cp:revision>329</cp:revision>
  <dcterms:created xsi:type="dcterms:W3CDTF">2015-09-21T02:28:00Z</dcterms:created>
  <dcterms:modified xsi:type="dcterms:W3CDTF">2017-01-13T05:51:35Z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y fmtid="{D5CDD505-2E9C-101B-9397-08002B2CF9AE}" pid="3" name="name">
    <vt:lpwstr>落日背包客.pptx</vt:lpwstr>
  </property>
  <property fmtid="{D5CDD505-2E9C-101B-9397-08002B2CF9AE}" pid="4" name="fileid">
    <vt:lpwstr>860923</vt:lpwstr>
  </property>
  <property fmtid="{D5CDD505-2E9C-101B-9397-08002B2CF9AE}" pid="5" name="search_tags">
    <vt:lpwstr>PPT模板</vt:lpwstr>
  </property>
</Properties>
</file>