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85" r:id="rId8"/>
    <p:sldId id="265" r:id="rId9"/>
    <p:sldId id="272" r:id="rId10"/>
    <p:sldId id="273" r:id="rId11"/>
    <p:sldId id="286" r:id="rId12"/>
    <p:sldId id="287" r:id="rId13"/>
    <p:sldId id="301" r:id="rId14"/>
    <p:sldId id="274" r:id="rId15"/>
    <p:sldId id="302" r:id="rId16"/>
    <p:sldId id="266" r:id="rId17"/>
    <p:sldId id="276" r:id="rId18"/>
    <p:sldId id="267" r:id="rId19"/>
    <p:sldId id="280" r:id="rId20"/>
    <p:sldId id="288" r:id="rId21"/>
  </p:sldIdLst>
  <p:sldSz cx="11520170" cy="6480175"/>
  <p:notesSz cx="6858000" cy="9144000"/>
  <p:embeddedFontLst>
    <p:embeddedFont>
      <p:font typeface="微软雅黑" panose="020B0503020204020204" pitchFamily="34" charset="-122"/>
      <p:regular r:id="rId25"/>
    </p:embeddedFont>
    <p:embeddedFont>
      <p:font typeface="Calibri" panose="020F0502020204030204" pitchFamily="34" charset="0"/>
      <p:regular r:id="rId26"/>
      <p:bold r:id="rId27"/>
      <p:italic r:id="rId28"/>
      <p:boldItalic r:id="rId29"/>
    </p:embeddedFont>
    <p:embeddedFont>
      <p:font typeface="Impact" panose="020B0806030902050204" pitchFamily="34" charset="0"/>
      <p:regular r:id="rId30"/>
    </p:embeddedFont>
    <p:embeddedFont>
      <p:font typeface="SimSun-ExtB" panose="02010609060101010101" pitchFamily="49" charset="-122"/>
      <p:regular r:id="rId31"/>
    </p:embeddedFont>
    <p:embeddedFont>
      <p:font typeface="Agency FB" panose="020B0503020202020204" pitchFamily="34" charset="0"/>
      <p:regular r:id="rId32"/>
    </p:embeddedFont>
    <p:embeddedFont>
      <p:font typeface="等线" panose="02010600030101010101" charset="-122"/>
      <p:regular r:id="rId33"/>
    </p:embeddedFont>
  </p:embeddedFontLst>
  <p:custDataLst>
    <p:tags r:id="rId34"/>
  </p:custDataLst>
  <p:defaultText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Lst>
        </p14:section>
        <p14:section name="内页" id="{8D1A6813-68F6-49A0-A239-92955AC6E8C5}">
          <p14:sldIdLst>
            <p14:sldId id="259"/>
            <p14:sldId id="285"/>
            <p14:sldId id="265"/>
            <p14:sldId id="272"/>
            <p14:sldId id="273"/>
            <p14:sldId id="286"/>
            <p14:sldId id="287"/>
            <p14:sldId id="301"/>
            <p14:sldId id="274"/>
            <p14:sldId id="302"/>
            <p14:sldId id="266"/>
            <p14:sldId id="276"/>
            <p14:sldId id="267"/>
            <p14:sldId id="280"/>
            <p14:sldId id="288"/>
          </p14:sldIdLst>
        </p14:section>
        <p14:section name="结束页" id="{98773F69-2DDF-47CC-BD69-D575D8CAAC6E}">
          <p14:sldIdLst/>
        </p14:section>
        <p14:section name="版权页" id="{C8AD3B51-1B7B-4E69-9180-4DEC6400FEC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455"/>
    <a:srgbClr val="D4E4A0"/>
    <a:srgbClr val="DCC975"/>
    <a:srgbClr val="F7B500"/>
    <a:srgbClr val="564A59"/>
    <a:srgbClr val="FEFBEA"/>
    <a:srgbClr val="FFFFFF"/>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8" autoAdjust="0"/>
  </p:normalViewPr>
  <p:slideViewPr>
    <p:cSldViewPr snapToGrid="0" showGuides="1">
      <p:cViewPr varScale="1">
        <p:scale>
          <a:sx n="90" d="100"/>
          <a:sy n="90" d="100"/>
        </p:scale>
        <p:origin x="90" y="216"/>
      </p:cViewPr>
      <p:guideLst>
        <p:guide orient="horz" pos="122"/>
        <p:guide orient="horz" pos="3959"/>
        <p:guide pos="180"/>
        <p:guide pos="7002"/>
        <p:guide orient="horz" pos="3796"/>
        <p:guide orient="horz" pos="363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5.xml"/><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864235" rtl="0" eaLnBrk="1" latinLnBrk="0" hangingPunct="1">
      <a:defRPr sz="1135" kern="1200">
        <a:solidFill>
          <a:schemeClr val="tx1"/>
        </a:solidFill>
        <a:latin typeface="+mn-lt"/>
        <a:ea typeface="+mn-ea"/>
        <a:cs typeface="+mn-cs"/>
      </a:defRPr>
    </a:lvl1pPr>
    <a:lvl2pPr marL="431800" algn="l" defTabSz="864235" rtl="0" eaLnBrk="1" latinLnBrk="0" hangingPunct="1">
      <a:defRPr sz="1135" kern="1200">
        <a:solidFill>
          <a:schemeClr val="tx1"/>
        </a:solidFill>
        <a:latin typeface="+mn-lt"/>
        <a:ea typeface="+mn-ea"/>
        <a:cs typeface="+mn-cs"/>
      </a:defRPr>
    </a:lvl2pPr>
    <a:lvl3pPr marL="864235" algn="l" defTabSz="864235" rtl="0" eaLnBrk="1" latinLnBrk="0" hangingPunct="1">
      <a:defRPr sz="1135" kern="1200">
        <a:solidFill>
          <a:schemeClr val="tx1"/>
        </a:solidFill>
        <a:latin typeface="+mn-lt"/>
        <a:ea typeface="+mn-ea"/>
        <a:cs typeface="+mn-cs"/>
      </a:defRPr>
    </a:lvl3pPr>
    <a:lvl4pPr marL="1296035" algn="l" defTabSz="864235" rtl="0" eaLnBrk="1" latinLnBrk="0" hangingPunct="1">
      <a:defRPr sz="1135" kern="1200">
        <a:solidFill>
          <a:schemeClr val="tx1"/>
        </a:solidFill>
        <a:latin typeface="+mn-lt"/>
        <a:ea typeface="+mn-ea"/>
        <a:cs typeface="+mn-cs"/>
      </a:defRPr>
    </a:lvl4pPr>
    <a:lvl5pPr marL="1727835" algn="l" defTabSz="864235" rtl="0" eaLnBrk="1" latinLnBrk="0" hangingPunct="1">
      <a:defRPr sz="1135" kern="1200">
        <a:solidFill>
          <a:schemeClr val="tx1"/>
        </a:solidFill>
        <a:latin typeface="+mn-lt"/>
        <a:ea typeface="+mn-ea"/>
        <a:cs typeface="+mn-cs"/>
      </a:defRPr>
    </a:lvl5pPr>
    <a:lvl6pPr marL="2160270" algn="l" defTabSz="864235" rtl="0" eaLnBrk="1" latinLnBrk="0" hangingPunct="1">
      <a:defRPr sz="1135" kern="1200">
        <a:solidFill>
          <a:schemeClr val="tx1"/>
        </a:solidFill>
        <a:latin typeface="+mn-lt"/>
        <a:ea typeface="+mn-ea"/>
        <a:cs typeface="+mn-cs"/>
      </a:defRPr>
    </a:lvl6pPr>
    <a:lvl7pPr marL="2592070" algn="l" defTabSz="864235" rtl="0" eaLnBrk="1" latinLnBrk="0" hangingPunct="1">
      <a:defRPr sz="1135" kern="1200">
        <a:solidFill>
          <a:schemeClr val="tx1"/>
        </a:solidFill>
        <a:latin typeface="+mn-lt"/>
        <a:ea typeface="+mn-ea"/>
        <a:cs typeface="+mn-cs"/>
      </a:defRPr>
    </a:lvl7pPr>
    <a:lvl8pPr marL="3023870" algn="l" defTabSz="864235" rtl="0" eaLnBrk="1" latinLnBrk="0" hangingPunct="1">
      <a:defRPr sz="1135" kern="1200">
        <a:solidFill>
          <a:schemeClr val="tx1"/>
        </a:solidFill>
        <a:latin typeface="+mn-lt"/>
        <a:ea typeface="+mn-ea"/>
        <a:cs typeface="+mn-cs"/>
      </a:defRPr>
    </a:lvl8pPr>
    <a:lvl9pPr marL="3456305" algn="l" defTabSz="864235" rtl="0" eaLnBrk="1" latinLnBrk="0" hangingPunct="1">
      <a:defRPr sz="1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9609134" y="185460"/>
            <a:ext cx="1693163" cy="5079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
        <p:nvSpPr>
          <p:cNvPr id="16" name="PA_矩形 1"/>
          <p:cNvSpPr/>
          <p:nvPr userDrawn="1">
            <p:custDataLst>
              <p:tags r:id="rId2"/>
            </p:custDataLst>
          </p:nvPr>
        </p:nvSpPr>
        <p:spPr>
          <a:xfrm>
            <a:off x="0" y="0"/>
            <a:ext cx="11520488" cy="6480175"/>
          </a:xfrm>
          <a:prstGeom prst="rect">
            <a:avLst/>
          </a:prstGeom>
          <a:blipFill dpi="0" rotWithShape="1">
            <a:blip r:embed="rId3"/>
            <a:srcRect/>
            <a:tile tx="0" ty="0" sx="100000" sy="100000" flip="none" algn="tl"/>
          </a:blip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dirty="0"/>
          </a:p>
        </p:txBody>
      </p:sp>
      <p:sp>
        <p:nvSpPr>
          <p:cNvPr id="12" name="矩形 11"/>
          <p:cNvSpPr/>
          <p:nvPr userDrawn="1"/>
        </p:nvSpPr>
        <p:spPr>
          <a:xfrm>
            <a:off x="4795128" y="838947"/>
            <a:ext cx="1928733" cy="615874"/>
          </a:xfrm>
          <a:prstGeom prst="rect">
            <a:avLst/>
          </a:prstGeom>
        </p:spPr>
        <p:txBody>
          <a:bodyPr wrap="none" anchor="ctr">
            <a:spAutoFit/>
          </a:bodyPr>
          <a:lstStyle/>
          <a:p>
            <a:pPr algn="ctr"/>
            <a:r>
              <a:rPr lang="en-US" altLang="zh-CN" sz="3400" b="0" dirty="0" err="1">
                <a:solidFill>
                  <a:srgbClr val="FFFFFF"/>
                </a:solidFill>
                <a:latin typeface="+mn-lt"/>
                <a:cs typeface="+mn-ea"/>
                <a:sym typeface="+mn-lt"/>
              </a:rPr>
              <a:t>版权声明</a:t>
            </a:r>
            <a:endParaRPr lang="en-US" altLang="zh-CN" sz="3400" b="0" dirty="0">
              <a:solidFill>
                <a:srgbClr val="FFFFFF"/>
              </a:solidFill>
              <a:latin typeface="+mn-lt"/>
              <a:cs typeface="+mn-ea"/>
              <a:sym typeface="+mn-lt"/>
            </a:endParaRPr>
          </a:p>
        </p:txBody>
      </p:sp>
      <p:sp>
        <p:nvSpPr>
          <p:cNvPr id="13" name="矩形 12"/>
          <p:cNvSpPr/>
          <p:nvPr userDrawn="1"/>
        </p:nvSpPr>
        <p:spPr>
          <a:xfrm>
            <a:off x="345014" y="1749316"/>
            <a:ext cx="10828958" cy="441339"/>
          </a:xfrm>
          <a:prstGeom prst="rect">
            <a:avLst/>
          </a:prstGeom>
        </p:spPr>
        <p:txBody>
          <a:bodyPr wrap="square" anchor="ctr">
            <a:spAutoFit/>
          </a:bodyPr>
          <a:lstStyle/>
          <a:p>
            <a:pPr algn="ctr"/>
            <a:r>
              <a:rPr lang="en-US" altLang="zh-CN" sz="2270" dirty="0" err="1">
                <a:solidFill>
                  <a:srgbClr val="44BE9B"/>
                </a:solidFill>
                <a:latin typeface="+mn-lt"/>
                <a:cs typeface="+mn-ea"/>
                <a:sym typeface="+mn-lt"/>
              </a:rPr>
              <a:t>感谢您支持原创设计事业，支持设计版权产</a:t>
            </a:r>
            <a:r>
              <a:rPr lang="en-US" altLang="zh-CN" sz="2270" dirty="0">
                <a:solidFill>
                  <a:srgbClr val="44BE9B"/>
                </a:solidFill>
                <a:latin typeface="+mn-lt"/>
                <a:cs typeface="+mn-ea"/>
                <a:sym typeface="+mn-lt"/>
              </a:rPr>
              <a:t>！</a:t>
            </a:r>
            <a:endParaRPr lang="en-US" altLang="zh-CN" sz="2270" dirty="0">
              <a:solidFill>
                <a:srgbClr val="44BE9B"/>
              </a:solidFill>
              <a:latin typeface="+mn-lt"/>
              <a:cs typeface="+mn-ea"/>
              <a:sym typeface="+mn-lt"/>
            </a:endParaRPr>
          </a:p>
        </p:txBody>
      </p:sp>
      <p:sp>
        <p:nvSpPr>
          <p:cNvPr id="14" name="矩形 13"/>
          <p:cNvSpPr/>
          <p:nvPr userDrawn="1"/>
        </p:nvSpPr>
        <p:spPr>
          <a:xfrm>
            <a:off x="922914" y="2515965"/>
            <a:ext cx="9674661" cy="3287951"/>
          </a:xfrm>
          <a:prstGeom prst="rect">
            <a:avLst/>
          </a:prstGeom>
        </p:spPr>
        <p:txBody>
          <a:bodyPr wrap="square" anchor="ctr">
            <a:spAutoFit/>
          </a:bodyPr>
          <a:lstStyle/>
          <a:p>
            <a:pPr algn="l">
              <a:lnSpc>
                <a:spcPct val="200000"/>
              </a:lnSpc>
            </a:pPr>
            <a:r>
              <a:rPr lang="en-US" altLang="zh-CN" sz="1325" dirty="0">
                <a:solidFill>
                  <a:srgbClr val="FFFFFF"/>
                </a:solidFill>
                <a:latin typeface="+mn-lt"/>
                <a:cs typeface="+mn-ea"/>
                <a:sym typeface="+mn-lt"/>
              </a:rPr>
              <a:t>        感谢您下载PPT千图网平台上提供的产品，为了您和千图网以及原创作者的利益，请勿复制、传播、销售，否则将承担法律责任！千图网将对作品进行维权，按照传播下载次数的十倍进行索取赔偿！</a:t>
            </a:r>
            <a:endParaRPr lang="en-US" altLang="zh-CN" sz="1325" dirty="0">
              <a:solidFill>
                <a:srgbClr val="FFFFFF"/>
              </a:solidFill>
              <a:latin typeface="+mn-lt"/>
              <a:cs typeface="+mn-ea"/>
              <a:sym typeface="+mn-lt"/>
            </a:endParaRPr>
          </a:p>
          <a:p>
            <a:pPr algn="l">
              <a:lnSpc>
                <a:spcPct val="200000"/>
              </a:lnSpc>
            </a:pPr>
            <a:r>
              <a:rPr lang="en-US" altLang="zh-CN" sz="1325" dirty="0">
                <a:solidFill>
                  <a:srgbClr val="FFFFFF"/>
                </a:solidFill>
                <a:latin typeface="+mn-lt"/>
                <a:cs typeface="+mn-ea"/>
                <a:sym typeface="+mn-lt"/>
              </a:rPr>
              <a:t>1、千图网网站出售的PPT模版是免版税类（RF：Royalty-free）正版受《中华人民共和国著作法》和《世界版权公约》的保护，作品的所有权、版权和著作权归千图网所有，您下载的是PPT模版素材使用权。</a:t>
            </a:r>
            <a:endParaRPr lang="en-US" altLang="zh-CN" sz="1325" dirty="0">
              <a:solidFill>
                <a:srgbClr val="FFFFFF"/>
              </a:solidFill>
              <a:latin typeface="+mn-lt"/>
              <a:cs typeface="+mn-ea"/>
              <a:sym typeface="+mn-lt"/>
            </a:endParaRPr>
          </a:p>
          <a:p>
            <a:pPr algn="l">
              <a:lnSpc>
                <a:spcPct val="200000"/>
              </a:lnSpc>
            </a:pPr>
            <a:r>
              <a:rPr lang="en-US" altLang="zh-CN" sz="1325" dirty="0">
                <a:solidFill>
                  <a:srgbClr val="FFFFFF"/>
                </a:solidFill>
                <a:latin typeface="+mn-lt"/>
                <a:cs typeface="+mn-ea"/>
                <a:sym typeface="+mn-lt"/>
              </a:rPr>
              <a:t>2、不得将千图网的PPT模版、PPT素材，本身用于再出售，或者出租、出借、转让、分销、发布或者作为礼物供他人使用，不得转授权、出卖、转让本协议或本协议中的权利。</a:t>
            </a:r>
            <a:endParaRPr lang="en-US" altLang="zh-CN" sz="1325" dirty="0">
              <a:solidFill>
                <a:srgbClr val="FFFFFF"/>
              </a:solidFill>
              <a:latin typeface="+mn-lt"/>
              <a:cs typeface="+mn-ea"/>
              <a:sym typeface="+mn-lt"/>
            </a:endParaRPr>
          </a:p>
          <a:p>
            <a:pPr algn="l">
              <a:lnSpc>
                <a:spcPct val="200000"/>
              </a:lnSpc>
            </a:pPr>
            <a:r>
              <a:rPr lang="en-US" altLang="zh-CN" sz="1325" dirty="0">
                <a:solidFill>
                  <a:srgbClr val="FFFFFF"/>
                </a:solidFill>
                <a:latin typeface="+mn-lt"/>
                <a:cs typeface="+mn-ea"/>
                <a:sym typeface="+mn-lt"/>
              </a:rPr>
              <a:t>3、禁止把作品纳入商标或服务标记。</a:t>
            </a:r>
            <a:endParaRPr lang="en-US" altLang="zh-CN" sz="1325" dirty="0">
              <a:solidFill>
                <a:srgbClr val="FFFFFF"/>
              </a:solidFill>
              <a:latin typeface="+mn-lt"/>
              <a:cs typeface="+mn-ea"/>
              <a:sym typeface="+mn-lt"/>
            </a:endParaRPr>
          </a:p>
          <a:p>
            <a:pPr algn="l">
              <a:lnSpc>
                <a:spcPct val="200000"/>
              </a:lnSpc>
            </a:pPr>
            <a:r>
              <a:rPr lang="en-US" altLang="zh-CN" sz="1325" dirty="0">
                <a:solidFill>
                  <a:srgbClr val="FFFFFF"/>
                </a:solidFill>
                <a:latin typeface="+mn-lt"/>
                <a:cs typeface="+mn-ea"/>
                <a:sym typeface="+mn-lt"/>
              </a:rPr>
              <a:t>4、禁止用户用下载格式在网上传播作品。或者作品可以让第三方单独付费或共享免费下载、或通过转移电话服务系统传播。</a:t>
            </a:r>
            <a:endParaRPr lang="en-US" altLang="zh-CN" sz="1325" dirty="0">
              <a:solidFill>
                <a:srgbClr val="FFFFFF"/>
              </a:solidFill>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259"/>
          <p:cNvSpPr>
            <a:spLocks noChangeArrowheads="1"/>
          </p:cNvSpPr>
          <p:nvPr>
            <p:custDataLst>
              <p:tags r:id="rId1"/>
            </p:custDataLst>
          </p:nvPr>
        </p:nvSpPr>
        <p:spPr bwMode="auto">
          <a:xfrm>
            <a:off x="2909570" y="2108835"/>
            <a:ext cx="8610600" cy="430530"/>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sz="2800" b="1" kern="5000" spc="283" dirty="0">
                <a:solidFill>
                  <a:sysClr val="windowText" lastClr="000000"/>
                </a:solidFill>
                <a:cs typeface="Arial" panose="020B0604020202020204" pitchFamily="34" charset="0"/>
              </a:rPr>
              <a:t>Concept-based Model Extraction</a:t>
            </a:r>
            <a:endParaRPr lang="en-US" sz="2800" b="1" kern="5000" spc="283" dirty="0">
              <a:solidFill>
                <a:sysClr val="windowText" lastClr="000000"/>
              </a:solidFill>
              <a:cs typeface="Arial" panose="020B0604020202020204" pitchFamily="34" charset="0"/>
            </a:endParaRPr>
          </a:p>
        </p:txBody>
      </p:sp>
      <p:sp>
        <p:nvSpPr>
          <p:cNvPr id="3" name="PA_矩形 259"/>
          <p:cNvSpPr>
            <a:spLocks noChangeArrowheads="1"/>
          </p:cNvSpPr>
          <p:nvPr>
            <p:custDataLst>
              <p:tags r:id="rId2"/>
            </p:custDataLst>
          </p:nvPr>
        </p:nvSpPr>
        <p:spPr bwMode="auto">
          <a:xfrm>
            <a:off x="4390082" y="2539616"/>
            <a:ext cx="5912688" cy="261738"/>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700" dirty="0">
                <a:solidFill>
                  <a:srgbClr val="7F7F7F"/>
                </a:solidFill>
                <a:cs typeface="Arial" panose="020B0604020202020204" pitchFamily="34" charset="0"/>
              </a:rPr>
              <a:t>HARBIN ENGINEERING UNIVERSITY</a:t>
            </a:r>
            <a:endParaRPr lang="en-US" altLang="zh-CN" sz="1700" dirty="0">
              <a:solidFill>
                <a:srgbClr val="7F7F7F"/>
              </a:solidFill>
              <a:cs typeface="Arial" panose="020B0604020202020204" pitchFamily="34" charset="0"/>
            </a:endParaRPr>
          </a:p>
        </p:txBody>
      </p:sp>
      <p:sp>
        <p:nvSpPr>
          <p:cNvPr id="5" name="PA_矩形 259"/>
          <p:cNvSpPr>
            <a:spLocks noChangeArrowheads="1"/>
          </p:cNvSpPr>
          <p:nvPr>
            <p:custDataLst>
              <p:tags r:id="rId3"/>
            </p:custDataLst>
          </p:nvPr>
        </p:nvSpPr>
        <p:spPr bwMode="auto">
          <a:xfrm>
            <a:off x="4989522" y="3813400"/>
            <a:ext cx="5912688" cy="430530"/>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800" dirty="0">
                <a:solidFill>
                  <a:sysClr val="windowText" lastClr="000000"/>
                </a:solidFill>
                <a:cs typeface="Arial" panose="020B0604020202020204" pitchFamily="34" charset="0"/>
              </a:rPr>
              <a:t>     </a:t>
            </a:r>
            <a:r>
              <a:rPr lang="zh-CN" altLang="en-US" sz="2800" dirty="0">
                <a:solidFill>
                  <a:sysClr val="windowText" lastClr="000000"/>
                </a:solidFill>
                <a:cs typeface="Arial" panose="020B0604020202020204" pitchFamily="34" charset="0"/>
              </a:rPr>
              <a:t>汇报人：马嘉雪</a:t>
            </a:r>
            <a:endParaRPr lang="zh-CN" altLang="en-US" sz="2800" dirty="0">
              <a:solidFill>
                <a:sysClr val="windowText" lastClr="000000"/>
              </a:solidFill>
              <a:cs typeface="Arial" panose="020B0604020202020204" pitchFamily="34" charset="0"/>
            </a:endParaRPr>
          </a:p>
        </p:txBody>
      </p:sp>
      <p:pic>
        <p:nvPicPr>
          <p:cNvPr id="11" name="图片 10"/>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flipH="1">
            <a:off x="0" y="1238885"/>
            <a:ext cx="4390390" cy="4003040"/>
          </a:xfrm>
          <a:prstGeom prst="rect">
            <a:avLst/>
          </a:prstGeom>
        </p:spPr>
      </p:pic>
      <p:grpSp>
        <p:nvGrpSpPr>
          <p:cNvPr id="16" name="组合 15"/>
          <p:cNvGrpSpPr/>
          <p:nvPr/>
        </p:nvGrpSpPr>
        <p:grpSpPr>
          <a:xfrm>
            <a:off x="89" y="5334691"/>
            <a:ext cx="11520311" cy="1175780"/>
            <a:chOff x="0" y="5645729"/>
            <a:chExt cx="12192000" cy="1244334"/>
          </a:xfrm>
        </p:grpSpPr>
        <p:sp>
          <p:nvSpPr>
            <p:cNvPr id="14" name="矩形 13"/>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15" name="矩形 14"/>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grpSp>
      <p:pic>
        <p:nvPicPr>
          <p:cNvPr id="6" name="图片 5"/>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8418371" y="1021868"/>
            <a:ext cx="2743654" cy="823097"/>
          </a:xfrm>
          <a:prstGeom prst="rect">
            <a:avLst/>
          </a:prstGeom>
        </p:spPr>
      </p:pic>
      <p:sp>
        <p:nvSpPr>
          <p:cNvPr id="7" name="文本框 6"/>
          <p:cNvSpPr txBox="1"/>
          <p:nvPr/>
        </p:nvSpPr>
        <p:spPr>
          <a:xfrm>
            <a:off x="6883400" y="2800985"/>
            <a:ext cx="662940" cy="404495"/>
          </a:xfrm>
          <a:prstGeom prst="rect">
            <a:avLst/>
          </a:prstGeom>
          <a:noFill/>
        </p:spPr>
        <p:txBody>
          <a:bodyPr wrap="none" rtlCol="0" anchor="ctr">
            <a:spAutoFit/>
          </a:bodyPr>
          <a:p>
            <a:pPr>
              <a:lnSpc>
                <a:spcPct val="120000"/>
              </a:lnSpc>
            </a:pPr>
            <a:r>
              <a:rPr lang="en-US" altLang="zh-CN" dirty="0" smtClean="0">
                <a:solidFill>
                  <a:schemeClr val="tx1">
                    <a:lumMod val="75000"/>
                    <a:lumOff val="25000"/>
                  </a:schemeClr>
                </a:solidFill>
              </a:rPr>
              <a:t>2020</a:t>
            </a:r>
            <a:endParaRPr lang="en-US" altLang="zh-CN"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329754"/>
            <a:ext cx="9252652" cy="369570"/>
          </a:xfrm>
          <a:prstGeom prst="rect">
            <a:avLst/>
          </a:prstGeom>
          <a:noFill/>
        </p:spPr>
        <p:txBody>
          <a:bodyPr wrap="square" rtlCol="0" anchor="ctr">
            <a:spAutoFit/>
          </a:bodyPr>
          <a:lstStyle/>
          <a:p>
            <a:pPr>
              <a:lnSpc>
                <a:spcPct val="120000"/>
              </a:lnSpc>
            </a:pPr>
            <a:r>
              <a:rPr lang="en-US" altLang="zh-CN" sz="1510" dirty="0">
                <a:solidFill>
                  <a:schemeClr val="tx1">
                    <a:lumMod val="75000"/>
                    <a:lumOff val="25000"/>
                  </a:schemeClr>
                </a:solidFill>
                <a:latin typeface="+mn-ea"/>
              </a:rPr>
              <a:t>CME</a:t>
            </a:r>
            <a:r>
              <a:rPr lang="zh-CN" altLang="en-US" sz="1510" dirty="0">
                <a:solidFill>
                  <a:schemeClr val="tx1">
                    <a:lumMod val="75000"/>
                    <a:lumOff val="25000"/>
                  </a:schemeClr>
                </a:solidFill>
                <a:latin typeface="+mn-ea"/>
              </a:rPr>
              <a:t>的解释</a:t>
            </a:r>
            <a:endParaRPr lang="zh-CN" altLang="en-US" sz="1510" dirty="0">
              <a:solidFill>
                <a:schemeClr val="tx1">
                  <a:lumMod val="75000"/>
                  <a:lumOff val="25000"/>
                </a:schemeClr>
              </a:solidFill>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548890" y="809625"/>
            <a:ext cx="6507480" cy="922020"/>
          </a:xfrm>
          <a:prstGeom prst="rect">
            <a:avLst/>
          </a:prstGeom>
          <a:noFill/>
          <a:ln>
            <a:noFill/>
          </a:ln>
        </p:spPr>
        <p:txBody>
          <a:bodyPr wrap="none" rtlCol="0" anchor="t">
            <a:spAutoFit/>
          </a:bodyPr>
          <a:p>
            <a:pPr algn="ctr"/>
            <a:r>
              <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CME提取的模型示例</a:t>
            </a:r>
            <a:endPar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文本框 5"/>
          <p:cNvSpPr txBox="1"/>
          <p:nvPr/>
        </p:nvSpPr>
        <p:spPr>
          <a:xfrm>
            <a:off x="2548890" y="1890713"/>
            <a:ext cx="6979285" cy="4078605"/>
          </a:xfrm>
          <a:prstGeom prst="rect">
            <a:avLst/>
          </a:prstGeom>
          <a:noFill/>
        </p:spPr>
        <p:txBody>
          <a:bodyPr wrap="square" rtlCol="0" anchor="ctr">
            <a:spAutoFit/>
          </a:bodyPr>
          <a:p>
            <a:pPr algn="l">
              <a:lnSpc>
                <a:spcPct val="120000"/>
              </a:lnSpc>
            </a:pPr>
            <a:r>
              <a:rPr lang="zh-CN" altLang="en-US" sz="2400" dirty="0" smtClean="0">
                <a:solidFill>
                  <a:schemeClr val="tx1">
                    <a:lumMod val="75000"/>
                    <a:lumOff val="25000"/>
                  </a:schemeClr>
                </a:solidFill>
              </a:rPr>
              <a:t>       DNN已显示出执行分层特征提取的功能，与更接近输入的层相比，更接近输出的层使用更高级别的数据表示。</a:t>
            </a:r>
            <a:endParaRPr lang="zh-CN" altLang="en-US" sz="2400" dirty="0" smtClean="0">
              <a:solidFill>
                <a:schemeClr val="tx1">
                  <a:lumMod val="75000"/>
                  <a:lumOff val="25000"/>
                </a:schemeClr>
              </a:solidFill>
            </a:endParaRPr>
          </a:p>
          <a:p>
            <a:pPr algn="l">
              <a:lnSpc>
                <a:spcPct val="120000"/>
              </a:lnSpc>
            </a:pPr>
            <a:r>
              <a:rPr lang="zh-CN" altLang="en-US" sz="2400" dirty="0" smtClean="0">
                <a:solidFill>
                  <a:schemeClr val="tx1">
                    <a:lumMod val="75000"/>
                    <a:lumOff val="25000"/>
                  </a:schemeClr>
                </a:solidFill>
              </a:rPr>
              <a:t>       另一方面，CME能够有效地组合来自多层的潜在空间信息，从而避免了这种限制。最后，现有方法通常将概念解释表示为概念列表，并具有相对于分类任务的相对重要性，相反，我们的方法描述了概念和输出之间的功能关系，从而更详细地显示了模型在进行预测时如何利用概念信息。</a:t>
            </a:r>
            <a:endParaRPr lang="zh-CN" altLang="en-US" sz="24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329754"/>
            <a:ext cx="9252652" cy="369570"/>
          </a:xfrm>
          <a:prstGeom prst="rect">
            <a:avLst/>
          </a:prstGeom>
          <a:noFill/>
        </p:spPr>
        <p:txBody>
          <a:bodyPr wrap="square" rtlCol="0" anchor="ctr">
            <a:spAutoFit/>
          </a:bodyPr>
          <a:lstStyle/>
          <a:p>
            <a:pPr>
              <a:lnSpc>
                <a:spcPct val="120000"/>
              </a:lnSpc>
            </a:pPr>
            <a:r>
              <a:rPr lang="en-US" altLang="zh-CN" sz="1510" dirty="0">
                <a:solidFill>
                  <a:schemeClr val="tx1">
                    <a:lumMod val="75000"/>
                    <a:lumOff val="25000"/>
                  </a:schemeClr>
                </a:solidFill>
                <a:latin typeface="+mn-ea"/>
              </a:rPr>
              <a:t>CBM</a:t>
            </a:r>
            <a:r>
              <a:rPr lang="zh-CN" altLang="en-US" sz="1510" dirty="0">
                <a:solidFill>
                  <a:schemeClr val="tx1">
                    <a:lumMod val="75000"/>
                    <a:lumOff val="25000"/>
                  </a:schemeClr>
                </a:solidFill>
                <a:latin typeface="+mn-ea"/>
              </a:rPr>
              <a:t>的解释</a:t>
            </a:r>
            <a:endParaRPr lang="zh-CN" altLang="en-US" sz="1510" dirty="0">
              <a:solidFill>
                <a:schemeClr val="tx1">
                  <a:lumMod val="75000"/>
                  <a:lumOff val="25000"/>
                </a:schemeClr>
              </a:solidFill>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186940" y="809625"/>
            <a:ext cx="7231380" cy="922020"/>
          </a:xfrm>
          <a:prstGeom prst="rect">
            <a:avLst/>
          </a:prstGeom>
          <a:noFill/>
          <a:ln>
            <a:noFill/>
          </a:ln>
        </p:spPr>
        <p:txBody>
          <a:bodyPr wrap="none" rtlCol="0" anchor="t">
            <a:spAutoFit/>
          </a:bodyPr>
          <a:p>
            <a:pPr algn="ctr"/>
            <a:r>
              <a:rPr lang="en-US" altLang="zh-C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CBM</a:t>
            </a:r>
            <a:r>
              <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（概念瓶颈模型）</a:t>
            </a:r>
            <a:endPar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文本框 5"/>
          <p:cNvSpPr txBox="1"/>
          <p:nvPr/>
        </p:nvSpPr>
        <p:spPr>
          <a:xfrm>
            <a:off x="2548890" y="1669098"/>
            <a:ext cx="6979285" cy="4521835"/>
          </a:xfrm>
          <a:prstGeom prst="rect">
            <a:avLst/>
          </a:prstGeom>
          <a:noFill/>
        </p:spPr>
        <p:txBody>
          <a:bodyPr wrap="square" rtlCol="0" anchor="ctr">
            <a:spAutoFit/>
          </a:bodyPr>
          <a:p>
            <a:pPr algn="l">
              <a:lnSpc>
                <a:spcPct val="120000"/>
              </a:lnSpc>
            </a:pPr>
            <a:r>
              <a:rPr lang="zh-CN" altLang="en-US" sz="2400" dirty="0" smtClean="0">
                <a:solidFill>
                  <a:schemeClr val="tx1">
                    <a:lumMod val="75000"/>
                    <a:lumOff val="25000"/>
                  </a:schemeClr>
                </a:solidFill>
              </a:rPr>
              <a:t>       基于概念的解释的最新工作依赖于在进行预测时使用基于概念的中间表示的模型。将这些模型称为概念瓶颈模型（CBM）。概念瓶颈模型是这样一种模型：给定输入后，该模型首先预测一组人类指定的概念，然后仅使用此概念信息来预测输出任务标签。 提出了一种在训练时将任何DNN转换为给定概念注释的概念瓶颈模型的方法。这是通过调整一层的大小以匹配提供的概念的数量并重新训练而增加的中间损耗来实现的，该损耗会促使该层中的神经元在组件上与所提供的概念进行对齐。</a:t>
            </a:r>
            <a:endParaRPr lang="zh-CN" altLang="en-US" sz="24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259586"/>
            <a:ext cx="9252652" cy="509905"/>
          </a:xfrm>
          <a:prstGeom prst="rect">
            <a:avLst/>
          </a:prstGeom>
          <a:noFill/>
        </p:spPr>
        <p:txBody>
          <a:bodyPr wrap="square" rtlCol="0" anchor="ctr">
            <a:spAutoFit/>
          </a:bodyPr>
          <a:lstStyle/>
          <a:p>
            <a:pPr>
              <a:lnSpc>
                <a:spcPct val="120000"/>
              </a:lnSpc>
            </a:pPr>
            <a:r>
              <a:rPr lang="en-US" altLang="zh-CN" sz="2270" spc="283" dirty="0">
                <a:latin typeface="+mn-ea"/>
              </a:rPr>
              <a:t>CBM</a:t>
            </a:r>
            <a:r>
              <a:rPr lang="zh-CN" altLang="en-US" sz="2270" spc="283" dirty="0">
                <a:latin typeface="+mn-ea"/>
              </a:rPr>
              <a:t>与</a:t>
            </a:r>
            <a:r>
              <a:rPr lang="en-US" altLang="zh-CN" sz="2270" spc="283" dirty="0">
                <a:latin typeface="+mn-ea"/>
              </a:rPr>
              <a:t>CME</a:t>
            </a:r>
            <a:r>
              <a:rPr lang="zh-CN" altLang="en-US" sz="2270" spc="283" dirty="0">
                <a:latin typeface="+mn-ea"/>
              </a:rPr>
              <a:t>的比较</a:t>
            </a:r>
            <a:endParaRPr lang="zh-CN" altLang="en-US" sz="2270" spc="283" dirty="0">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六边形 84"/>
          <p:cNvSpPr/>
          <p:nvPr/>
        </p:nvSpPr>
        <p:spPr>
          <a:xfrm>
            <a:off x="1341013" y="2594125"/>
            <a:ext cx="1499274" cy="1292777"/>
          </a:xfrm>
          <a:prstGeom prst="hexagon">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p>
            <a:pPr algn="ctr" fontAlgn="auto">
              <a:spcBef>
                <a:spcPts val="0"/>
              </a:spcBef>
              <a:spcAft>
                <a:spcPts val="0"/>
              </a:spcAft>
              <a:defRPr/>
            </a:pPr>
            <a:r>
              <a:rPr lang="zh-CN" altLang="en-US" sz="3025" dirty="0">
                <a:solidFill>
                  <a:srgbClr val="FFFFFF"/>
                </a:solidFill>
                <a:latin typeface="微软雅黑" panose="020B0503020204020204" pitchFamily="34" charset="-122"/>
                <a:ea typeface="微软雅黑" panose="020B0503020204020204" pitchFamily="34" charset="-122"/>
              </a:rPr>
              <a:t>比较</a:t>
            </a:r>
            <a:endParaRPr lang="zh-CN" altLang="en-US" sz="3025" dirty="0">
              <a:solidFill>
                <a:srgbClr val="FFFFFF"/>
              </a:solidFill>
              <a:latin typeface="微软雅黑" panose="020B0503020204020204" pitchFamily="34" charset="-122"/>
              <a:ea typeface="微软雅黑" panose="020B0503020204020204" pitchFamily="34" charset="-122"/>
            </a:endParaRPr>
          </a:p>
        </p:txBody>
      </p:sp>
      <p:cxnSp>
        <p:nvCxnSpPr>
          <p:cNvPr id="86" name="直接箭头连接符 85"/>
          <p:cNvCxnSpPr/>
          <p:nvPr/>
        </p:nvCxnSpPr>
        <p:spPr>
          <a:xfrm flipV="1">
            <a:off x="2651049" y="2004011"/>
            <a:ext cx="1173032" cy="88502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2651760" y="3683000"/>
            <a:ext cx="1172210" cy="48958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3824081" y="1293746"/>
            <a:ext cx="6009162" cy="1363536"/>
          </a:xfrm>
          <a:prstGeom prst="rect">
            <a:avLst/>
          </a:prstGeom>
          <a:solidFill>
            <a:schemeClr val="bg1">
              <a:lumMod val="9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p>
            <a:pPr algn="ctr" fontAlgn="auto">
              <a:spcBef>
                <a:spcPts val="0"/>
              </a:spcBef>
              <a:spcAft>
                <a:spcPts val="0"/>
              </a:spcAft>
              <a:defRPr/>
            </a:pPr>
            <a:r>
              <a:rPr lang="zh-CN" altLang="en-US">
                <a:solidFill>
                  <a:schemeClr val="tx1"/>
                </a:solidFill>
              </a:rPr>
              <a:t>CBM方法要求在训练时为所有训练数据提供概念注释，这通常会产生很高的成本。</a:t>
            </a:r>
            <a:endParaRPr lang="zh-CN" altLang="en-US">
              <a:solidFill>
                <a:schemeClr val="tx1"/>
              </a:solidFill>
            </a:endParaRPr>
          </a:p>
        </p:txBody>
      </p:sp>
      <p:sp>
        <p:nvSpPr>
          <p:cNvPr id="89" name="矩形 88"/>
          <p:cNvSpPr/>
          <p:nvPr/>
        </p:nvSpPr>
        <p:spPr>
          <a:xfrm>
            <a:off x="3824081" y="3606416"/>
            <a:ext cx="6009162" cy="1363536"/>
          </a:xfrm>
          <a:prstGeom prst="rect">
            <a:avLst/>
          </a:prstGeom>
          <a:solidFill>
            <a:schemeClr val="bg1">
              <a:lumMod val="9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p>
            <a:pPr algn="ctr" fontAlgn="auto">
              <a:spcBef>
                <a:spcPts val="0"/>
              </a:spcBef>
              <a:spcAft>
                <a:spcPts val="0"/>
              </a:spcAft>
              <a:defRPr/>
            </a:pPr>
            <a:r>
              <a:rPr lang="zh-CN" altLang="en-US">
                <a:solidFill>
                  <a:schemeClr val="tx1"/>
                </a:solidFill>
              </a:rPr>
              <a:t>CME可以半监督的方式与部分标记的数据集一起使用，一大部分上都减少了成本。</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302766"/>
            <a:ext cx="9252652" cy="423545"/>
          </a:xfrm>
          <a:prstGeom prst="rect">
            <a:avLst/>
          </a:prstGeom>
          <a:noFill/>
        </p:spPr>
        <p:txBody>
          <a:bodyPr wrap="square" rtlCol="0" anchor="ctr">
            <a:spAutoFit/>
          </a:bodyPr>
          <a:lstStyle/>
          <a:p>
            <a:pPr>
              <a:lnSpc>
                <a:spcPct val="120000"/>
              </a:lnSpc>
            </a:pPr>
            <a:r>
              <a:rPr lang="en-US" altLang="zh-CN" sz="1800" spc="283" dirty="0">
                <a:latin typeface="+mn-ea"/>
              </a:rPr>
              <a:t>CME</a:t>
            </a:r>
            <a:r>
              <a:rPr lang="zh-CN" altLang="en-US" sz="1800" spc="283" dirty="0">
                <a:latin typeface="+mn-ea"/>
              </a:rPr>
              <a:t>的实现：描述如何使用基于概念的提取模型来分析DNN模型。</a:t>
            </a:r>
            <a:endParaRPr lang="zh-CN" altLang="en-US" sz="1800" spc="283" dirty="0">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矩形 1"/>
          <p:cNvSpPr>
            <a:spLocks noChangeArrowheads="1"/>
          </p:cNvSpPr>
          <p:nvPr/>
        </p:nvSpPr>
        <p:spPr bwMode="auto">
          <a:xfrm>
            <a:off x="925253" y="1285428"/>
            <a:ext cx="4237967" cy="2396380"/>
          </a:xfrm>
          <a:prstGeom prst="rect">
            <a:avLst/>
          </a:prstGeom>
          <a:blipFill dpi="0" rotWithShape="1">
            <a:blip r:embed="rId1"/>
            <a:srcRect/>
            <a:stretch>
              <a:fillRect/>
            </a:stretch>
          </a:blipFill>
          <a:ln>
            <a:noFill/>
          </a:ln>
          <a:effectLst>
            <a:reflection blurRad="6350" stA="52000" endA="300" endPos="3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None/>
              <a:defRPr/>
            </a:pPr>
            <a:endParaRPr lang="zh-CN" altLang="zh-CN" sz="1765">
              <a:solidFill>
                <a:srgbClr val="FFFFFF"/>
              </a:solidFill>
              <a:sym typeface="微软雅黑" panose="020B0503020204020204" pitchFamily="34" charset="-122"/>
            </a:endParaRPr>
          </a:p>
        </p:txBody>
      </p:sp>
      <p:sp>
        <p:nvSpPr>
          <p:cNvPr id="6" name="文本框 5"/>
          <p:cNvSpPr txBox="1"/>
          <p:nvPr/>
        </p:nvSpPr>
        <p:spPr>
          <a:xfrm>
            <a:off x="5854700" y="1255078"/>
            <a:ext cx="4383405" cy="3853815"/>
          </a:xfrm>
          <a:prstGeom prst="rect">
            <a:avLst/>
          </a:prstGeom>
          <a:noFill/>
        </p:spPr>
        <p:txBody>
          <a:bodyPr wrap="square" rtlCol="0" anchor="ctr">
            <a:spAutoFit/>
          </a:bodyPr>
          <a:p>
            <a:pPr algn="l">
              <a:lnSpc>
                <a:spcPct val="120000"/>
              </a:lnSpc>
            </a:pP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对于</a:t>
            </a:r>
            <a:r>
              <a:rPr lang="en-US" altLang="zh-CN" dirty="0" smtClean="0">
                <a:solidFill>
                  <a:schemeClr val="tx1">
                    <a:lumMod val="75000"/>
                    <a:lumOff val="25000"/>
                  </a:schemeClr>
                </a:solidFill>
              </a:rPr>
              <a:t>CME</a:t>
            </a:r>
            <a:r>
              <a:rPr lang="zh-CN" altLang="en-US" dirty="0" smtClean="0">
                <a:solidFill>
                  <a:schemeClr val="tx1">
                    <a:lumMod val="75000"/>
                    <a:lumOff val="25000"/>
                  </a:schemeClr>
                </a:solidFill>
              </a:rPr>
              <a:t>，在这项工作中，我们将DNN的f定义为可分解的概念，前提是它可以由函数p和q的组合很好地逼近，使得f（x）= q（p（x））。 函数p∶X→C是输入到概念的函数，将数据点从输入表示x∈X映射到概念表示c∈C。函数q：C→Y是概念到输出的函数 ，将其概念表示C中的数据点映射到输出空间Y。因此，当处理输入x时，DNN f可以看作是使用p将该输入转换为可解释的概念表示，并使用q以此预测输出表示。其中还</a:t>
            </a:r>
            <a:r>
              <a:rPr lang="zh-CN" altLang="en-US" dirty="0" smtClean="0">
                <a:solidFill>
                  <a:schemeClr val="tx1">
                    <a:lumMod val="75000"/>
                    <a:lumOff val="25000"/>
                  </a:schemeClr>
                </a:solidFill>
                <a:sym typeface="+mn-ea"/>
              </a:rPr>
              <a:t>分为从概念到标签和输入到概念进行实现。</a:t>
            </a:r>
            <a:endParaRPr lang="zh-CN" altLang="en-US" dirty="0" smtClean="0">
              <a:solidFill>
                <a:schemeClr val="tx1">
                  <a:lumMod val="75000"/>
                  <a:lumOff val="2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9" y="4380118"/>
            <a:ext cx="11520311" cy="2100057"/>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19" name="文本框 18"/>
          <p:cNvSpPr txBox="1"/>
          <p:nvPr/>
        </p:nvSpPr>
        <p:spPr>
          <a:xfrm>
            <a:off x="3898638" y="1775588"/>
            <a:ext cx="3867215" cy="731226"/>
          </a:xfrm>
          <a:prstGeom prst="rect">
            <a:avLst/>
          </a:prstGeom>
          <a:noFill/>
        </p:spPr>
        <p:txBody>
          <a:bodyPr wrap="square" rtlCol="0" anchor="ctr">
            <a:spAutoFit/>
          </a:bodyPr>
          <a:lstStyle/>
          <a:p>
            <a:pPr algn="ctr">
              <a:lnSpc>
                <a:spcPct val="120000"/>
              </a:lnSpc>
            </a:pPr>
            <a:r>
              <a:rPr lang="zh-CN" altLang="en-US" sz="3780" b="1" spc="283" dirty="0">
                <a:latin typeface="+mj-ea"/>
                <a:ea typeface="+mj-ea"/>
              </a:rPr>
              <a:t>第三部分</a:t>
            </a:r>
            <a:endParaRPr lang="zh-CN" altLang="en-US" sz="3780" b="1" spc="283" dirty="0">
              <a:latin typeface="+mj-ea"/>
              <a:ea typeface="+mj-ea"/>
            </a:endParaRPr>
          </a:p>
        </p:txBody>
      </p:sp>
      <p:sp>
        <p:nvSpPr>
          <p:cNvPr id="20" name="文本框 19"/>
          <p:cNvSpPr txBox="1"/>
          <p:nvPr/>
        </p:nvSpPr>
        <p:spPr>
          <a:xfrm>
            <a:off x="1938278" y="2439886"/>
            <a:ext cx="7787936" cy="859155"/>
          </a:xfrm>
          <a:prstGeom prst="rect">
            <a:avLst/>
          </a:prstGeom>
          <a:noFill/>
        </p:spPr>
        <p:txBody>
          <a:bodyPr wrap="square" rtlCol="0" anchor="ctr">
            <a:spAutoFit/>
          </a:bodyPr>
          <a:lstStyle/>
          <a:p>
            <a:pPr algn="ctr">
              <a:lnSpc>
                <a:spcPct val="120000"/>
              </a:lnSpc>
            </a:pPr>
            <a:r>
              <a:rPr lang="zh-CN" altLang="en-US" sz="4160" b="1" spc="283" dirty="0">
                <a:latin typeface="+mj-ea"/>
                <a:ea typeface="+mj-ea"/>
              </a:rPr>
              <a:t>分析</a:t>
            </a:r>
            <a:endParaRPr lang="zh-CN" altLang="en-US" sz="4160" b="1" spc="283" dirty="0">
              <a:latin typeface="+mj-ea"/>
              <a:ea typeface="+mj-ea"/>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35259"/>
          <a:stretch>
            <a:fillRect/>
          </a:stretch>
        </p:blipFill>
        <p:spPr>
          <a:xfrm>
            <a:off x="-120643" y="4829584"/>
            <a:ext cx="11631517" cy="16505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259586"/>
            <a:ext cx="9252652" cy="509905"/>
          </a:xfrm>
          <a:prstGeom prst="rect">
            <a:avLst/>
          </a:prstGeom>
          <a:noFill/>
        </p:spPr>
        <p:txBody>
          <a:bodyPr wrap="square" rtlCol="0" anchor="ctr">
            <a:spAutoFit/>
          </a:bodyPr>
          <a:lstStyle/>
          <a:p>
            <a:pPr>
              <a:lnSpc>
                <a:spcPct val="120000"/>
              </a:lnSpc>
            </a:pPr>
            <a:r>
              <a:rPr lang="zh-CN" altLang="en-US" sz="2270" spc="283" dirty="0">
                <a:latin typeface="+mn-ea"/>
              </a:rPr>
              <a:t>分析</a:t>
            </a:r>
            <a:endParaRPr lang="zh-CN" altLang="en-US" sz="2270" spc="283" dirty="0">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流程图: 终止 4"/>
          <p:cNvSpPr>
            <a:spLocks noChangeArrowheads="1"/>
          </p:cNvSpPr>
          <p:nvPr/>
        </p:nvSpPr>
        <p:spPr bwMode="auto">
          <a:xfrm>
            <a:off x="3766260" y="1899055"/>
            <a:ext cx="1070053" cy="250508"/>
          </a:xfrm>
          <a:prstGeom prst="flowChartTerminator">
            <a:avLst/>
          </a:prstGeom>
          <a:solidFill>
            <a:srgbClr val="D8D8D8"/>
          </a:solidFill>
          <a:ln>
            <a:noFill/>
          </a:ln>
          <a:effectLst>
            <a:outerShdw blurRad="88900" dist="101600" dir="2700000" sx="102000" sy="102000" algn="tl" rotWithShape="0">
              <a:prstClr val="black">
                <a:alpha val="30000"/>
              </a:prstClr>
            </a:outerShdw>
          </a:effectLst>
          <a:extLst>
            <a:ext uri="{91240B29-F687-4F45-9708-019B960494DF}">
              <a14:hiddenLine xmlns:a14="http://schemas.microsoft.com/office/drawing/2010/main" w="12700">
                <a:solidFill>
                  <a:srgbClr val="42719B"/>
                </a:solidFill>
                <a:bevel/>
              </a14:hiddenLine>
            </a:ext>
          </a:extLst>
        </p:spPr>
        <p:txBody>
          <a:bodyPr lIns="86343" tIns="43172" rIns="86343" bIns="4317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40000"/>
              </a:lnSpc>
              <a:spcBef>
                <a:spcPct val="0"/>
              </a:spcBef>
              <a:buFont typeface="Arial" panose="020B0604020202020204" pitchFamily="34" charset="0"/>
              <a:buNone/>
            </a:pPr>
            <a:endParaRPr lang="zh-CN" altLang="zh-CN" sz="2645">
              <a:sym typeface="Agency FB" panose="020B0503020202020204" pitchFamily="34" charset="0"/>
            </a:endParaRPr>
          </a:p>
        </p:txBody>
      </p:sp>
      <p:sp>
        <p:nvSpPr>
          <p:cNvPr id="6" name="流程图: 终止 12"/>
          <p:cNvSpPr>
            <a:spLocks noChangeArrowheads="1"/>
          </p:cNvSpPr>
          <p:nvPr/>
        </p:nvSpPr>
        <p:spPr bwMode="auto">
          <a:xfrm rot="10800000">
            <a:off x="6855026" y="3411091"/>
            <a:ext cx="1068556" cy="252007"/>
          </a:xfrm>
          <a:prstGeom prst="flowChartTerminator">
            <a:avLst/>
          </a:prstGeom>
          <a:solidFill>
            <a:srgbClr val="D8D8D8"/>
          </a:solidFill>
          <a:ln>
            <a:noFill/>
          </a:ln>
          <a:effectLst>
            <a:outerShdw blurRad="88900" dist="101600" dir="2700000" sx="102000" sy="102000" algn="tl" rotWithShape="0">
              <a:prstClr val="black">
                <a:alpha val="30000"/>
              </a:prstClr>
            </a:outerShdw>
          </a:effectLst>
          <a:extLst>
            <a:ext uri="{91240B29-F687-4F45-9708-019B960494DF}">
              <a14:hiddenLine xmlns:a14="http://schemas.microsoft.com/office/drawing/2010/main" w="12700">
                <a:solidFill>
                  <a:srgbClr val="42719B"/>
                </a:solidFill>
                <a:bevel/>
              </a14:hiddenLine>
            </a:ext>
          </a:extLst>
        </p:spPr>
        <p:txBody>
          <a:bodyPr lIns="86343" tIns="43172" rIns="86343" bIns="4317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40000"/>
              </a:lnSpc>
              <a:spcBef>
                <a:spcPct val="0"/>
              </a:spcBef>
              <a:buFont typeface="Arial" panose="020B0604020202020204" pitchFamily="34" charset="0"/>
              <a:buNone/>
            </a:pPr>
            <a:endParaRPr lang="zh-CN" altLang="zh-CN" sz="2645">
              <a:sym typeface="Agency FB" panose="020B0503020202020204" pitchFamily="34" charset="0"/>
            </a:endParaRPr>
          </a:p>
        </p:txBody>
      </p:sp>
      <p:sp>
        <p:nvSpPr>
          <p:cNvPr id="7" name="流程图: 终止 19"/>
          <p:cNvSpPr>
            <a:spLocks noChangeArrowheads="1"/>
          </p:cNvSpPr>
          <p:nvPr/>
        </p:nvSpPr>
        <p:spPr bwMode="auto">
          <a:xfrm>
            <a:off x="3766260" y="4939636"/>
            <a:ext cx="1070053" cy="250506"/>
          </a:xfrm>
          <a:prstGeom prst="flowChartTerminator">
            <a:avLst/>
          </a:prstGeom>
          <a:solidFill>
            <a:srgbClr val="D8D8D8"/>
          </a:solidFill>
          <a:ln>
            <a:noFill/>
          </a:ln>
          <a:effectLst>
            <a:outerShdw blurRad="88900" dist="101600" dir="2700000" sx="102000" sy="102000" algn="tl" rotWithShape="0">
              <a:prstClr val="black">
                <a:alpha val="30000"/>
              </a:prstClr>
            </a:outerShdw>
          </a:effectLst>
          <a:extLst>
            <a:ext uri="{91240B29-F687-4F45-9708-019B960494DF}">
              <a14:hiddenLine xmlns:a14="http://schemas.microsoft.com/office/drawing/2010/main" w="12700">
                <a:solidFill>
                  <a:srgbClr val="42719B"/>
                </a:solidFill>
                <a:bevel/>
              </a14:hiddenLine>
            </a:ext>
          </a:extLst>
        </p:spPr>
        <p:txBody>
          <a:bodyPr lIns="86343" tIns="43172" rIns="86343" bIns="4317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40000"/>
              </a:lnSpc>
              <a:spcBef>
                <a:spcPct val="0"/>
              </a:spcBef>
              <a:buFont typeface="Arial" panose="020B0604020202020204" pitchFamily="34" charset="0"/>
              <a:buNone/>
            </a:pPr>
            <a:endParaRPr lang="zh-CN" altLang="zh-CN" sz="2645">
              <a:sym typeface="Agency FB" panose="020B0503020202020204" pitchFamily="34" charset="0"/>
            </a:endParaRPr>
          </a:p>
        </p:txBody>
      </p:sp>
      <p:grpSp>
        <p:nvGrpSpPr>
          <p:cNvPr id="8" name="组合 7"/>
          <p:cNvGrpSpPr/>
          <p:nvPr/>
        </p:nvGrpSpPr>
        <p:grpSpPr>
          <a:xfrm>
            <a:off x="1696592" y="1398040"/>
            <a:ext cx="2558238" cy="1357859"/>
            <a:chOff x="1797050" y="1479550"/>
            <a:chExt cx="2709863" cy="1437029"/>
          </a:xfrm>
          <a:effectLst>
            <a:outerShdw blurRad="88900" dist="101600" dir="2700000" sx="102000" sy="102000" algn="tl" rotWithShape="0">
              <a:prstClr val="black">
                <a:alpha val="30000"/>
              </a:prstClr>
            </a:outerShdw>
          </a:effectLst>
        </p:grpSpPr>
        <p:sp>
          <p:nvSpPr>
            <p:cNvPr id="9" name="流程图: 延期 2"/>
            <p:cNvSpPr>
              <a:spLocks noChangeArrowheads="1"/>
            </p:cNvSpPr>
            <p:nvPr/>
          </p:nvSpPr>
          <p:spPr bwMode="auto">
            <a:xfrm>
              <a:off x="1797050" y="1479550"/>
              <a:ext cx="2709863" cy="1295400"/>
            </a:xfrm>
            <a:prstGeom prst="flowChartDelay">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0" name="流程图: 联系 6"/>
            <p:cNvSpPr>
              <a:spLocks noChangeArrowheads="1"/>
            </p:cNvSpPr>
            <p:nvPr/>
          </p:nvSpPr>
          <p:spPr bwMode="auto">
            <a:xfrm>
              <a:off x="3962400" y="1946275"/>
              <a:ext cx="392113" cy="392113"/>
            </a:xfrm>
            <a:prstGeom prst="flowChartConnector">
              <a:avLst/>
            </a:pr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1" name="文本框 23"/>
            <p:cNvSpPr>
              <a:spLocks noChangeArrowheads="1"/>
            </p:cNvSpPr>
            <p:nvPr/>
          </p:nvSpPr>
          <p:spPr bwMode="auto">
            <a:xfrm>
              <a:off x="2424113" y="1679574"/>
              <a:ext cx="1385887" cy="1237005"/>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r>
                <a:rPr lang="en-US" altLang="zh-CN" sz="4535" b="1" spc="283" dirty="0">
                  <a:solidFill>
                    <a:schemeClr val="bg1"/>
                  </a:solidFill>
                  <a:effectLst>
                    <a:innerShdw blurRad="114300" dist="127000" dir="16200000">
                      <a:prstClr val="black">
                        <a:alpha val="30000"/>
                      </a:prstClr>
                    </a:innerShdw>
                  </a:effectLst>
                  <a:latin typeface="Agency FB" panose="020B0503020202020204" pitchFamily="34" charset="0"/>
                  <a:ea typeface="微软雅黑" panose="020B0503020204020204" pitchFamily="34" charset="-122"/>
                  <a:cs typeface="+mn-ea"/>
                  <a:sym typeface="Agency FB" panose="020B0503020202020204" pitchFamily="34" charset="0"/>
                </a:rPr>
                <a:t>01</a:t>
              </a:r>
              <a:endParaRPr lang="zh-CN" altLang="en-US" sz="4535" b="1" spc="283" dirty="0">
                <a:solidFill>
                  <a:schemeClr val="bg1"/>
                </a:solidFill>
                <a:effectLst>
                  <a:innerShdw blurRad="114300" dist="127000" dir="16200000">
                    <a:prstClr val="black">
                      <a:alpha val="30000"/>
                    </a:prstClr>
                  </a:innerShdw>
                </a:effectLst>
                <a:latin typeface="Agency FB" panose="020B0503020202020204" pitchFamily="34" charset="0"/>
                <a:ea typeface="微软雅黑" panose="020B0503020204020204" pitchFamily="34" charset="-122"/>
                <a:cs typeface="+mn-ea"/>
                <a:sym typeface="Agency FB" panose="020B0503020202020204" pitchFamily="34" charset="0"/>
              </a:endParaRPr>
            </a:p>
          </p:txBody>
        </p:sp>
      </p:grpSp>
      <p:grpSp>
        <p:nvGrpSpPr>
          <p:cNvPr id="12" name="组合 11"/>
          <p:cNvGrpSpPr/>
          <p:nvPr/>
        </p:nvGrpSpPr>
        <p:grpSpPr>
          <a:xfrm>
            <a:off x="7435016" y="2940080"/>
            <a:ext cx="2558238" cy="1300859"/>
            <a:chOff x="7875588" y="3111500"/>
            <a:chExt cx="2709862" cy="1376705"/>
          </a:xfrm>
          <a:effectLst>
            <a:outerShdw blurRad="88900" dist="101600" dir="2700000" sx="102000" sy="102000" algn="tl" rotWithShape="0">
              <a:prstClr val="black">
                <a:alpha val="30000"/>
              </a:prstClr>
            </a:outerShdw>
          </a:effectLst>
        </p:grpSpPr>
        <p:sp>
          <p:nvSpPr>
            <p:cNvPr id="13" name="流程图: 延期 10"/>
            <p:cNvSpPr>
              <a:spLocks noChangeArrowheads="1"/>
            </p:cNvSpPr>
            <p:nvPr/>
          </p:nvSpPr>
          <p:spPr bwMode="auto">
            <a:xfrm rot="10800000">
              <a:off x="7875588" y="3111500"/>
              <a:ext cx="2709862" cy="1295400"/>
            </a:xfrm>
            <a:prstGeom prst="flowChartDelay">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 name="流程图: 联系 10"/>
            <p:cNvSpPr>
              <a:spLocks noChangeArrowheads="1"/>
            </p:cNvSpPr>
            <p:nvPr/>
          </p:nvSpPr>
          <p:spPr bwMode="auto">
            <a:xfrm rot="10800000">
              <a:off x="8027988" y="3546475"/>
              <a:ext cx="393700" cy="393700"/>
            </a:xfrm>
            <a:prstGeom prst="flowChartConnector">
              <a:avLst/>
            </a:pr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5" name="文本框 24"/>
            <p:cNvSpPr>
              <a:spLocks noChangeArrowheads="1"/>
            </p:cNvSpPr>
            <p:nvPr/>
          </p:nvSpPr>
          <p:spPr bwMode="auto">
            <a:xfrm>
              <a:off x="8899525" y="3251200"/>
              <a:ext cx="1123950" cy="1237005"/>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r>
                <a:rPr lang="en-US" altLang="zh-CN" sz="4535" b="1" spc="283" dirty="0">
                  <a:solidFill>
                    <a:schemeClr val="bg1"/>
                  </a:solidFill>
                  <a:effectLst>
                    <a:innerShdw blurRad="114300" dist="127000" dir="16200000">
                      <a:prstClr val="black">
                        <a:alpha val="30000"/>
                      </a:prstClr>
                    </a:innerShdw>
                  </a:effectLst>
                  <a:latin typeface="Agency FB" panose="020B0503020202020204" pitchFamily="34" charset="0"/>
                  <a:ea typeface="微软雅黑" panose="020B0503020204020204" pitchFamily="34" charset="-122"/>
                  <a:cs typeface="+mn-ea"/>
                  <a:sym typeface="Agency FB" panose="020B0503020202020204" pitchFamily="34" charset="0"/>
                </a:rPr>
                <a:t>02</a:t>
              </a:r>
              <a:endParaRPr lang="zh-CN" altLang="en-US" sz="4535" b="1" spc="283" dirty="0">
                <a:solidFill>
                  <a:schemeClr val="bg1"/>
                </a:solidFill>
                <a:effectLst>
                  <a:innerShdw blurRad="114300" dist="127000" dir="16200000">
                    <a:prstClr val="black">
                      <a:alpha val="30000"/>
                    </a:prstClr>
                  </a:innerShdw>
                </a:effectLst>
                <a:latin typeface="Agency FB" panose="020B0503020202020204" pitchFamily="34" charset="0"/>
                <a:ea typeface="微软雅黑" panose="020B0503020204020204" pitchFamily="34" charset="-122"/>
                <a:cs typeface="+mn-ea"/>
                <a:sym typeface="Agency FB" panose="020B0503020202020204" pitchFamily="34" charset="0"/>
              </a:endParaRPr>
            </a:p>
          </p:txBody>
        </p:sp>
      </p:grpSp>
      <p:grpSp>
        <p:nvGrpSpPr>
          <p:cNvPr id="16" name="组合 15"/>
          <p:cNvGrpSpPr/>
          <p:nvPr/>
        </p:nvGrpSpPr>
        <p:grpSpPr>
          <a:xfrm>
            <a:off x="1696592" y="4438621"/>
            <a:ext cx="2558238" cy="1300859"/>
            <a:chOff x="1797050" y="4697413"/>
            <a:chExt cx="2709863" cy="1376705"/>
          </a:xfrm>
          <a:effectLst>
            <a:outerShdw blurRad="88900" dist="101600" dir="2700000" sx="102000" sy="102000" algn="tl" rotWithShape="0">
              <a:prstClr val="black">
                <a:alpha val="30000"/>
              </a:prstClr>
            </a:outerShdw>
          </a:effectLst>
        </p:grpSpPr>
        <p:sp>
          <p:nvSpPr>
            <p:cNvPr id="17" name="流程图: 延期 16"/>
            <p:cNvSpPr>
              <a:spLocks noChangeArrowheads="1"/>
            </p:cNvSpPr>
            <p:nvPr/>
          </p:nvSpPr>
          <p:spPr bwMode="auto">
            <a:xfrm>
              <a:off x="1797050" y="4697413"/>
              <a:ext cx="2709863" cy="1295400"/>
            </a:xfrm>
            <a:prstGeom prst="flowChartDelay">
              <a:avLst/>
            </a:prstGeom>
            <a:solidFill>
              <a:schemeClr val="accent3"/>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32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8" name="流程图: 联系 21"/>
            <p:cNvSpPr>
              <a:spLocks noChangeArrowheads="1"/>
            </p:cNvSpPr>
            <p:nvPr/>
          </p:nvSpPr>
          <p:spPr bwMode="auto">
            <a:xfrm>
              <a:off x="3962400" y="5164138"/>
              <a:ext cx="392113" cy="392112"/>
            </a:xfrm>
            <a:prstGeom prst="flowChartConnector">
              <a:avLst/>
            </a:pr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9" name="文本框 25"/>
            <p:cNvSpPr>
              <a:spLocks noChangeArrowheads="1"/>
            </p:cNvSpPr>
            <p:nvPr/>
          </p:nvSpPr>
          <p:spPr bwMode="auto">
            <a:xfrm>
              <a:off x="2424113" y="4837113"/>
              <a:ext cx="1385887" cy="1237005"/>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r>
                <a:rPr lang="en-US" altLang="zh-CN" sz="4535" b="1" spc="283" dirty="0">
                  <a:solidFill>
                    <a:schemeClr val="bg1"/>
                  </a:solidFill>
                  <a:effectLst>
                    <a:innerShdw blurRad="114300" dist="127000" dir="16200000">
                      <a:prstClr val="black">
                        <a:alpha val="30000"/>
                      </a:prstClr>
                    </a:innerShdw>
                  </a:effectLst>
                  <a:latin typeface="Agency FB" panose="020B0503020202020204" pitchFamily="34" charset="0"/>
                  <a:ea typeface="微软雅黑" panose="020B0503020204020204" pitchFamily="34" charset="-122"/>
                  <a:cs typeface="+mn-ea"/>
                  <a:sym typeface="Agency FB" panose="020B0503020202020204" pitchFamily="34" charset="0"/>
                </a:rPr>
                <a:t>03</a:t>
              </a:r>
              <a:endParaRPr lang="zh-CN" altLang="en-US" sz="4535" b="1" spc="283" dirty="0">
                <a:solidFill>
                  <a:schemeClr val="bg1"/>
                </a:solidFill>
                <a:effectLst>
                  <a:innerShdw blurRad="114300" dist="127000" dir="16200000">
                    <a:prstClr val="black">
                      <a:alpha val="30000"/>
                    </a:prstClr>
                  </a:innerShdw>
                </a:effectLst>
                <a:latin typeface="Agency FB" panose="020B0503020202020204" pitchFamily="34" charset="0"/>
                <a:ea typeface="微软雅黑" panose="020B0503020204020204" pitchFamily="34" charset="-122"/>
                <a:cs typeface="+mn-ea"/>
                <a:sym typeface="Agency FB" panose="020B0503020202020204" pitchFamily="34" charset="0"/>
              </a:endParaRPr>
            </a:p>
          </p:txBody>
        </p:sp>
      </p:grpSp>
      <p:grpSp>
        <p:nvGrpSpPr>
          <p:cNvPr id="20" name="组合 19"/>
          <p:cNvGrpSpPr/>
          <p:nvPr/>
        </p:nvGrpSpPr>
        <p:grpSpPr>
          <a:xfrm>
            <a:off x="4347745" y="1326039"/>
            <a:ext cx="5645506" cy="1366539"/>
            <a:chOff x="4605338" y="1403350"/>
            <a:chExt cx="5980112" cy="1446213"/>
          </a:xfrm>
          <a:effectLst>
            <a:outerShdw blurRad="88900" dist="101600" dir="2700000" sx="102000" sy="102000" algn="tl" rotWithShape="0">
              <a:prstClr val="black">
                <a:alpha val="30000"/>
              </a:prstClr>
            </a:outerShdw>
          </a:effectLst>
        </p:grpSpPr>
        <p:sp>
          <p:nvSpPr>
            <p:cNvPr id="21" name="流程图: 延期 3"/>
            <p:cNvSpPr>
              <a:spLocks noChangeArrowheads="1"/>
            </p:cNvSpPr>
            <p:nvPr/>
          </p:nvSpPr>
          <p:spPr bwMode="auto">
            <a:xfrm rot="10800000">
              <a:off x="4605338" y="1403350"/>
              <a:ext cx="5980112" cy="1446213"/>
            </a:xfrm>
            <a:prstGeom prst="flowChartDelay">
              <a:avLst/>
            </a:prstGeom>
            <a:solidFill>
              <a:schemeClr val="accent1"/>
            </a:solidFill>
            <a:ln w="381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2" name="流程图: 联系 5"/>
            <p:cNvSpPr>
              <a:spLocks noChangeArrowheads="1"/>
            </p:cNvSpPr>
            <p:nvPr/>
          </p:nvSpPr>
          <p:spPr bwMode="auto">
            <a:xfrm>
              <a:off x="4733925" y="1946275"/>
              <a:ext cx="392113" cy="392113"/>
            </a:xfrm>
            <a:prstGeom prst="flowChartConnector">
              <a:avLst/>
            </a:pr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3" name="文本框 26"/>
            <p:cNvSpPr>
              <a:spLocks noChangeArrowheads="1"/>
            </p:cNvSpPr>
            <p:nvPr/>
          </p:nvSpPr>
          <p:spPr bwMode="auto">
            <a:xfrm>
              <a:off x="6465177" y="1417462"/>
              <a:ext cx="3558245" cy="135748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r>
                <a:rPr lang="zh-CN" altLang="en-US" sz="1605" b="1" dirty="0">
                  <a:latin typeface="Agency FB" panose="020B0503020202020204" pitchFamily="34" charset="0"/>
                  <a:ea typeface="微软雅黑" panose="020B0503020204020204" pitchFamily="34" charset="-122"/>
                  <a:cs typeface="+mn-ea"/>
                  <a:sym typeface="Agency FB" panose="020B0503020202020204" pitchFamily="34" charset="0"/>
                </a:rPr>
                <a:t>通过框架对</a:t>
              </a:r>
              <a:r>
                <a:rPr lang="en-US" altLang="zh-CN" sz="1605" b="1" dirty="0">
                  <a:latin typeface="Agency FB" panose="020B0503020202020204" pitchFamily="34" charset="0"/>
                  <a:ea typeface="微软雅黑" panose="020B0503020204020204" pitchFamily="34" charset="-122"/>
                  <a:cs typeface="+mn-ea"/>
                  <a:sym typeface="Agency FB" panose="020B0503020202020204" pitchFamily="34" charset="0"/>
                </a:rPr>
                <a:t>DNN</a:t>
              </a:r>
              <a:r>
                <a:rPr lang="zh-CN" altLang="en-US" sz="1605" b="1" dirty="0">
                  <a:latin typeface="Agency FB" panose="020B0503020202020204" pitchFamily="34" charset="0"/>
                  <a:ea typeface="微软雅黑" panose="020B0503020204020204" pitchFamily="34" charset="-122"/>
                  <a:cs typeface="+mn-ea"/>
                  <a:sym typeface="Agency FB" panose="020B0503020202020204" pitchFamily="34" charset="0"/>
                </a:rPr>
                <a:t>进行分析从而提取到我们需要的信息。</a:t>
              </a:r>
              <a:endParaRPr lang="zh-CN" altLang="en-US" sz="160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grpSp>
      <p:grpSp>
        <p:nvGrpSpPr>
          <p:cNvPr id="24" name="组合 23"/>
          <p:cNvGrpSpPr/>
          <p:nvPr/>
        </p:nvGrpSpPr>
        <p:grpSpPr>
          <a:xfrm>
            <a:off x="1696589" y="2869577"/>
            <a:ext cx="5647005" cy="1365038"/>
            <a:chOff x="1797050" y="3036888"/>
            <a:chExt cx="5981700" cy="1444625"/>
          </a:xfrm>
          <a:effectLst>
            <a:outerShdw blurRad="88900" dist="101600" dir="2700000" sx="102000" sy="102000" algn="tl" rotWithShape="0">
              <a:prstClr val="black">
                <a:alpha val="30000"/>
              </a:prstClr>
            </a:outerShdw>
          </a:effectLst>
        </p:grpSpPr>
        <p:sp>
          <p:nvSpPr>
            <p:cNvPr id="25" name="流程图: 延期 11"/>
            <p:cNvSpPr>
              <a:spLocks noChangeArrowheads="1"/>
            </p:cNvSpPr>
            <p:nvPr/>
          </p:nvSpPr>
          <p:spPr bwMode="auto">
            <a:xfrm>
              <a:off x="1797050" y="3036888"/>
              <a:ext cx="5981700" cy="1444625"/>
            </a:xfrm>
            <a:prstGeom prst="flowChartDelay">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6" name="流程图: 联系 13"/>
            <p:cNvSpPr>
              <a:spLocks noChangeArrowheads="1"/>
            </p:cNvSpPr>
            <p:nvPr/>
          </p:nvSpPr>
          <p:spPr bwMode="auto">
            <a:xfrm rot="10800000">
              <a:off x="7256463" y="3546475"/>
              <a:ext cx="393700" cy="393700"/>
            </a:xfrm>
            <a:prstGeom prst="flowChartConnector">
              <a:avLst/>
            </a:pr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7" name="文本框 27"/>
            <p:cNvSpPr>
              <a:spLocks noChangeArrowheads="1"/>
            </p:cNvSpPr>
            <p:nvPr/>
          </p:nvSpPr>
          <p:spPr bwMode="auto">
            <a:xfrm>
              <a:off x="2647262" y="3111336"/>
              <a:ext cx="3913397" cy="134875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r>
                <a:rPr lang="zh-CN" altLang="en-US" sz="1605" b="1" dirty="0">
                  <a:latin typeface="Agency FB" panose="020B0503020202020204" pitchFamily="34" charset="0"/>
                  <a:ea typeface="微软雅黑" panose="020B0503020204020204" pitchFamily="34" charset="-122"/>
                  <a:cs typeface="+mn-ea"/>
                  <a:sym typeface="Agency FB" panose="020B0503020202020204" pitchFamily="34" charset="0"/>
                </a:rPr>
                <a:t>CME：一个基于概念的模型提取框架，用于通过基于概念的提取模型分析DNN模型。</a:t>
              </a:r>
              <a:endParaRPr lang="zh-CN" altLang="en-US" sz="160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grpSp>
      <p:grpSp>
        <p:nvGrpSpPr>
          <p:cNvPr id="28" name="组合 27"/>
          <p:cNvGrpSpPr/>
          <p:nvPr/>
        </p:nvGrpSpPr>
        <p:grpSpPr>
          <a:xfrm>
            <a:off x="4347745" y="4368119"/>
            <a:ext cx="5645506" cy="1397842"/>
            <a:chOff x="4605338" y="4622800"/>
            <a:chExt cx="5980112" cy="1479341"/>
          </a:xfrm>
          <a:effectLst>
            <a:outerShdw blurRad="88900" dist="101600" dir="2700000" sx="102000" sy="102000" algn="tl" rotWithShape="0">
              <a:prstClr val="black">
                <a:alpha val="30000"/>
              </a:prstClr>
            </a:outerShdw>
          </a:effectLst>
        </p:grpSpPr>
        <p:sp>
          <p:nvSpPr>
            <p:cNvPr id="29" name="流程图: 延期 18"/>
            <p:cNvSpPr>
              <a:spLocks noChangeArrowheads="1"/>
            </p:cNvSpPr>
            <p:nvPr/>
          </p:nvSpPr>
          <p:spPr bwMode="auto">
            <a:xfrm rot="10800000">
              <a:off x="4605338" y="4622800"/>
              <a:ext cx="5980112" cy="1444625"/>
            </a:xfrm>
            <a:prstGeom prst="flowChartDelay">
              <a:avLst/>
            </a:prstGeom>
            <a:solidFill>
              <a:schemeClr val="accent3"/>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0" name="流程图: 联系 20"/>
            <p:cNvSpPr>
              <a:spLocks noChangeArrowheads="1"/>
            </p:cNvSpPr>
            <p:nvPr/>
          </p:nvSpPr>
          <p:spPr bwMode="auto">
            <a:xfrm>
              <a:off x="4733925" y="5164138"/>
              <a:ext cx="392113" cy="392112"/>
            </a:xfrm>
            <a:prstGeom prst="flowChartConnector">
              <a:avLst/>
            </a:pr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zh-CN"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1" name="文本框 28"/>
            <p:cNvSpPr>
              <a:spLocks noChangeArrowheads="1"/>
            </p:cNvSpPr>
            <p:nvPr/>
          </p:nvSpPr>
          <p:spPr bwMode="auto">
            <a:xfrm>
              <a:off x="6846888" y="4652851"/>
              <a:ext cx="3738561" cy="144929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r>
                <a:rPr lang="zh-CN" altLang="en-US" sz="1605" b="1" dirty="0">
                  <a:latin typeface="Agency FB" panose="020B0503020202020204" pitchFamily="34" charset="0"/>
                  <a:ea typeface="微软雅黑" panose="020B0503020204020204" pitchFamily="34" charset="-122"/>
                  <a:cs typeface="+mn-ea"/>
                  <a:sym typeface="Agency FB" panose="020B0503020202020204" pitchFamily="34" charset="0"/>
                </a:rPr>
                <a:t>探索一种基于主动学习的方法，以交互方式获取信息最多的概念标签。因此，这些方法将通过检索最有用的概念标签来提高提取的模型保真度，并减少手动概念标签的工作量。</a:t>
              </a:r>
              <a:endParaRPr lang="zh-CN" altLang="en-US" sz="1605"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9" y="4380118"/>
            <a:ext cx="11520311" cy="2100057"/>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19" name="文本框 18"/>
          <p:cNvSpPr txBox="1"/>
          <p:nvPr/>
        </p:nvSpPr>
        <p:spPr>
          <a:xfrm>
            <a:off x="3898638" y="1775588"/>
            <a:ext cx="3867215" cy="731226"/>
          </a:xfrm>
          <a:prstGeom prst="rect">
            <a:avLst/>
          </a:prstGeom>
          <a:noFill/>
        </p:spPr>
        <p:txBody>
          <a:bodyPr wrap="square" rtlCol="0" anchor="ctr">
            <a:spAutoFit/>
          </a:bodyPr>
          <a:lstStyle/>
          <a:p>
            <a:pPr algn="ctr">
              <a:lnSpc>
                <a:spcPct val="120000"/>
              </a:lnSpc>
            </a:pPr>
            <a:r>
              <a:rPr lang="zh-CN" altLang="en-US" sz="3780" b="1" spc="283" dirty="0">
                <a:latin typeface="+mj-ea"/>
                <a:ea typeface="+mj-ea"/>
              </a:rPr>
              <a:t>第四部分</a:t>
            </a:r>
            <a:endParaRPr lang="zh-CN" altLang="en-US" sz="3780" b="1" spc="283" dirty="0">
              <a:latin typeface="+mj-ea"/>
              <a:ea typeface="+mj-ea"/>
            </a:endParaRPr>
          </a:p>
        </p:txBody>
      </p:sp>
      <p:sp>
        <p:nvSpPr>
          <p:cNvPr id="20" name="文本框 19"/>
          <p:cNvSpPr txBox="1"/>
          <p:nvPr/>
        </p:nvSpPr>
        <p:spPr>
          <a:xfrm>
            <a:off x="1938278" y="2439886"/>
            <a:ext cx="7787936" cy="859155"/>
          </a:xfrm>
          <a:prstGeom prst="rect">
            <a:avLst/>
          </a:prstGeom>
          <a:noFill/>
        </p:spPr>
        <p:txBody>
          <a:bodyPr wrap="square" rtlCol="0" anchor="ctr">
            <a:spAutoFit/>
          </a:bodyPr>
          <a:lstStyle/>
          <a:p>
            <a:pPr algn="ctr">
              <a:lnSpc>
                <a:spcPct val="120000"/>
              </a:lnSpc>
            </a:pPr>
            <a:r>
              <a:rPr lang="zh-CN" altLang="en-US" sz="4160" b="1" spc="283" dirty="0">
                <a:latin typeface="+mj-ea"/>
                <a:ea typeface="+mj-ea"/>
              </a:rPr>
              <a:t>总结</a:t>
            </a:r>
            <a:endParaRPr lang="zh-CN" altLang="en-US" sz="4160" b="1" spc="283" dirty="0">
              <a:latin typeface="+mj-ea"/>
              <a:ea typeface="+mj-ea"/>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35259"/>
          <a:stretch>
            <a:fillRect/>
          </a:stretch>
        </p:blipFill>
        <p:spPr>
          <a:xfrm>
            <a:off x="-79415" y="4829585"/>
            <a:ext cx="11631517" cy="16505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259586"/>
            <a:ext cx="9252652" cy="509905"/>
          </a:xfrm>
          <a:prstGeom prst="rect">
            <a:avLst/>
          </a:prstGeom>
          <a:noFill/>
        </p:spPr>
        <p:txBody>
          <a:bodyPr wrap="square" rtlCol="0" anchor="ctr">
            <a:spAutoFit/>
          </a:bodyPr>
          <a:lstStyle/>
          <a:p>
            <a:pPr>
              <a:lnSpc>
                <a:spcPct val="120000"/>
              </a:lnSpc>
            </a:pPr>
            <a:r>
              <a:rPr lang="zh-CN" altLang="en-US" sz="2270" spc="283" dirty="0">
                <a:latin typeface="+mn-ea"/>
              </a:rPr>
              <a:t>总结</a:t>
            </a:r>
            <a:endParaRPr lang="zh-CN" altLang="en-US" sz="2270" spc="283" dirty="0">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864360" y="893445"/>
            <a:ext cx="7178040" cy="4078605"/>
          </a:xfrm>
          <a:prstGeom prst="rect">
            <a:avLst/>
          </a:prstGeom>
          <a:noFill/>
        </p:spPr>
        <p:txBody>
          <a:bodyPr wrap="square" rtlCol="0" anchor="ctr">
            <a:spAutoFit/>
          </a:bodyPr>
          <a:p>
            <a:pPr algn="l">
              <a:lnSpc>
                <a:spcPct val="120000"/>
              </a:lnSpc>
            </a:pPr>
            <a:r>
              <a:rPr lang="en-US" altLang="zh-CN" sz="2400" dirty="0" smtClean="0">
                <a:solidFill>
                  <a:schemeClr val="tx1">
                    <a:lumMod val="75000"/>
                    <a:lumOff val="25000"/>
                  </a:schemeClr>
                </a:solidFill>
                <a:latin typeface="+mn-ea"/>
                <a:cs typeface="+mn-ea"/>
              </a:rPr>
              <a:t>        </a:t>
            </a:r>
            <a:r>
              <a:rPr lang="zh-CN" altLang="en-US" sz="2400" dirty="0" smtClean="0">
                <a:solidFill>
                  <a:schemeClr val="tx1">
                    <a:lumMod val="75000"/>
                    <a:lumOff val="25000"/>
                  </a:schemeClr>
                </a:solidFill>
                <a:latin typeface="+mn-ea"/>
                <a:cs typeface="+mn-ea"/>
              </a:rPr>
              <a:t>在本文中主要是对</a:t>
            </a:r>
            <a:r>
              <a:rPr lang="en-US" altLang="zh-CN" sz="2400" dirty="0" smtClean="0">
                <a:solidFill>
                  <a:schemeClr val="tx1">
                    <a:lumMod val="75000"/>
                    <a:lumOff val="25000"/>
                  </a:schemeClr>
                </a:solidFill>
                <a:latin typeface="+mn-ea"/>
                <a:cs typeface="+mn-ea"/>
              </a:rPr>
              <a:t>CME</a:t>
            </a:r>
            <a:r>
              <a:rPr lang="zh-CN" altLang="en-US" sz="2400" dirty="0" smtClean="0">
                <a:solidFill>
                  <a:schemeClr val="tx1">
                    <a:lumMod val="75000"/>
                    <a:lumOff val="25000"/>
                  </a:schemeClr>
                </a:solidFill>
                <a:latin typeface="+mn-ea"/>
                <a:cs typeface="+mn-ea"/>
              </a:rPr>
              <a:t>的模型提取进行了阐述与分析，描述如何使用基于概念的模型提取方法对</a:t>
            </a:r>
            <a:r>
              <a:rPr lang="en-US" altLang="zh-CN" sz="2400" dirty="0" smtClean="0">
                <a:solidFill>
                  <a:schemeClr val="tx1">
                    <a:lumMod val="75000"/>
                    <a:lumOff val="25000"/>
                  </a:schemeClr>
                </a:solidFill>
                <a:latin typeface="+mn-ea"/>
                <a:cs typeface="+mn-ea"/>
              </a:rPr>
              <a:t>DNN</a:t>
            </a:r>
            <a:r>
              <a:rPr lang="zh-CN" altLang="en-US" sz="2400" dirty="0" smtClean="0">
                <a:solidFill>
                  <a:schemeClr val="tx1">
                    <a:lumMod val="75000"/>
                    <a:lumOff val="25000"/>
                  </a:schemeClr>
                </a:solidFill>
                <a:latin typeface="+mn-ea"/>
                <a:cs typeface="+mn-ea"/>
              </a:rPr>
              <a:t>进行分析。CME是与模型无关的通用框架，可以与各种不同的DNN模型和相应的任务结合使用。在这项工作中，我们假设在模型提取开始之前，CME可以使用一组固定的概念标签（即概念标记的数据集）。这些方法将通过检索最有用的概念标签来提高提取的模型保真度，并减少手动概念标签的工作量。</a:t>
            </a:r>
            <a:endParaRPr lang="zh-CN" altLang="en-US" sz="2400" dirty="0" smtClean="0">
              <a:solidFill>
                <a:schemeClr val="tx1">
                  <a:lumMod val="75000"/>
                  <a:lumOff val="25000"/>
                </a:schemeClr>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9" y="4380118"/>
            <a:ext cx="11520311" cy="2100057"/>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20" name="文本框 19"/>
          <p:cNvSpPr txBox="1"/>
          <p:nvPr/>
        </p:nvSpPr>
        <p:spPr>
          <a:xfrm>
            <a:off x="1938278" y="2439886"/>
            <a:ext cx="7787936" cy="859155"/>
          </a:xfrm>
          <a:prstGeom prst="rect">
            <a:avLst/>
          </a:prstGeom>
          <a:noFill/>
        </p:spPr>
        <p:txBody>
          <a:bodyPr wrap="square" rtlCol="0" anchor="ctr">
            <a:spAutoFit/>
          </a:bodyPr>
          <a:lstStyle/>
          <a:p>
            <a:pPr algn="ctr">
              <a:lnSpc>
                <a:spcPct val="120000"/>
              </a:lnSpc>
            </a:pPr>
            <a:r>
              <a:rPr lang="zh-CN" altLang="en-US" sz="4160" b="1" spc="283" dirty="0">
                <a:latin typeface="+mj-ea"/>
                <a:ea typeface="+mj-ea"/>
              </a:rPr>
              <a:t>非常感谢您的观看</a:t>
            </a:r>
            <a:endParaRPr lang="zh-CN" altLang="en-US" sz="4160" b="1" spc="283" dirty="0">
              <a:latin typeface="+mj-ea"/>
              <a:ea typeface="+mj-ea"/>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35259"/>
          <a:stretch>
            <a:fillRect/>
          </a:stretch>
        </p:blipFill>
        <p:spPr>
          <a:xfrm>
            <a:off x="-79415" y="4829585"/>
            <a:ext cx="11631517" cy="16505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 y="-1"/>
            <a:ext cx="4428120" cy="6480175"/>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13" name="文本框 12"/>
          <p:cNvSpPr txBox="1"/>
          <p:nvPr/>
        </p:nvSpPr>
        <p:spPr>
          <a:xfrm>
            <a:off x="89" y="1029027"/>
            <a:ext cx="4593372" cy="1371914"/>
          </a:xfrm>
          <a:prstGeom prst="rect">
            <a:avLst/>
          </a:prstGeom>
          <a:noFill/>
        </p:spPr>
        <p:txBody>
          <a:bodyPr wrap="square" rtlCol="0">
            <a:spAutoFit/>
          </a:bodyPr>
          <a:lstStyle/>
          <a:p>
            <a:pPr algn="ctr">
              <a:defRPr/>
            </a:pPr>
            <a:r>
              <a:rPr lang="en-US" altLang="zh-CN" sz="8315" dirty="0">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rPr>
              <a:t>CONTENTS</a:t>
            </a:r>
            <a:endParaRPr lang="zh-CN" altLang="en-US" sz="8315" dirty="0">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endParaRPr>
          </a:p>
        </p:txBody>
      </p:sp>
      <p:grpSp>
        <p:nvGrpSpPr>
          <p:cNvPr id="14" name="组合 7"/>
          <p:cNvGrpSpPr/>
          <p:nvPr/>
        </p:nvGrpSpPr>
        <p:grpSpPr bwMode="auto">
          <a:xfrm>
            <a:off x="5490730" y="1029027"/>
            <a:ext cx="4661633" cy="1029139"/>
            <a:chOff x="2986687" y="262596"/>
            <a:chExt cx="3506883" cy="774709"/>
          </a:xfrm>
        </p:grpSpPr>
        <p:sp>
          <p:nvSpPr>
            <p:cNvPr id="15" name="文本框 66"/>
            <p:cNvSpPr txBox="1">
              <a:spLocks noChangeArrowheads="1"/>
            </p:cNvSpPr>
            <p:nvPr/>
          </p:nvSpPr>
          <p:spPr bwMode="auto">
            <a:xfrm>
              <a:off x="2986687" y="849331"/>
              <a:ext cx="3506883" cy="18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ts val="1195"/>
                </a:lnSpc>
                <a:defRPr/>
              </a:pPr>
              <a:endParaRPr lang="zh-CN" altLang="en-US" sz="1040" dirty="0">
                <a:latin typeface="Arial Black" panose="020B0A04020102020204"/>
                <a:ea typeface="微软雅黑" panose="020B0503020204020204" pitchFamily="34" charset="-122"/>
                <a:cs typeface="Arial" panose="020B0604020202020204" pitchFamily="34" charset="0"/>
              </a:endParaRPr>
            </a:p>
          </p:txBody>
        </p:sp>
        <p:sp>
          <p:nvSpPr>
            <p:cNvPr id="16" name="文本框 13"/>
            <p:cNvSpPr txBox="1">
              <a:spLocks noChangeArrowheads="1"/>
            </p:cNvSpPr>
            <p:nvPr/>
          </p:nvSpPr>
          <p:spPr bwMode="auto">
            <a:xfrm>
              <a:off x="2986687" y="262596"/>
              <a:ext cx="1037282"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5" dirty="0">
                  <a:solidFill>
                    <a:schemeClr val="tx1"/>
                  </a:solidFill>
                  <a:latin typeface="Impact" panose="020B0806030902050204" pitchFamily="34" charset="0"/>
                </a:rPr>
                <a:t>PART 01</a:t>
              </a:r>
              <a:endParaRPr lang="zh-CN" altLang="en-US" sz="3025" dirty="0">
                <a:solidFill>
                  <a:schemeClr val="tx1"/>
                </a:solidFill>
                <a:latin typeface="Impact" panose="020B0806030902050204" pitchFamily="34" charset="0"/>
              </a:endParaRPr>
            </a:p>
          </p:txBody>
        </p:sp>
        <p:sp>
          <p:nvSpPr>
            <p:cNvPr id="17" name="文本框 66"/>
            <p:cNvSpPr txBox="1">
              <a:spLocks noChangeArrowheads="1"/>
            </p:cNvSpPr>
            <p:nvPr/>
          </p:nvSpPr>
          <p:spPr bwMode="auto">
            <a:xfrm>
              <a:off x="2986687" y="644380"/>
              <a:ext cx="672604" cy="39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800" dirty="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grpSp>
      <p:grpSp>
        <p:nvGrpSpPr>
          <p:cNvPr id="18" name="组合 7"/>
          <p:cNvGrpSpPr/>
          <p:nvPr/>
        </p:nvGrpSpPr>
        <p:grpSpPr bwMode="auto">
          <a:xfrm>
            <a:off x="5490730" y="2347850"/>
            <a:ext cx="3946525" cy="1029139"/>
            <a:chOff x="2986687" y="262596"/>
            <a:chExt cx="2968917" cy="774709"/>
          </a:xfrm>
        </p:grpSpPr>
        <p:sp>
          <p:nvSpPr>
            <p:cNvPr id="20" name="文本框 13"/>
            <p:cNvSpPr txBox="1">
              <a:spLocks noChangeArrowheads="1"/>
            </p:cNvSpPr>
            <p:nvPr/>
          </p:nvSpPr>
          <p:spPr bwMode="auto">
            <a:xfrm>
              <a:off x="2986687" y="262596"/>
              <a:ext cx="1072254"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5" dirty="0">
                  <a:solidFill>
                    <a:schemeClr val="tx1"/>
                  </a:solidFill>
                  <a:latin typeface="Impact" panose="020B0806030902050204" pitchFamily="34" charset="0"/>
                </a:rPr>
                <a:t>PART 02</a:t>
              </a:r>
              <a:endParaRPr lang="zh-CN" altLang="en-US" sz="3025" dirty="0">
                <a:solidFill>
                  <a:schemeClr val="tx1"/>
                </a:solidFill>
                <a:latin typeface="Impact" panose="020B0806030902050204" pitchFamily="34" charset="0"/>
              </a:endParaRPr>
            </a:p>
          </p:txBody>
        </p:sp>
        <p:sp>
          <p:nvSpPr>
            <p:cNvPr id="21" name="文本框 66"/>
            <p:cNvSpPr txBox="1">
              <a:spLocks noChangeArrowheads="1"/>
            </p:cNvSpPr>
            <p:nvPr/>
          </p:nvSpPr>
          <p:spPr bwMode="auto">
            <a:xfrm>
              <a:off x="2986687" y="644380"/>
              <a:ext cx="2968917" cy="39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800" dirty="0">
                  <a:latin typeface="微软雅黑" panose="020B0503020204020204" pitchFamily="34" charset="-122"/>
                  <a:ea typeface="微软雅黑" panose="020B0503020204020204" pitchFamily="34" charset="-122"/>
                </a:rPr>
                <a:t>模型提取、</a:t>
              </a:r>
              <a:r>
                <a:rPr lang="en-US" altLang="zh-CN" sz="2800" dirty="0">
                  <a:latin typeface="微软雅黑" panose="020B0503020204020204" pitchFamily="34" charset="-122"/>
                  <a:ea typeface="微软雅黑" panose="020B0503020204020204" pitchFamily="34" charset="-122"/>
                </a:rPr>
                <a:t>CME</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DNN</a:t>
              </a:r>
              <a:endParaRPr lang="en-US" altLang="zh-CN" sz="2800" dirty="0">
                <a:latin typeface="微软雅黑" panose="020B0503020204020204" pitchFamily="34" charset="-122"/>
                <a:ea typeface="微软雅黑" panose="020B0503020204020204" pitchFamily="34" charset="-122"/>
              </a:endParaRPr>
            </a:p>
          </p:txBody>
        </p:sp>
      </p:grpSp>
      <p:grpSp>
        <p:nvGrpSpPr>
          <p:cNvPr id="22" name="组合 7"/>
          <p:cNvGrpSpPr/>
          <p:nvPr/>
        </p:nvGrpSpPr>
        <p:grpSpPr bwMode="auto">
          <a:xfrm>
            <a:off x="5490730" y="3666672"/>
            <a:ext cx="1436548" cy="1029139"/>
            <a:chOff x="2986687" y="262596"/>
            <a:chExt cx="1080695" cy="774709"/>
          </a:xfrm>
        </p:grpSpPr>
        <p:sp>
          <p:nvSpPr>
            <p:cNvPr id="24" name="文本框 13"/>
            <p:cNvSpPr txBox="1">
              <a:spLocks noChangeArrowheads="1"/>
            </p:cNvSpPr>
            <p:nvPr/>
          </p:nvSpPr>
          <p:spPr bwMode="auto">
            <a:xfrm>
              <a:off x="2986687" y="262596"/>
              <a:ext cx="1080695"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5" dirty="0">
                  <a:solidFill>
                    <a:schemeClr val="tx1"/>
                  </a:solidFill>
                  <a:latin typeface="Impact" panose="020B0806030902050204" pitchFamily="34" charset="0"/>
                </a:rPr>
                <a:t>PART 03</a:t>
              </a:r>
              <a:endParaRPr lang="zh-CN" altLang="en-US" sz="3025" dirty="0">
                <a:solidFill>
                  <a:schemeClr val="tx1"/>
                </a:solidFill>
                <a:latin typeface="Impact" panose="020B0806030902050204" pitchFamily="34" charset="0"/>
              </a:endParaRPr>
            </a:p>
          </p:txBody>
        </p:sp>
        <p:sp>
          <p:nvSpPr>
            <p:cNvPr id="25" name="文本框 66"/>
            <p:cNvSpPr txBox="1">
              <a:spLocks noChangeArrowheads="1"/>
            </p:cNvSpPr>
            <p:nvPr/>
          </p:nvSpPr>
          <p:spPr bwMode="auto">
            <a:xfrm>
              <a:off x="2986687" y="644380"/>
              <a:ext cx="672604" cy="39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800" dirty="0">
                  <a:latin typeface="微软雅黑" panose="020B0503020204020204" pitchFamily="34" charset="-122"/>
                  <a:ea typeface="微软雅黑" panose="020B0503020204020204" pitchFamily="34" charset="-122"/>
                </a:rPr>
                <a:t>分析</a:t>
              </a:r>
              <a:endParaRPr lang="zh-CN" altLang="en-US" sz="2800" dirty="0">
                <a:latin typeface="微软雅黑" panose="020B0503020204020204" pitchFamily="34" charset="-122"/>
                <a:ea typeface="微软雅黑" panose="020B0503020204020204" pitchFamily="34" charset="-122"/>
              </a:endParaRPr>
            </a:p>
          </p:txBody>
        </p:sp>
      </p:grpSp>
      <p:grpSp>
        <p:nvGrpSpPr>
          <p:cNvPr id="26" name="组合 7"/>
          <p:cNvGrpSpPr/>
          <p:nvPr/>
        </p:nvGrpSpPr>
        <p:grpSpPr bwMode="auto">
          <a:xfrm>
            <a:off x="5490730" y="4985495"/>
            <a:ext cx="1425327" cy="1029139"/>
            <a:chOff x="2986687" y="262596"/>
            <a:chExt cx="1072254" cy="774709"/>
          </a:xfrm>
        </p:grpSpPr>
        <p:sp>
          <p:nvSpPr>
            <p:cNvPr id="28" name="文本框 13"/>
            <p:cNvSpPr txBox="1">
              <a:spLocks noChangeArrowheads="1"/>
            </p:cNvSpPr>
            <p:nvPr/>
          </p:nvSpPr>
          <p:spPr bwMode="auto">
            <a:xfrm>
              <a:off x="2986687" y="262596"/>
              <a:ext cx="1072254"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5" dirty="0">
                  <a:solidFill>
                    <a:schemeClr val="tx1"/>
                  </a:solidFill>
                  <a:latin typeface="Impact" panose="020B0806030902050204" pitchFamily="34" charset="0"/>
                </a:rPr>
                <a:t>PART 04</a:t>
              </a:r>
              <a:endParaRPr lang="zh-CN" altLang="en-US" sz="3025" dirty="0">
                <a:solidFill>
                  <a:schemeClr val="tx1"/>
                </a:solidFill>
                <a:latin typeface="Impact" panose="020B0806030902050204" pitchFamily="34" charset="0"/>
              </a:endParaRPr>
            </a:p>
          </p:txBody>
        </p:sp>
        <p:sp>
          <p:nvSpPr>
            <p:cNvPr id="29" name="文本框 66"/>
            <p:cNvSpPr txBox="1">
              <a:spLocks noChangeArrowheads="1"/>
            </p:cNvSpPr>
            <p:nvPr/>
          </p:nvSpPr>
          <p:spPr bwMode="auto">
            <a:xfrm>
              <a:off x="2986687" y="644380"/>
              <a:ext cx="672604" cy="39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800" dirty="0">
                  <a:latin typeface="微软雅黑" panose="020B0503020204020204" pitchFamily="34" charset="-122"/>
                  <a:ea typeface="微软雅黑" panose="020B0503020204020204" pitchFamily="34" charset="-122"/>
                </a:rPr>
                <a:t>总结</a:t>
              </a:r>
              <a:endParaRPr lang="zh-CN" altLang="en-US" sz="2800" dirty="0">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190333" y="332859"/>
            <a:ext cx="2225186" cy="570799"/>
          </a:xfrm>
          <a:prstGeom prst="rect">
            <a:avLst/>
          </a:prstGeom>
        </p:spPr>
      </p:pic>
      <p:pic>
        <p:nvPicPr>
          <p:cNvPr id="4" name="图片 3"/>
          <p:cNvPicPr>
            <a:picLocks noChangeAspect="1"/>
          </p:cNvPicPr>
          <p:nvPr/>
        </p:nvPicPr>
        <p:blipFill rotWithShape="1">
          <a:blip r:embed="rId2" cstate="screen"/>
          <a:srcRect/>
          <a:stretch>
            <a:fillRect/>
          </a:stretch>
        </p:blipFill>
        <p:spPr>
          <a:xfrm>
            <a:off x="89" y="2521254"/>
            <a:ext cx="4302525" cy="395892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矩形 17"/>
          <p:cNvSpPr/>
          <p:nvPr/>
        </p:nvSpPr>
        <p:spPr>
          <a:xfrm>
            <a:off x="89" y="4380118"/>
            <a:ext cx="11520311" cy="2100057"/>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19" name="文本框 18"/>
          <p:cNvSpPr txBox="1"/>
          <p:nvPr/>
        </p:nvSpPr>
        <p:spPr>
          <a:xfrm>
            <a:off x="3898638" y="1775588"/>
            <a:ext cx="3867215" cy="731226"/>
          </a:xfrm>
          <a:prstGeom prst="rect">
            <a:avLst/>
          </a:prstGeom>
          <a:noFill/>
        </p:spPr>
        <p:txBody>
          <a:bodyPr wrap="square" rtlCol="0" anchor="ctr">
            <a:spAutoFit/>
          </a:bodyPr>
          <a:lstStyle/>
          <a:p>
            <a:pPr algn="ctr">
              <a:lnSpc>
                <a:spcPct val="120000"/>
              </a:lnSpc>
            </a:pPr>
            <a:r>
              <a:rPr lang="zh-CN" altLang="en-US" sz="3780" b="1" spc="283" dirty="0">
                <a:latin typeface="+mj-ea"/>
                <a:ea typeface="+mj-ea"/>
              </a:rPr>
              <a:t>第一部分</a:t>
            </a:r>
            <a:endParaRPr lang="zh-CN" altLang="en-US" sz="3780" b="1" spc="283" dirty="0">
              <a:latin typeface="+mj-ea"/>
              <a:ea typeface="+mj-ea"/>
            </a:endParaRPr>
          </a:p>
        </p:txBody>
      </p:sp>
      <p:sp>
        <p:nvSpPr>
          <p:cNvPr id="20" name="文本框 19"/>
          <p:cNvSpPr txBox="1"/>
          <p:nvPr/>
        </p:nvSpPr>
        <p:spPr>
          <a:xfrm>
            <a:off x="1938278" y="2439886"/>
            <a:ext cx="7787936" cy="859155"/>
          </a:xfrm>
          <a:prstGeom prst="rect">
            <a:avLst/>
          </a:prstGeom>
          <a:noFill/>
        </p:spPr>
        <p:txBody>
          <a:bodyPr wrap="square" rtlCol="0" anchor="ctr">
            <a:spAutoFit/>
          </a:bodyPr>
          <a:lstStyle/>
          <a:p>
            <a:pPr algn="ctr">
              <a:lnSpc>
                <a:spcPct val="120000"/>
              </a:lnSpc>
            </a:pPr>
            <a:r>
              <a:rPr lang="zh-CN" altLang="en-US" sz="4160" b="1" spc="283" dirty="0">
                <a:latin typeface="+mj-ea"/>
                <a:ea typeface="+mj-ea"/>
              </a:rPr>
              <a:t>引言</a:t>
            </a:r>
            <a:endParaRPr lang="zh-CN" altLang="en-US" sz="4160" b="1" spc="283" dirty="0">
              <a:latin typeface="+mj-ea"/>
              <a:ea typeface="+mj-ea"/>
            </a:endParaRPr>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b="35259"/>
          <a:stretch>
            <a:fillRect/>
          </a:stretch>
        </p:blipFill>
        <p:spPr>
          <a:xfrm>
            <a:off x="-120643" y="4829584"/>
            <a:ext cx="11631517" cy="16505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259586"/>
            <a:ext cx="9252652" cy="509905"/>
          </a:xfrm>
          <a:prstGeom prst="rect">
            <a:avLst/>
          </a:prstGeom>
          <a:noFill/>
        </p:spPr>
        <p:txBody>
          <a:bodyPr wrap="square" rtlCol="0" anchor="ctr">
            <a:spAutoFit/>
          </a:bodyPr>
          <a:lstStyle/>
          <a:p>
            <a:pPr>
              <a:lnSpc>
                <a:spcPct val="120000"/>
              </a:lnSpc>
            </a:pPr>
            <a:r>
              <a:rPr lang="zh-CN" altLang="en-US" sz="2270" spc="283" dirty="0">
                <a:latin typeface="+mn-ea"/>
              </a:rPr>
              <a:t>引言</a:t>
            </a:r>
            <a:endParaRPr lang="zh-CN" altLang="en-US" sz="2270" spc="283" dirty="0">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25195" y="3250883"/>
            <a:ext cx="4593590" cy="398780"/>
          </a:xfrm>
          <a:prstGeom prst="rect">
            <a:avLst/>
          </a:prstGeom>
          <a:noFill/>
        </p:spPr>
        <p:txBody>
          <a:bodyPr wrap="square" rtlCol="0" anchor="ctr">
            <a:spAutoFit/>
          </a:bodyPr>
          <a:p>
            <a:pPr algn="just">
              <a:buNone/>
            </a:pPr>
            <a:r>
              <a:rPr lang="en-US" sz="2000" kern="5000" spc="283" dirty="0">
                <a:solidFill>
                  <a:sysClr val="windowText" lastClr="000000"/>
                </a:solidFill>
                <a:latin typeface="+mn-ea"/>
                <a:cs typeface="+mn-ea"/>
                <a:sym typeface="+mn-ea"/>
              </a:rPr>
              <a:t>     </a:t>
            </a:r>
            <a:endParaRPr lang="en-US" altLang="zh-CN" sz="2000" dirty="0" smtClean="0">
              <a:solidFill>
                <a:schemeClr val="tx1">
                  <a:lumMod val="75000"/>
                  <a:lumOff val="25000"/>
                </a:schemeClr>
              </a:solidFill>
              <a:latin typeface="+mn-ea"/>
              <a:cs typeface="+mn-ea"/>
            </a:endParaRPr>
          </a:p>
        </p:txBody>
      </p:sp>
      <p:pic>
        <p:nvPicPr>
          <p:cNvPr id="6" name="图片 5"/>
          <p:cNvPicPr>
            <a:picLocks noChangeAspect="1"/>
          </p:cNvPicPr>
          <p:nvPr/>
        </p:nvPicPr>
        <p:blipFill>
          <a:blip r:embed="rId1"/>
          <a:stretch>
            <a:fillRect/>
          </a:stretch>
        </p:blipFill>
        <p:spPr>
          <a:xfrm>
            <a:off x="5575935" y="1415415"/>
            <a:ext cx="5539740" cy="3244850"/>
          </a:xfrm>
          <a:prstGeom prst="rect">
            <a:avLst/>
          </a:prstGeom>
        </p:spPr>
      </p:pic>
      <p:sp>
        <p:nvSpPr>
          <p:cNvPr id="8" name="矩形 7"/>
          <p:cNvSpPr/>
          <p:nvPr/>
        </p:nvSpPr>
        <p:spPr>
          <a:xfrm>
            <a:off x="287020" y="740410"/>
            <a:ext cx="3878580" cy="922020"/>
          </a:xfrm>
          <a:prstGeom prst="rect">
            <a:avLst/>
          </a:prstGeom>
          <a:noFill/>
          <a:ln>
            <a:noFill/>
          </a:ln>
        </p:spPr>
        <p:txBody>
          <a:bodyPr wrap="none" rtlCol="0" anchor="t">
            <a:spAutoFit/>
          </a:bodyPr>
          <a:p>
            <a:pPr algn="ctr"/>
            <a:r>
              <a:rPr lang="en-US" altLang="zh-C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CME</a:t>
            </a:r>
            <a:r>
              <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和</a:t>
            </a:r>
            <a:r>
              <a:rPr lang="en-US" altLang="zh-C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DNN</a:t>
            </a:r>
            <a:endParaRPr lang="en-US" altLang="zh-C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文本框 8"/>
          <p:cNvSpPr txBox="1"/>
          <p:nvPr/>
        </p:nvSpPr>
        <p:spPr>
          <a:xfrm>
            <a:off x="688340" y="1662113"/>
            <a:ext cx="5078730" cy="4481195"/>
          </a:xfrm>
          <a:prstGeom prst="rect">
            <a:avLst/>
          </a:prstGeom>
          <a:noFill/>
        </p:spPr>
        <p:txBody>
          <a:bodyPr wrap="square" rtlCol="0" anchor="ctr">
            <a:spAutoFit/>
          </a:bodyPr>
          <a:p>
            <a:pPr algn="l">
              <a:lnSpc>
                <a:spcPct val="120000"/>
              </a:lnSpc>
            </a:pP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深度神经网络（DNN）在一系列任务上均取得了卓越的性能。 进一步授权基于DNN的方法的关键步骤是提高其可解释性。在这项工作中，我们介绍CME：一个基于概念的模型提取框架，用于通过基于概念的提取模型分析DNN模型。 使用两个案例研究（dSprites和Caltech UCSD Birds），我们演示了CME如何用于（</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a:t>
            </a:r>
            <a:r>
              <a:rPr lang="zh-CN" altLang="en-US" dirty="0" smtClean="0">
                <a:solidFill>
                  <a:schemeClr val="tx1">
                    <a:lumMod val="75000"/>
                    <a:lumOff val="25000"/>
                  </a:schemeClr>
                </a:solidFill>
              </a:rPr>
              <a:t>分析DNN模型学习的概念信息</a:t>
            </a: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）分析DNN在预测输出标签时如何使用此概念信息</a:t>
            </a: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a:t>
            </a:r>
            <a:r>
              <a:rPr lang="zh-CN" altLang="en-US" dirty="0" smtClean="0">
                <a:solidFill>
                  <a:schemeClr val="tx1">
                    <a:lumMod val="75000"/>
                    <a:lumOff val="25000"/>
                  </a:schemeClr>
                </a:solidFill>
              </a:rPr>
              <a:t>确定可以进一步改善DNN预测性能的关键概念信息（对于其中一个案例研究，我们展示了如何仅使用30％的可用概念将模型的准确性提高14％以上）。</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259586"/>
            <a:ext cx="9252652" cy="509905"/>
          </a:xfrm>
          <a:prstGeom prst="rect">
            <a:avLst/>
          </a:prstGeom>
          <a:noFill/>
        </p:spPr>
        <p:txBody>
          <a:bodyPr wrap="square" rtlCol="0" anchor="ctr">
            <a:spAutoFit/>
          </a:bodyPr>
          <a:lstStyle/>
          <a:p>
            <a:pPr>
              <a:lnSpc>
                <a:spcPct val="120000"/>
              </a:lnSpc>
            </a:pPr>
            <a:r>
              <a:rPr lang="zh-CN" altLang="en-US" sz="2270" spc="283" dirty="0">
                <a:latin typeface="+mn-ea"/>
              </a:rPr>
              <a:t>引言</a:t>
            </a:r>
            <a:endParaRPr lang="zh-CN" altLang="en-US" sz="2270" spc="283" dirty="0">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25195" y="3250883"/>
            <a:ext cx="4593590" cy="398780"/>
          </a:xfrm>
          <a:prstGeom prst="rect">
            <a:avLst/>
          </a:prstGeom>
          <a:noFill/>
        </p:spPr>
        <p:txBody>
          <a:bodyPr wrap="square" rtlCol="0" anchor="ctr">
            <a:spAutoFit/>
          </a:bodyPr>
          <a:p>
            <a:pPr algn="just">
              <a:buNone/>
            </a:pPr>
            <a:r>
              <a:rPr lang="en-US" sz="2000" kern="5000" spc="283" dirty="0">
                <a:solidFill>
                  <a:sysClr val="windowText" lastClr="000000"/>
                </a:solidFill>
                <a:latin typeface="+mn-ea"/>
                <a:cs typeface="+mn-ea"/>
                <a:sym typeface="+mn-ea"/>
              </a:rPr>
              <a:t>     </a:t>
            </a:r>
            <a:endParaRPr lang="en-US" altLang="zh-CN" sz="2000" dirty="0" smtClean="0">
              <a:solidFill>
                <a:schemeClr val="tx1">
                  <a:lumMod val="75000"/>
                  <a:lumOff val="25000"/>
                </a:schemeClr>
              </a:solidFill>
              <a:latin typeface="+mn-ea"/>
              <a:cs typeface="+mn-ea"/>
            </a:endParaRPr>
          </a:p>
        </p:txBody>
      </p:sp>
      <p:sp>
        <p:nvSpPr>
          <p:cNvPr id="8" name="矩形 7"/>
          <p:cNvSpPr/>
          <p:nvPr/>
        </p:nvSpPr>
        <p:spPr>
          <a:xfrm>
            <a:off x="942340" y="769620"/>
            <a:ext cx="1706880" cy="922020"/>
          </a:xfrm>
          <a:prstGeom prst="rect">
            <a:avLst/>
          </a:prstGeom>
          <a:noFill/>
          <a:ln>
            <a:noFill/>
          </a:ln>
        </p:spPr>
        <p:txBody>
          <a:bodyPr wrap="none" rtlCol="0" anchor="t">
            <a:spAutoFit/>
          </a:bodyPr>
          <a:p>
            <a:pPr algn="ctr"/>
            <a:r>
              <a:rPr lang="en-US" altLang="zh-C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CME</a:t>
            </a:r>
            <a:endParaRPr lang="en-US" altLang="zh-C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文本框 8"/>
          <p:cNvSpPr txBox="1"/>
          <p:nvPr/>
        </p:nvSpPr>
        <p:spPr>
          <a:xfrm>
            <a:off x="1242060" y="1691323"/>
            <a:ext cx="8423275" cy="3226435"/>
          </a:xfrm>
          <a:prstGeom prst="rect">
            <a:avLst/>
          </a:prstGeom>
          <a:noFill/>
        </p:spPr>
        <p:txBody>
          <a:bodyPr wrap="square" rtlCol="0" anchor="ctr">
            <a:spAutoFit/>
          </a:bodyPr>
          <a:p>
            <a:pPr algn="l">
              <a:lnSpc>
                <a:spcPct val="120000"/>
              </a:lnSpc>
            </a:pPr>
            <a:r>
              <a:rPr lang="en-US" altLang="zh-CN" dirty="0" smtClean="0">
                <a:solidFill>
                  <a:schemeClr val="tx1">
                    <a:lumMod val="75000"/>
                    <a:lumOff val="25000"/>
                  </a:schemeClr>
                </a:solidFill>
              </a:rPr>
              <a:t>        深度神经网络（DNN）的黑盒性质阻碍了它们的广泛采用，尤其是在严格监管，错误成本高昂的行业尝试中</a:t>
            </a:r>
            <a:r>
              <a:rPr lang="zh-CN" altLang="en-US" dirty="0" smtClean="0">
                <a:solidFill>
                  <a:schemeClr val="tx1">
                    <a:lumMod val="75000"/>
                    <a:lumOff val="25000"/>
                  </a:schemeClr>
                </a:solidFill>
              </a:rPr>
              <a:t>。最近对可解释AI（XAI）的研究有了显着增长，所谓的</a:t>
            </a:r>
            <a:r>
              <a:rPr lang="en-US" altLang="zh-CN" dirty="0" smtClean="0">
                <a:solidFill>
                  <a:schemeClr val="tx1">
                    <a:lumMod val="75000"/>
                    <a:lumOff val="25000"/>
                  </a:schemeClr>
                </a:solidFill>
              </a:rPr>
              <a:t>xAI</a:t>
            </a:r>
            <a:r>
              <a:rPr lang="zh-CN" altLang="en-US" dirty="0" smtClean="0">
                <a:solidFill>
                  <a:schemeClr val="tx1">
                    <a:lumMod val="75000"/>
                    <a:lumOff val="25000"/>
                  </a:schemeClr>
                </a:solidFill>
              </a:rPr>
              <a:t>就是人工智能。XAI 技术是在 DPI 技术的基础上发展起来的，它继承了传统 DPI 的所有功能，并在此基础上更进一步，将应用层识别的范畴进行了扩展，将网络流量中的更多的信息挖掘出来，提供了深层应用信息识别、攻击 / 威胁识别、拓扑识别等更加丰富和强大应用层识别能力。从而使产品能够进行更精细的分析、管理、保障和统计。</a:t>
            </a:r>
            <a:endParaRPr lang="zh-CN" altLang="en-US" dirty="0" smtClean="0">
              <a:solidFill>
                <a:schemeClr val="tx1">
                  <a:lumMod val="75000"/>
                  <a:lumOff val="25000"/>
                </a:schemeClr>
              </a:solidFill>
            </a:endParaRPr>
          </a:p>
          <a:p>
            <a:pPr algn="l">
              <a:lnSpc>
                <a:spcPct val="120000"/>
              </a:lnSpc>
            </a:pP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而</a:t>
            </a:r>
            <a:r>
              <a:rPr lang="en-US" altLang="zh-CN" dirty="0" smtClean="0">
                <a:solidFill>
                  <a:schemeClr val="tx1">
                    <a:lumMod val="75000"/>
                    <a:lumOff val="25000"/>
                  </a:schemeClr>
                </a:solidFill>
              </a:rPr>
              <a:t>CME模型提取方法（也称为模型翻译方法）以更简单的模型来近似黑箱模型以提高模型的可解释性 。</a:t>
            </a:r>
            <a:r>
              <a:rPr lang="zh-CN" altLang="en-US" dirty="0" smtClean="0">
                <a:solidFill>
                  <a:schemeClr val="tx1">
                    <a:lumMod val="75000"/>
                    <a:lumOff val="25000"/>
                  </a:schemeClr>
                </a:solidFill>
              </a:rPr>
              <a:t>我们用新颖的CME框架，能够通过基于概念的提取模型来分析DNN模型。</a:t>
            </a: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   </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9" y="4380118"/>
            <a:ext cx="11520311" cy="2100057"/>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19" name="文本框 18"/>
          <p:cNvSpPr txBox="1"/>
          <p:nvPr/>
        </p:nvSpPr>
        <p:spPr>
          <a:xfrm>
            <a:off x="3898638" y="1775588"/>
            <a:ext cx="3867215" cy="731226"/>
          </a:xfrm>
          <a:prstGeom prst="rect">
            <a:avLst/>
          </a:prstGeom>
          <a:noFill/>
        </p:spPr>
        <p:txBody>
          <a:bodyPr wrap="square" rtlCol="0" anchor="ctr">
            <a:spAutoFit/>
          </a:bodyPr>
          <a:lstStyle/>
          <a:p>
            <a:pPr algn="ctr">
              <a:lnSpc>
                <a:spcPct val="120000"/>
              </a:lnSpc>
            </a:pPr>
            <a:r>
              <a:rPr lang="zh-CN" altLang="en-US" sz="3780" b="1" spc="283" dirty="0">
                <a:latin typeface="+mj-ea"/>
                <a:ea typeface="+mj-ea"/>
              </a:rPr>
              <a:t>第二部分</a:t>
            </a:r>
            <a:endParaRPr lang="zh-CN" altLang="en-US" sz="3780" b="1" spc="283" dirty="0">
              <a:latin typeface="+mj-ea"/>
              <a:ea typeface="+mj-ea"/>
            </a:endParaRPr>
          </a:p>
        </p:txBody>
      </p:sp>
      <p:sp>
        <p:nvSpPr>
          <p:cNvPr id="20" name="文本框 19"/>
          <p:cNvSpPr txBox="1"/>
          <p:nvPr/>
        </p:nvSpPr>
        <p:spPr>
          <a:xfrm>
            <a:off x="1938278" y="2439886"/>
            <a:ext cx="7787936" cy="859155"/>
          </a:xfrm>
          <a:prstGeom prst="rect">
            <a:avLst/>
          </a:prstGeom>
          <a:noFill/>
        </p:spPr>
        <p:txBody>
          <a:bodyPr wrap="square" rtlCol="0" anchor="ctr">
            <a:spAutoFit/>
          </a:bodyPr>
          <a:lstStyle/>
          <a:p>
            <a:pPr algn="ctr">
              <a:lnSpc>
                <a:spcPct val="120000"/>
              </a:lnSpc>
            </a:pPr>
            <a:r>
              <a:rPr lang="zh-CN" altLang="en-US" sz="4160" b="1" spc="283" dirty="0">
                <a:latin typeface="+mj-ea"/>
                <a:ea typeface="+mj-ea"/>
              </a:rPr>
              <a:t>模型提取</a:t>
            </a:r>
            <a:endParaRPr lang="zh-CN" altLang="en-US" sz="4160" b="1" spc="283" dirty="0">
              <a:latin typeface="+mj-ea"/>
              <a:ea typeface="+mj-ea"/>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5259"/>
          <a:stretch>
            <a:fillRect/>
          </a:stretch>
        </p:blipFill>
        <p:spPr>
          <a:xfrm>
            <a:off x="-120643" y="4829584"/>
            <a:ext cx="11631517" cy="16505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329754"/>
            <a:ext cx="9252652" cy="369570"/>
          </a:xfrm>
          <a:prstGeom prst="rect">
            <a:avLst/>
          </a:prstGeom>
          <a:noFill/>
        </p:spPr>
        <p:txBody>
          <a:bodyPr wrap="square" rtlCol="0" anchor="ctr">
            <a:spAutoFit/>
          </a:bodyPr>
          <a:lstStyle/>
          <a:p>
            <a:pPr>
              <a:lnSpc>
                <a:spcPct val="120000"/>
              </a:lnSpc>
            </a:pPr>
            <a:r>
              <a:rPr lang="en-US" sz="1510" dirty="0">
                <a:solidFill>
                  <a:schemeClr val="tx1">
                    <a:lumMod val="75000"/>
                    <a:lumOff val="25000"/>
                  </a:schemeClr>
                </a:solidFill>
                <a:latin typeface="+mn-ea"/>
              </a:rPr>
              <a:t>CME</a:t>
            </a:r>
            <a:endParaRPr lang="en-US" sz="1510" dirty="0">
              <a:solidFill>
                <a:schemeClr val="tx1">
                  <a:lumMod val="75000"/>
                  <a:lumOff val="25000"/>
                </a:schemeClr>
              </a:solidFill>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 Box 104"/>
          <p:cNvSpPr txBox="1">
            <a:spLocks noChangeArrowheads="1"/>
          </p:cNvSpPr>
          <p:nvPr/>
        </p:nvSpPr>
        <p:spPr bwMode="auto">
          <a:xfrm>
            <a:off x="4200525" y="1420495"/>
            <a:ext cx="1433195" cy="33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605" b="1" dirty="0">
                <a:solidFill>
                  <a:schemeClr val="accent2"/>
                </a:solidFill>
                <a:latin typeface="Agency FB" panose="020B0503020202020204" pitchFamily="34" charset="0"/>
                <a:ea typeface="微软雅黑" panose="020B0503020204020204" pitchFamily="34" charset="-122"/>
                <a:cs typeface="+mn-ea"/>
                <a:sym typeface="Agency FB" panose="020B0503020202020204" pitchFamily="34" charset="0"/>
              </a:rPr>
              <a:t>CME</a:t>
            </a:r>
            <a:r>
              <a:rPr lang="zh-CN" altLang="en-US" sz="1605" b="1" dirty="0">
                <a:solidFill>
                  <a:schemeClr val="accent2"/>
                </a:solidFill>
                <a:latin typeface="Agency FB" panose="020B0503020202020204" pitchFamily="34" charset="0"/>
                <a:ea typeface="微软雅黑" panose="020B0503020204020204" pitchFamily="34" charset="-122"/>
                <a:cs typeface="+mn-ea"/>
                <a:sym typeface="Agency FB" panose="020B0503020202020204" pitchFamily="34" charset="0"/>
              </a:rPr>
              <a:t>框架</a:t>
            </a:r>
            <a:endParaRPr lang="zh-CN" altLang="en-US" sz="1605" b="1" dirty="0">
              <a:solidFill>
                <a:schemeClr val="accent2"/>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2" name="Text Box 104"/>
          <p:cNvSpPr txBox="1">
            <a:spLocks noChangeArrowheads="1"/>
          </p:cNvSpPr>
          <p:nvPr/>
        </p:nvSpPr>
        <p:spPr bwMode="auto">
          <a:xfrm>
            <a:off x="5043170" y="3898265"/>
            <a:ext cx="1433195" cy="33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605" b="1" dirty="0">
                <a:solidFill>
                  <a:schemeClr val="accent4"/>
                </a:solidFill>
                <a:latin typeface="Agency FB" panose="020B0503020202020204" pitchFamily="34" charset="0"/>
                <a:ea typeface="微软雅黑" panose="020B0503020204020204" pitchFamily="34" charset="-122"/>
                <a:cs typeface="+mn-ea"/>
                <a:sym typeface="Agency FB" panose="020B0503020202020204" pitchFamily="34" charset="0"/>
              </a:rPr>
              <a:t>CME</a:t>
            </a:r>
            <a:r>
              <a:rPr lang="zh-CN" altLang="en-US" sz="1605" b="1" dirty="0">
                <a:solidFill>
                  <a:schemeClr val="accent4"/>
                </a:solidFill>
                <a:latin typeface="Agency FB" panose="020B0503020202020204" pitchFamily="34" charset="0"/>
                <a:ea typeface="微软雅黑" panose="020B0503020204020204" pitchFamily="34" charset="-122"/>
                <a:cs typeface="+mn-ea"/>
                <a:sym typeface="Agency FB" panose="020B0503020202020204" pitchFamily="34" charset="0"/>
              </a:rPr>
              <a:t>的实现</a:t>
            </a:r>
            <a:endParaRPr lang="zh-CN" altLang="en-US" sz="1605" b="1" dirty="0">
              <a:solidFill>
                <a:schemeClr val="accent4"/>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7" name="椭圆 16"/>
          <p:cNvSpPr/>
          <p:nvPr/>
        </p:nvSpPr>
        <p:spPr>
          <a:xfrm>
            <a:off x="1454072" y="2014196"/>
            <a:ext cx="2892615" cy="2894205"/>
          </a:xfrm>
          <a:prstGeom prst="ellipse">
            <a:avLst/>
          </a:prstGeom>
          <a:solidFill>
            <a:schemeClr val="bg1"/>
          </a:solidFill>
          <a:ln>
            <a:noFill/>
          </a:ln>
          <a:effectLst>
            <a:innerShdw blurRad="114300" dist="127000" dir="16200000">
              <a:prstClr val="black">
                <a:alpha val="40000"/>
              </a:prstClr>
            </a:innerShdw>
          </a:effectLst>
        </p:spPr>
        <p:txBody>
          <a:bodyPr vert="horz" wrap="square" lIns="86350" tIns="43176" rIns="86350" bIns="43176" numCol="1" anchor="t" anchorCtr="0" compatLnSpc="1"/>
          <a:lstStyle/>
          <a:p>
            <a:endParaRPr lang="zh-CN" altLang="en-US" sz="1605">
              <a:sym typeface="Agency FB" panose="020B0503020202020204" pitchFamily="34" charset="0"/>
            </a:endParaRPr>
          </a:p>
        </p:txBody>
      </p:sp>
      <p:sp>
        <p:nvSpPr>
          <p:cNvPr id="18" name="Freeform 6"/>
          <p:cNvSpPr/>
          <p:nvPr/>
        </p:nvSpPr>
        <p:spPr bwMode="auto">
          <a:xfrm rot="20629266">
            <a:off x="2633696" y="1759286"/>
            <a:ext cx="1825942" cy="1828967"/>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en-US" sz="1605">
              <a:sym typeface="Agency FB" panose="020B0503020202020204" pitchFamily="34" charset="0"/>
            </a:endParaRPr>
          </a:p>
        </p:txBody>
      </p:sp>
      <p:sp>
        <p:nvSpPr>
          <p:cNvPr id="19" name="Freeform 6"/>
          <p:cNvSpPr/>
          <p:nvPr/>
        </p:nvSpPr>
        <p:spPr bwMode="auto">
          <a:xfrm rot="1205907">
            <a:off x="3041104" y="2351830"/>
            <a:ext cx="1825942" cy="1828967"/>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accent3"/>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en-US" sz="1605" dirty="0">
              <a:sym typeface="Agency FB" panose="020B0503020202020204" pitchFamily="34" charset="0"/>
            </a:endParaRPr>
          </a:p>
        </p:txBody>
      </p:sp>
      <p:sp>
        <p:nvSpPr>
          <p:cNvPr id="20" name="TextBox 62"/>
          <p:cNvSpPr txBox="1"/>
          <p:nvPr/>
        </p:nvSpPr>
        <p:spPr>
          <a:xfrm>
            <a:off x="3795041" y="1758714"/>
            <a:ext cx="318657" cy="334507"/>
          </a:xfrm>
          <a:prstGeom prst="rect">
            <a:avLst/>
          </a:prstGeom>
          <a:noFill/>
        </p:spPr>
        <p:txBody>
          <a:bodyPr wrap="none" lIns="86350" tIns="43176" rIns="86350" bIns="43176" rtlCol="0">
            <a:spAutoFit/>
          </a:bodyPr>
          <a:lstStyle/>
          <a:p>
            <a:r>
              <a:rPr lang="en-US" altLang="zh-CN" sz="1605" b="1" dirty="0">
                <a:solidFill>
                  <a:schemeClr val="lt1"/>
                </a:solidFill>
                <a:latin typeface="Agency FB" panose="020B0503020202020204" pitchFamily="34" charset="0"/>
                <a:ea typeface="微软雅黑" panose="020B0503020204020204" pitchFamily="34" charset="-122"/>
                <a:cs typeface="+mn-ea"/>
                <a:sym typeface="Agency FB" panose="020B0503020202020204" pitchFamily="34" charset="0"/>
              </a:rPr>
              <a:t>01</a:t>
            </a:r>
            <a:endParaRPr lang="zh-CN" altLang="en-US" sz="1605" b="1" dirty="0">
              <a:solidFill>
                <a:schemeClr val="lt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1" name="TextBox 63"/>
          <p:cNvSpPr txBox="1"/>
          <p:nvPr/>
        </p:nvSpPr>
        <p:spPr>
          <a:xfrm>
            <a:off x="4498401" y="2769707"/>
            <a:ext cx="361938" cy="334507"/>
          </a:xfrm>
          <a:prstGeom prst="rect">
            <a:avLst/>
          </a:prstGeom>
          <a:noFill/>
        </p:spPr>
        <p:txBody>
          <a:bodyPr wrap="none" lIns="86350" tIns="43176" rIns="86350" bIns="43176" rtlCol="0">
            <a:spAutoFit/>
          </a:bodyPr>
          <a:lstStyle/>
          <a:p>
            <a:r>
              <a:rPr lang="en-US" altLang="zh-CN" sz="1605" b="1" dirty="0">
                <a:solidFill>
                  <a:schemeClr val="lt1"/>
                </a:solidFill>
                <a:latin typeface="Agency FB" panose="020B0503020202020204" pitchFamily="34" charset="0"/>
                <a:ea typeface="微软雅黑" panose="020B0503020204020204" pitchFamily="34" charset="-122"/>
                <a:cs typeface="+mn-ea"/>
                <a:sym typeface="Agency FB" panose="020B0503020202020204" pitchFamily="34" charset="0"/>
              </a:rPr>
              <a:t>02</a:t>
            </a:r>
            <a:endParaRPr lang="zh-CN" altLang="en-US" sz="1605" b="1" dirty="0">
              <a:solidFill>
                <a:schemeClr val="lt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grpSp>
        <p:nvGrpSpPr>
          <p:cNvPr id="22" name="组合 21"/>
          <p:cNvGrpSpPr/>
          <p:nvPr/>
        </p:nvGrpSpPr>
        <p:grpSpPr>
          <a:xfrm rot="828070">
            <a:off x="3076733" y="3030788"/>
            <a:ext cx="1906902" cy="1826945"/>
            <a:chOff x="2530052" y="3375172"/>
            <a:chExt cx="1400500" cy="1341706"/>
          </a:xfrm>
        </p:grpSpPr>
        <p:sp>
          <p:nvSpPr>
            <p:cNvPr id="23" name="Freeform 6"/>
            <p:cNvSpPr/>
            <p:nvPr/>
          </p:nvSpPr>
          <p:spPr bwMode="auto">
            <a:xfrm rot="2878470">
              <a:off x="2530794" y="3374430"/>
              <a:ext cx="1341706" cy="1343190"/>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accent4"/>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en-US" sz="1605" b="1">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4" name="TextBox 98"/>
            <p:cNvSpPr txBox="1"/>
            <p:nvPr/>
          </p:nvSpPr>
          <p:spPr>
            <a:xfrm rot="20927444">
              <a:off x="3598167" y="3943968"/>
              <a:ext cx="332385" cy="234936"/>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defPPr>
                <a:defRPr lang="zh-CN"/>
              </a:defPPr>
              <a:lvl1pPr algn="ctr">
                <a:defRPr b="1">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5" dirty="0">
                  <a:latin typeface="Agency FB" panose="020B0503020202020204" pitchFamily="34" charset="0"/>
                  <a:ea typeface="微软雅黑" panose="020B0503020204020204" pitchFamily="34" charset="-122"/>
                  <a:sym typeface="Agency FB" panose="020B0503020202020204" pitchFamily="34" charset="0"/>
                </a:rPr>
                <a:t>03</a:t>
              </a:r>
              <a:endParaRPr lang="zh-CN" altLang="en-US" sz="1605" dirty="0">
                <a:latin typeface="Agency FB" panose="020B0503020202020204" pitchFamily="34" charset="0"/>
                <a:ea typeface="微软雅黑" panose="020B0503020204020204" pitchFamily="34" charset="-122"/>
                <a:sym typeface="Agency FB" panose="020B0503020202020204" pitchFamily="34" charset="0"/>
              </a:endParaRPr>
            </a:p>
          </p:txBody>
        </p:sp>
      </p:grpSp>
      <p:sp>
        <p:nvSpPr>
          <p:cNvPr id="28" name="椭圆 27"/>
          <p:cNvSpPr/>
          <p:nvPr/>
        </p:nvSpPr>
        <p:spPr>
          <a:xfrm>
            <a:off x="1491802" y="2350530"/>
            <a:ext cx="2308926" cy="231019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350" tIns="43176" rIns="86350" bIns="43176" anchor="ctr"/>
          <a:lstStyle/>
          <a:p>
            <a:pPr algn="ctr"/>
            <a:endParaRPr lang="zh-CN" altLang="en-US" sz="1605">
              <a:sym typeface="Agency FB" panose="020B0503020202020204" pitchFamily="34" charset="0"/>
            </a:endParaRPr>
          </a:p>
        </p:txBody>
      </p:sp>
      <p:sp>
        <p:nvSpPr>
          <p:cNvPr id="29" name="椭圆 28"/>
          <p:cNvSpPr/>
          <p:nvPr/>
        </p:nvSpPr>
        <p:spPr>
          <a:xfrm>
            <a:off x="1283560" y="2681180"/>
            <a:ext cx="1722867" cy="1723813"/>
          </a:xfrm>
          <a:prstGeom prst="ellipse">
            <a:avLst/>
          </a:prstGeom>
          <a:solidFill>
            <a:schemeClr val="bg1"/>
          </a:solidFill>
          <a:ln>
            <a:noFill/>
          </a:ln>
          <a:effectLst>
            <a:innerShdw blurRad="114300" dist="127000" dir="16200000">
              <a:prstClr val="black">
                <a:alpha val="40000"/>
              </a:prstClr>
            </a:innerShdw>
          </a:effectLst>
        </p:spPr>
        <p:txBody>
          <a:bodyPr vert="horz" wrap="square" lIns="86350" tIns="43176" rIns="86350" bIns="43176" numCol="1" anchor="t" anchorCtr="0" compatLnSpc="1"/>
          <a:lstStyle/>
          <a:p>
            <a:endParaRPr lang="zh-CN" altLang="en-US" sz="1605">
              <a:sym typeface="Agency FB" panose="020B0503020202020204" pitchFamily="34" charset="0"/>
            </a:endParaRPr>
          </a:p>
        </p:txBody>
      </p:sp>
      <p:grpSp>
        <p:nvGrpSpPr>
          <p:cNvPr id="30" name="组合 29"/>
          <p:cNvGrpSpPr/>
          <p:nvPr/>
        </p:nvGrpSpPr>
        <p:grpSpPr>
          <a:xfrm>
            <a:off x="1521676" y="2920400"/>
            <a:ext cx="1261272" cy="1260849"/>
            <a:chOff x="4753929" y="2859712"/>
            <a:chExt cx="1354273" cy="1353074"/>
          </a:xfrm>
        </p:grpSpPr>
        <p:sp>
          <p:nvSpPr>
            <p:cNvPr id="31" name="Freeform 61"/>
            <p:cNvSpPr/>
            <p:nvPr/>
          </p:nvSpPr>
          <p:spPr bwMode="auto">
            <a:xfrm>
              <a:off x="4753929" y="2859712"/>
              <a:ext cx="1354273" cy="1353074"/>
            </a:xfrm>
            <a:custGeom>
              <a:avLst/>
              <a:gdLst>
                <a:gd name="T0" fmla="*/ 271000 w 755"/>
                <a:gd name="T1" fmla="*/ 83114 h 754"/>
                <a:gd name="T2" fmla="*/ 226946 w 755"/>
                <a:gd name="T3" fmla="*/ 270623 h 754"/>
                <a:gd name="T4" fmla="*/ 39503 w 755"/>
                <a:gd name="T5" fmla="*/ 227413 h 754"/>
                <a:gd name="T6" fmla="*/ 83550 w 755"/>
                <a:gd name="T7" fmla="*/ 39908 h 754"/>
                <a:gd name="T8" fmla="*/ 271000 w 755"/>
                <a:gd name="T9" fmla="*/ 83114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5" h="754">
                  <a:moveTo>
                    <a:pt x="659" y="202"/>
                  </a:moveTo>
                  <a:cubicBezTo>
                    <a:pt x="755" y="356"/>
                    <a:pt x="707" y="560"/>
                    <a:pt x="552" y="657"/>
                  </a:cubicBezTo>
                  <a:cubicBezTo>
                    <a:pt x="397" y="754"/>
                    <a:pt x="193" y="707"/>
                    <a:pt x="96" y="552"/>
                  </a:cubicBezTo>
                  <a:cubicBezTo>
                    <a:pt x="0" y="397"/>
                    <a:pt x="48" y="193"/>
                    <a:pt x="203" y="97"/>
                  </a:cubicBezTo>
                  <a:cubicBezTo>
                    <a:pt x="359" y="0"/>
                    <a:pt x="563" y="47"/>
                    <a:pt x="659" y="202"/>
                  </a:cubicBezTo>
                  <a:close/>
                </a:path>
              </a:pathLst>
            </a:custGeom>
            <a:solidFill>
              <a:srgbClr val="808080"/>
            </a:solidFill>
            <a:ln>
              <a:noFill/>
            </a:ln>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2" name="Freeform 62"/>
            <p:cNvSpPr>
              <a:spLocks noEditPoints="1"/>
            </p:cNvSpPr>
            <p:nvPr/>
          </p:nvSpPr>
          <p:spPr bwMode="auto">
            <a:xfrm>
              <a:off x="4933082" y="3003220"/>
              <a:ext cx="1002800" cy="1067577"/>
            </a:xfrm>
            <a:custGeom>
              <a:avLst/>
              <a:gdLst>
                <a:gd name="T0" fmla="*/ 46875 w 559"/>
                <a:gd name="T1" fmla="*/ 43187 h 595"/>
                <a:gd name="T2" fmla="*/ 6640 w 559"/>
                <a:gd name="T3" fmla="*/ 60049 h 595"/>
                <a:gd name="T4" fmla="*/ 7522 w 559"/>
                <a:gd name="T5" fmla="*/ 65789 h 595"/>
                <a:gd name="T6" fmla="*/ 9422 w 559"/>
                <a:gd name="T7" fmla="*/ 71188 h 595"/>
                <a:gd name="T8" fmla="*/ 22991 w 559"/>
                <a:gd name="T9" fmla="*/ 66158 h 595"/>
                <a:gd name="T10" fmla="*/ 45621 w 559"/>
                <a:gd name="T11" fmla="*/ 64919 h 595"/>
                <a:gd name="T12" fmla="*/ 56760 w 559"/>
                <a:gd name="T13" fmla="*/ 73679 h 595"/>
                <a:gd name="T14" fmla="*/ 63373 w 559"/>
                <a:gd name="T15" fmla="*/ 99897 h 595"/>
                <a:gd name="T16" fmla="*/ 85700 w 559"/>
                <a:gd name="T17" fmla="*/ 115613 h 595"/>
                <a:gd name="T18" fmla="*/ 131703 w 559"/>
                <a:gd name="T19" fmla="*/ 146382 h 595"/>
                <a:gd name="T20" fmla="*/ 130453 w 559"/>
                <a:gd name="T21" fmla="*/ 129517 h 595"/>
                <a:gd name="T22" fmla="*/ 132195 w 559"/>
                <a:gd name="T23" fmla="*/ 111405 h 595"/>
                <a:gd name="T24" fmla="*/ 150629 w 559"/>
                <a:gd name="T25" fmla="*/ 95941 h 595"/>
                <a:gd name="T26" fmla="*/ 181445 w 559"/>
                <a:gd name="T27" fmla="*/ 79079 h 595"/>
                <a:gd name="T28" fmla="*/ 167495 w 559"/>
                <a:gd name="T29" fmla="*/ 54309 h 595"/>
                <a:gd name="T30" fmla="*/ 144889 w 559"/>
                <a:gd name="T31" fmla="*/ 67939 h 595"/>
                <a:gd name="T32" fmla="*/ 141276 w 559"/>
                <a:gd name="T33" fmla="*/ 37423 h 595"/>
                <a:gd name="T34" fmla="*/ 117163 w 559"/>
                <a:gd name="T35" fmla="*/ 34491 h 595"/>
                <a:gd name="T36" fmla="*/ 77809 w 559"/>
                <a:gd name="T37" fmla="*/ 37076 h 595"/>
                <a:gd name="T38" fmla="*/ 99928 w 559"/>
                <a:gd name="T39" fmla="*/ 25944 h 595"/>
                <a:gd name="T40" fmla="*/ 88448 w 559"/>
                <a:gd name="T41" fmla="*/ 25944 h 595"/>
                <a:gd name="T42" fmla="*/ 83046 w 559"/>
                <a:gd name="T43" fmla="*/ 32052 h 595"/>
                <a:gd name="T44" fmla="*/ 129555 w 559"/>
                <a:gd name="T45" fmla="*/ 21454 h 595"/>
                <a:gd name="T46" fmla="*/ 154841 w 559"/>
                <a:gd name="T47" fmla="*/ 36261 h 595"/>
                <a:gd name="T48" fmla="*/ 163010 w 559"/>
                <a:gd name="T49" fmla="*/ 46485 h 595"/>
                <a:gd name="T50" fmla="*/ 167008 w 559"/>
                <a:gd name="T51" fmla="*/ 37792 h 595"/>
                <a:gd name="T52" fmla="*/ 145275 w 559"/>
                <a:gd name="T53" fmla="*/ 21454 h 595"/>
                <a:gd name="T54" fmla="*/ 152690 w 559"/>
                <a:gd name="T55" fmla="*/ 1557 h 595"/>
                <a:gd name="T56" fmla="*/ 132509 w 559"/>
                <a:gd name="T57" fmla="*/ 872 h 595"/>
                <a:gd name="T58" fmla="*/ 135824 w 559"/>
                <a:gd name="T59" fmla="*/ 15187 h 595"/>
                <a:gd name="T60" fmla="*/ 156029 w 559"/>
                <a:gd name="T61" fmla="*/ 7800 h 595"/>
                <a:gd name="T62" fmla="*/ 173644 w 559"/>
                <a:gd name="T63" fmla="*/ 8169 h 595"/>
                <a:gd name="T64" fmla="*/ 161765 w 559"/>
                <a:gd name="T65" fmla="*/ 15187 h 595"/>
                <a:gd name="T66" fmla="*/ 178200 w 559"/>
                <a:gd name="T67" fmla="*/ 25043 h 595"/>
                <a:gd name="T68" fmla="*/ 182686 w 559"/>
                <a:gd name="T69" fmla="*/ 34106 h 595"/>
                <a:gd name="T70" fmla="*/ 186528 w 559"/>
                <a:gd name="T71" fmla="*/ 39505 h 595"/>
                <a:gd name="T72" fmla="*/ 196250 w 559"/>
                <a:gd name="T73" fmla="*/ 54309 h 595"/>
                <a:gd name="T74" fmla="*/ 207759 w 559"/>
                <a:gd name="T75" fmla="*/ 54007 h 595"/>
                <a:gd name="T76" fmla="*/ 219770 w 559"/>
                <a:gd name="T77" fmla="*/ 48043 h 595"/>
                <a:gd name="T78" fmla="*/ 225882 w 559"/>
                <a:gd name="T79" fmla="*/ 45247 h 595"/>
                <a:gd name="T80" fmla="*/ 224641 w 559"/>
                <a:gd name="T81" fmla="*/ 38702 h 595"/>
                <a:gd name="T82" fmla="*/ 225506 w 559"/>
                <a:gd name="T83" fmla="*/ 35887 h 595"/>
                <a:gd name="T84" fmla="*/ 214371 w 559"/>
                <a:gd name="T85" fmla="*/ 27473 h 595"/>
                <a:gd name="T86" fmla="*/ 192956 w 559"/>
                <a:gd name="T87" fmla="*/ 13932 h 595"/>
                <a:gd name="T88" fmla="*/ 188085 w 559"/>
                <a:gd name="T89" fmla="*/ 14802 h 595"/>
                <a:gd name="T90" fmla="*/ 163920 w 559"/>
                <a:gd name="T91" fmla="*/ 141897 h 595"/>
                <a:gd name="T92" fmla="*/ 149760 w 559"/>
                <a:gd name="T93" fmla="*/ 151848 h 595"/>
                <a:gd name="T94" fmla="*/ 146447 w 559"/>
                <a:gd name="T95" fmla="*/ 174765 h 595"/>
                <a:gd name="T96" fmla="*/ 160080 w 559"/>
                <a:gd name="T97" fmla="*/ 197464 h 595"/>
                <a:gd name="T98" fmla="*/ 153059 w 559"/>
                <a:gd name="T99" fmla="*/ 218530 h 595"/>
                <a:gd name="T100" fmla="*/ 147699 w 559"/>
                <a:gd name="T101" fmla="*/ 238219 h 595"/>
                <a:gd name="T102" fmla="*/ 160949 w 559"/>
                <a:gd name="T103" fmla="*/ 233630 h 595"/>
                <a:gd name="T104" fmla="*/ 179004 w 559"/>
                <a:gd name="T105" fmla="*/ 213081 h 595"/>
                <a:gd name="T106" fmla="*/ 197505 w 559"/>
                <a:gd name="T107" fmla="*/ 193409 h 595"/>
                <a:gd name="T108" fmla="*/ 226751 w 559"/>
                <a:gd name="T109" fmla="*/ 164540 h 595"/>
                <a:gd name="T110" fmla="*/ 202522 w 559"/>
                <a:gd name="T111" fmla="*/ 157890 h 595"/>
                <a:gd name="T112" fmla="*/ 159711 w 559"/>
                <a:gd name="T113" fmla="*/ 4211 h 595"/>
                <a:gd name="T114" fmla="*/ 126242 w 559"/>
                <a:gd name="T115" fmla="*/ 2061 h 595"/>
                <a:gd name="T116" fmla="*/ 122624 w 559"/>
                <a:gd name="T117" fmla="*/ 16863 h 595"/>
                <a:gd name="T118" fmla="*/ 138249 w 559"/>
                <a:gd name="T119" fmla="*/ 15690 h 595"/>
                <a:gd name="T120" fmla="*/ 160581 w 559"/>
                <a:gd name="T121" fmla="*/ 7510 h 595"/>
                <a:gd name="T122" fmla="*/ 94188 w 559"/>
                <a:gd name="T123" fmla="*/ 18432 h 595"/>
                <a:gd name="T124" fmla="*/ 114733 w 559"/>
                <a:gd name="T125" fmla="*/ 15993 h 5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59" h="595">
                  <a:moveTo>
                    <a:pt x="167" y="82"/>
                  </a:moveTo>
                  <a:cubicBezTo>
                    <a:pt x="167" y="82"/>
                    <a:pt x="167" y="82"/>
                    <a:pt x="167" y="82"/>
                  </a:cubicBezTo>
                  <a:moveTo>
                    <a:pt x="168" y="91"/>
                  </a:moveTo>
                  <a:cubicBezTo>
                    <a:pt x="167" y="92"/>
                    <a:pt x="166" y="92"/>
                    <a:pt x="164" y="93"/>
                  </a:cubicBezTo>
                  <a:cubicBezTo>
                    <a:pt x="164" y="92"/>
                    <a:pt x="164" y="91"/>
                    <a:pt x="164" y="90"/>
                  </a:cubicBezTo>
                  <a:cubicBezTo>
                    <a:pt x="163" y="90"/>
                    <a:pt x="163" y="90"/>
                    <a:pt x="162" y="90"/>
                  </a:cubicBezTo>
                  <a:cubicBezTo>
                    <a:pt x="162" y="90"/>
                    <a:pt x="162" y="90"/>
                    <a:pt x="162" y="90"/>
                  </a:cubicBezTo>
                  <a:cubicBezTo>
                    <a:pt x="161" y="90"/>
                    <a:pt x="161" y="90"/>
                    <a:pt x="160" y="90"/>
                  </a:cubicBezTo>
                  <a:cubicBezTo>
                    <a:pt x="160" y="89"/>
                    <a:pt x="160" y="89"/>
                    <a:pt x="161" y="88"/>
                  </a:cubicBezTo>
                  <a:cubicBezTo>
                    <a:pt x="159" y="88"/>
                    <a:pt x="159" y="88"/>
                    <a:pt x="157" y="88"/>
                  </a:cubicBezTo>
                  <a:cubicBezTo>
                    <a:pt x="157" y="87"/>
                    <a:pt x="156" y="87"/>
                    <a:pt x="156" y="86"/>
                  </a:cubicBezTo>
                  <a:cubicBezTo>
                    <a:pt x="154" y="86"/>
                    <a:pt x="154" y="87"/>
                    <a:pt x="152" y="87"/>
                  </a:cubicBezTo>
                  <a:cubicBezTo>
                    <a:pt x="151" y="88"/>
                    <a:pt x="151" y="88"/>
                    <a:pt x="151" y="88"/>
                  </a:cubicBezTo>
                  <a:cubicBezTo>
                    <a:pt x="150" y="89"/>
                    <a:pt x="150" y="90"/>
                    <a:pt x="150" y="91"/>
                  </a:cubicBezTo>
                  <a:cubicBezTo>
                    <a:pt x="149" y="91"/>
                    <a:pt x="149" y="92"/>
                    <a:pt x="149" y="92"/>
                  </a:cubicBezTo>
                  <a:cubicBezTo>
                    <a:pt x="147" y="93"/>
                    <a:pt x="146" y="93"/>
                    <a:pt x="145" y="94"/>
                  </a:cubicBezTo>
                  <a:cubicBezTo>
                    <a:pt x="145" y="93"/>
                    <a:pt x="145" y="93"/>
                    <a:pt x="145" y="92"/>
                  </a:cubicBezTo>
                  <a:cubicBezTo>
                    <a:pt x="144" y="92"/>
                    <a:pt x="144" y="92"/>
                    <a:pt x="144" y="92"/>
                  </a:cubicBezTo>
                  <a:cubicBezTo>
                    <a:pt x="143" y="92"/>
                    <a:pt x="142" y="92"/>
                    <a:pt x="141" y="93"/>
                  </a:cubicBezTo>
                  <a:cubicBezTo>
                    <a:pt x="140" y="94"/>
                    <a:pt x="139" y="95"/>
                    <a:pt x="138" y="96"/>
                  </a:cubicBezTo>
                  <a:cubicBezTo>
                    <a:pt x="136" y="96"/>
                    <a:pt x="135" y="97"/>
                    <a:pt x="133" y="97"/>
                  </a:cubicBezTo>
                  <a:cubicBezTo>
                    <a:pt x="133" y="98"/>
                    <a:pt x="132" y="98"/>
                    <a:pt x="131" y="98"/>
                  </a:cubicBezTo>
                  <a:cubicBezTo>
                    <a:pt x="130" y="99"/>
                    <a:pt x="129" y="100"/>
                    <a:pt x="128" y="101"/>
                  </a:cubicBezTo>
                  <a:cubicBezTo>
                    <a:pt x="126" y="102"/>
                    <a:pt x="125" y="102"/>
                    <a:pt x="123" y="103"/>
                  </a:cubicBezTo>
                  <a:cubicBezTo>
                    <a:pt x="122" y="104"/>
                    <a:pt x="122" y="104"/>
                    <a:pt x="121" y="105"/>
                  </a:cubicBezTo>
                  <a:cubicBezTo>
                    <a:pt x="120" y="105"/>
                    <a:pt x="119" y="105"/>
                    <a:pt x="118" y="106"/>
                  </a:cubicBezTo>
                  <a:cubicBezTo>
                    <a:pt x="118" y="105"/>
                    <a:pt x="118" y="104"/>
                    <a:pt x="118" y="104"/>
                  </a:cubicBezTo>
                  <a:cubicBezTo>
                    <a:pt x="116" y="104"/>
                    <a:pt x="116" y="104"/>
                    <a:pt x="114" y="105"/>
                  </a:cubicBezTo>
                  <a:cubicBezTo>
                    <a:pt x="113" y="105"/>
                    <a:pt x="112" y="105"/>
                    <a:pt x="110" y="105"/>
                  </a:cubicBezTo>
                  <a:cubicBezTo>
                    <a:pt x="109" y="104"/>
                    <a:pt x="109" y="104"/>
                    <a:pt x="107" y="104"/>
                  </a:cubicBezTo>
                  <a:cubicBezTo>
                    <a:pt x="105" y="105"/>
                    <a:pt x="103" y="106"/>
                    <a:pt x="101" y="106"/>
                  </a:cubicBezTo>
                  <a:cubicBezTo>
                    <a:pt x="97" y="107"/>
                    <a:pt x="96" y="107"/>
                    <a:pt x="92" y="108"/>
                  </a:cubicBezTo>
                  <a:cubicBezTo>
                    <a:pt x="90" y="108"/>
                    <a:pt x="89" y="108"/>
                    <a:pt x="88" y="109"/>
                  </a:cubicBezTo>
                  <a:cubicBezTo>
                    <a:pt x="86" y="109"/>
                    <a:pt x="86" y="110"/>
                    <a:pt x="85" y="110"/>
                  </a:cubicBezTo>
                  <a:cubicBezTo>
                    <a:pt x="84" y="111"/>
                    <a:pt x="83" y="112"/>
                    <a:pt x="82" y="113"/>
                  </a:cubicBezTo>
                  <a:cubicBezTo>
                    <a:pt x="81" y="113"/>
                    <a:pt x="80" y="113"/>
                    <a:pt x="79" y="113"/>
                  </a:cubicBezTo>
                  <a:cubicBezTo>
                    <a:pt x="79" y="113"/>
                    <a:pt x="79" y="113"/>
                    <a:pt x="78" y="112"/>
                  </a:cubicBezTo>
                  <a:cubicBezTo>
                    <a:pt x="77" y="113"/>
                    <a:pt x="76" y="113"/>
                    <a:pt x="75" y="114"/>
                  </a:cubicBezTo>
                  <a:cubicBezTo>
                    <a:pt x="74" y="114"/>
                    <a:pt x="73" y="115"/>
                    <a:pt x="72" y="116"/>
                  </a:cubicBezTo>
                  <a:cubicBezTo>
                    <a:pt x="71" y="115"/>
                    <a:pt x="71" y="115"/>
                    <a:pt x="70" y="115"/>
                  </a:cubicBezTo>
                  <a:cubicBezTo>
                    <a:pt x="68" y="116"/>
                    <a:pt x="67" y="116"/>
                    <a:pt x="65" y="117"/>
                  </a:cubicBezTo>
                  <a:cubicBezTo>
                    <a:pt x="63" y="118"/>
                    <a:pt x="63" y="118"/>
                    <a:pt x="61" y="119"/>
                  </a:cubicBezTo>
                  <a:cubicBezTo>
                    <a:pt x="60" y="118"/>
                    <a:pt x="60" y="118"/>
                    <a:pt x="60" y="118"/>
                  </a:cubicBezTo>
                  <a:cubicBezTo>
                    <a:pt x="58" y="119"/>
                    <a:pt x="57" y="119"/>
                    <a:pt x="55" y="121"/>
                  </a:cubicBezTo>
                  <a:cubicBezTo>
                    <a:pt x="54" y="120"/>
                    <a:pt x="53" y="120"/>
                    <a:pt x="52" y="120"/>
                  </a:cubicBezTo>
                  <a:cubicBezTo>
                    <a:pt x="51" y="121"/>
                    <a:pt x="51" y="121"/>
                    <a:pt x="50" y="122"/>
                  </a:cubicBezTo>
                  <a:cubicBezTo>
                    <a:pt x="47" y="123"/>
                    <a:pt x="46" y="124"/>
                    <a:pt x="44" y="125"/>
                  </a:cubicBezTo>
                  <a:cubicBezTo>
                    <a:pt x="44" y="126"/>
                    <a:pt x="43" y="126"/>
                    <a:pt x="42" y="127"/>
                  </a:cubicBezTo>
                  <a:cubicBezTo>
                    <a:pt x="40" y="128"/>
                    <a:pt x="39" y="129"/>
                    <a:pt x="37" y="130"/>
                  </a:cubicBezTo>
                  <a:cubicBezTo>
                    <a:pt x="36" y="131"/>
                    <a:pt x="35" y="131"/>
                    <a:pt x="34" y="132"/>
                  </a:cubicBezTo>
                  <a:cubicBezTo>
                    <a:pt x="33" y="133"/>
                    <a:pt x="33" y="133"/>
                    <a:pt x="32" y="134"/>
                  </a:cubicBezTo>
                  <a:cubicBezTo>
                    <a:pt x="32" y="134"/>
                    <a:pt x="31" y="135"/>
                    <a:pt x="31" y="135"/>
                  </a:cubicBezTo>
                  <a:cubicBezTo>
                    <a:pt x="29" y="137"/>
                    <a:pt x="28" y="137"/>
                    <a:pt x="27" y="139"/>
                  </a:cubicBezTo>
                  <a:cubicBezTo>
                    <a:pt x="24" y="140"/>
                    <a:pt x="23" y="141"/>
                    <a:pt x="21" y="143"/>
                  </a:cubicBezTo>
                  <a:cubicBezTo>
                    <a:pt x="19" y="144"/>
                    <a:pt x="19" y="144"/>
                    <a:pt x="17" y="145"/>
                  </a:cubicBezTo>
                  <a:cubicBezTo>
                    <a:pt x="17" y="145"/>
                    <a:pt x="16" y="146"/>
                    <a:pt x="16" y="146"/>
                  </a:cubicBezTo>
                  <a:cubicBezTo>
                    <a:pt x="17" y="147"/>
                    <a:pt x="17" y="147"/>
                    <a:pt x="18" y="147"/>
                  </a:cubicBezTo>
                  <a:cubicBezTo>
                    <a:pt x="18" y="147"/>
                    <a:pt x="18" y="147"/>
                    <a:pt x="19" y="148"/>
                  </a:cubicBezTo>
                  <a:cubicBezTo>
                    <a:pt x="18" y="148"/>
                    <a:pt x="18" y="149"/>
                    <a:pt x="17" y="149"/>
                  </a:cubicBezTo>
                  <a:cubicBezTo>
                    <a:pt x="19" y="149"/>
                    <a:pt x="20" y="148"/>
                    <a:pt x="21" y="148"/>
                  </a:cubicBezTo>
                  <a:cubicBezTo>
                    <a:pt x="23" y="147"/>
                    <a:pt x="24" y="147"/>
                    <a:pt x="26" y="146"/>
                  </a:cubicBezTo>
                  <a:cubicBezTo>
                    <a:pt x="26" y="146"/>
                    <a:pt x="27" y="147"/>
                    <a:pt x="27" y="147"/>
                  </a:cubicBezTo>
                  <a:cubicBezTo>
                    <a:pt x="26" y="148"/>
                    <a:pt x="26" y="149"/>
                    <a:pt x="25" y="149"/>
                  </a:cubicBezTo>
                  <a:cubicBezTo>
                    <a:pt x="23" y="150"/>
                    <a:pt x="22" y="150"/>
                    <a:pt x="21" y="151"/>
                  </a:cubicBezTo>
                  <a:cubicBezTo>
                    <a:pt x="20" y="150"/>
                    <a:pt x="20" y="150"/>
                    <a:pt x="20" y="150"/>
                  </a:cubicBezTo>
                  <a:cubicBezTo>
                    <a:pt x="19" y="150"/>
                    <a:pt x="18" y="150"/>
                    <a:pt x="17" y="151"/>
                  </a:cubicBezTo>
                  <a:cubicBezTo>
                    <a:pt x="15" y="152"/>
                    <a:pt x="15" y="152"/>
                    <a:pt x="13" y="153"/>
                  </a:cubicBezTo>
                  <a:cubicBezTo>
                    <a:pt x="12" y="154"/>
                    <a:pt x="11" y="155"/>
                    <a:pt x="10" y="156"/>
                  </a:cubicBezTo>
                  <a:cubicBezTo>
                    <a:pt x="9" y="157"/>
                    <a:pt x="8" y="157"/>
                    <a:pt x="8" y="157"/>
                  </a:cubicBezTo>
                  <a:cubicBezTo>
                    <a:pt x="6" y="158"/>
                    <a:pt x="6" y="158"/>
                    <a:pt x="4" y="159"/>
                  </a:cubicBezTo>
                  <a:cubicBezTo>
                    <a:pt x="4" y="160"/>
                    <a:pt x="4" y="160"/>
                    <a:pt x="4" y="160"/>
                  </a:cubicBezTo>
                  <a:cubicBezTo>
                    <a:pt x="5" y="160"/>
                    <a:pt x="5" y="160"/>
                    <a:pt x="6" y="160"/>
                  </a:cubicBezTo>
                  <a:cubicBezTo>
                    <a:pt x="6" y="160"/>
                    <a:pt x="7" y="160"/>
                    <a:pt x="7" y="160"/>
                  </a:cubicBezTo>
                  <a:cubicBezTo>
                    <a:pt x="7" y="161"/>
                    <a:pt x="6" y="161"/>
                    <a:pt x="6" y="162"/>
                  </a:cubicBezTo>
                  <a:cubicBezTo>
                    <a:pt x="7" y="161"/>
                    <a:pt x="8" y="161"/>
                    <a:pt x="10" y="160"/>
                  </a:cubicBezTo>
                  <a:cubicBezTo>
                    <a:pt x="12" y="159"/>
                    <a:pt x="13" y="159"/>
                    <a:pt x="16" y="158"/>
                  </a:cubicBezTo>
                  <a:cubicBezTo>
                    <a:pt x="16" y="158"/>
                    <a:pt x="16" y="158"/>
                    <a:pt x="17" y="158"/>
                  </a:cubicBezTo>
                  <a:cubicBezTo>
                    <a:pt x="18" y="157"/>
                    <a:pt x="18" y="157"/>
                    <a:pt x="19" y="156"/>
                  </a:cubicBezTo>
                  <a:cubicBezTo>
                    <a:pt x="21" y="155"/>
                    <a:pt x="22" y="154"/>
                    <a:pt x="24" y="153"/>
                  </a:cubicBezTo>
                  <a:cubicBezTo>
                    <a:pt x="24" y="154"/>
                    <a:pt x="24" y="154"/>
                    <a:pt x="24" y="155"/>
                  </a:cubicBezTo>
                  <a:cubicBezTo>
                    <a:pt x="22" y="156"/>
                    <a:pt x="22" y="157"/>
                    <a:pt x="21" y="158"/>
                  </a:cubicBezTo>
                  <a:cubicBezTo>
                    <a:pt x="22" y="158"/>
                    <a:pt x="22" y="158"/>
                    <a:pt x="23" y="158"/>
                  </a:cubicBezTo>
                  <a:cubicBezTo>
                    <a:pt x="22" y="158"/>
                    <a:pt x="21" y="158"/>
                    <a:pt x="21" y="159"/>
                  </a:cubicBezTo>
                  <a:cubicBezTo>
                    <a:pt x="20" y="159"/>
                    <a:pt x="19" y="159"/>
                    <a:pt x="18" y="160"/>
                  </a:cubicBezTo>
                  <a:cubicBezTo>
                    <a:pt x="18" y="160"/>
                    <a:pt x="18" y="161"/>
                    <a:pt x="17" y="161"/>
                  </a:cubicBezTo>
                  <a:cubicBezTo>
                    <a:pt x="16" y="162"/>
                    <a:pt x="15" y="162"/>
                    <a:pt x="13" y="163"/>
                  </a:cubicBezTo>
                  <a:cubicBezTo>
                    <a:pt x="13" y="163"/>
                    <a:pt x="13" y="162"/>
                    <a:pt x="13" y="162"/>
                  </a:cubicBezTo>
                  <a:cubicBezTo>
                    <a:pt x="12" y="162"/>
                    <a:pt x="12" y="162"/>
                    <a:pt x="11" y="162"/>
                  </a:cubicBezTo>
                  <a:cubicBezTo>
                    <a:pt x="11" y="163"/>
                    <a:pt x="11" y="163"/>
                    <a:pt x="10" y="164"/>
                  </a:cubicBezTo>
                  <a:cubicBezTo>
                    <a:pt x="10" y="164"/>
                    <a:pt x="9" y="165"/>
                    <a:pt x="9" y="165"/>
                  </a:cubicBezTo>
                  <a:cubicBezTo>
                    <a:pt x="8" y="165"/>
                    <a:pt x="8" y="165"/>
                    <a:pt x="8" y="166"/>
                  </a:cubicBezTo>
                  <a:cubicBezTo>
                    <a:pt x="8" y="166"/>
                    <a:pt x="8" y="166"/>
                    <a:pt x="8" y="166"/>
                  </a:cubicBezTo>
                  <a:cubicBezTo>
                    <a:pt x="8" y="167"/>
                    <a:pt x="7" y="167"/>
                    <a:pt x="7" y="168"/>
                  </a:cubicBezTo>
                  <a:cubicBezTo>
                    <a:pt x="6" y="168"/>
                    <a:pt x="6" y="168"/>
                    <a:pt x="5" y="168"/>
                  </a:cubicBezTo>
                  <a:cubicBezTo>
                    <a:pt x="5" y="169"/>
                    <a:pt x="5" y="169"/>
                    <a:pt x="4" y="170"/>
                  </a:cubicBezTo>
                  <a:cubicBezTo>
                    <a:pt x="4" y="170"/>
                    <a:pt x="4" y="170"/>
                    <a:pt x="3" y="170"/>
                  </a:cubicBezTo>
                  <a:cubicBezTo>
                    <a:pt x="2" y="171"/>
                    <a:pt x="2" y="171"/>
                    <a:pt x="0" y="172"/>
                  </a:cubicBezTo>
                  <a:cubicBezTo>
                    <a:pt x="1" y="172"/>
                    <a:pt x="1" y="172"/>
                    <a:pt x="2" y="172"/>
                  </a:cubicBezTo>
                  <a:cubicBezTo>
                    <a:pt x="2" y="173"/>
                    <a:pt x="2" y="173"/>
                    <a:pt x="2" y="173"/>
                  </a:cubicBezTo>
                  <a:cubicBezTo>
                    <a:pt x="2" y="173"/>
                    <a:pt x="2" y="173"/>
                    <a:pt x="3" y="173"/>
                  </a:cubicBezTo>
                  <a:cubicBezTo>
                    <a:pt x="3" y="173"/>
                    <a:pt x="5" y="172"/>
                    <a:pt x="5" y="172"/>
                  </a:cubicBezTo>
                  <a:cubicBezTo>
                    <a:pt x="5" y="173"/>
                    <a:pt x="4" y="174"/>
                    <a:pt x="4" y="174"/>
                  </a:cubicBezTo>
                  <a:cubicBezTo>
                    <a:pt x="4" y="174"/>
                    <a:pt x="4" y="174"/>
                    <a:pt x="4" y="174"/>
                  </a:cubicBezTo>
                  <a:cubicBezTo>
                    <a:pt x="4" y="174"/>
                    <a:pt x="5" y="174"/>
                    <a:pt x="5" y="175"/>
                  </a:cubicBezTo>
                  <a:cubicBezTo>
                    <a:pt x="5" y="175"/>
                    <a:pt x="6" y="176"/>
                    <a:pt x="6" y="176"/>
                  </a:cubicBezTo>
                  <a:cubicBezTo>
                    <a:pt x="6" y="176"/>
                    <a:pt x="7" y="176"/>
                    <a:pt x="7" y="176"/>
                  </a:cubicBezTo>
                  <a:cubicBezTo>
                    <a:pt x="8" y="175"/>
                    <a:pt x="9" y="175"/>
                    <a:pt x="10" y="174"/>
                  </a:cubicBezTo>
                  <a:cubicBezTo>
                    <a:pt x="11" y="174"/>
                    <a:pt x="11" y="173"/>
                    <a:pt x="13" y="173"/>
                  </a:cubicBezTo>
                  <a:cubicBezTo>
                    <a:pt x="13" y="173"/>
                    <a:pt x="13" y="173"/>
                    <a:pt x="13" y="173"/>
                  </a:cubicBezTo>
                  <a:cubicBezTo>
                    <a:pt x="12" y="174"/>
                    <a:pt x="17" y="175"/>
                    <a:pt x="18" y="175"/>
                  </a:cubicBezTo>
                  <a:cubicBezTo>
                    <a:pt x="19" y="175"/>
                    <a:pt x="19" y="174"/>
                    <a:pt x="20" y="174"/>
                  </a:cubicBezTo>
                  <a:cubicBezTo>
                    <a:pt x="21" y="174"/>
                    <a:pt x="22" y="173"/>
                    <a:pt x="23" y="173"/>
                  </a:cubicBezTo>
                  <a:cubicBezTo>
                    <a:pt x="23" y="174"/>
                    <a:pt x="22" y="174"/>
                    <a:pt x="22" y="174"/>
                  </a:cubicBezTo>
                  <a:cubicBezTo>
                    <a:pt x="23" y="174"/>
                    <a:pt x="24" y="174"/>
                    <a:pt x="25" y="174"/>
                  </a:cubicBezTo>
                  <a:cubicBezTo>
                    <a:pt x="25" y="175"/>
                    <a:pt x="25" y="175"/>
                    <a:pt x="25" y="175"/>
                  </a:cubicBezTo>
                  <a:cubicBezTo>
                    <a:pt x="25" y="176"/>
                    <a:pt x="24" y="176"/>
                    <a:pt x="24" y="176"/>
                  </a:cubicBezTo>
                  <a:cubicBezTo>
                    <a:pt x="23" y="177"/>
                    <a:pt x="22" y="177"/>
                    <a:pt x="21" y="178"/>
                  </a:cubicBezTo>
                  <a:cubicBezTo>
                    <a:pt x="21" y="179"/>
                    <a:pt x="21" y="179"/>
                    <a:pt x="21" y="180"/>
                  </a:cubicBezTo>
                  <a:cubicBezTo>
                    <a:pt x="20" y="180"/>
                    <a:pt x="23" y="181"/>
                    <a:pt x="24" y="181"/>
                  </a:cubicBezTo>
                  <a:cubicBezTo>
                    <a:pt x="25" y="180"/>
                    <a:pt x="26" y="180"/>
                    <a:pt x="27" y="179"/>
                  </a:cubicBezTo>
                  <a:cubicBezTo>
                    <a:pt x="27" y="178"/>
                    <a:pt x="28" y="178"/>
                    <a:pt x="29" y="178"/>
                  </a:cubicBezTo>
                  <a:cubicBezTo>
                    <a:pt x="30" y="177"/>
                    <a:pt x="30" y="177"/>
                    <a:pt x="31" y="176"/>
                  </a:cubicBezTo>
                  <a:cubicBezTo>
                    <a:pt x="31" y="176"/>
                    <a:pt x="31" y="175"/>
                    <a:pt x="31" y="175"/>
                  </a:cubicBezTo>
                  <a:cubicBezTo>
                    <a:pt x="32" y="174"/>
                    <a:pt x="32" y="174"/>
                    <a:pt x="33" y="174"/>
                  </a:cubicBezTo>
                  <a:cubicBezTo>
                    <a:pt x="34" y="173"/>
                    <a:pt x="34" y="173"/>
                    <a:pt x="35" y="172"/>
                  </a:cubicBezTo>
                  <a:cubicBezTo>
                    <a:pt x="36" y="172"/>
                    <a:pt x="36" y="171"/>
                    <a:pt x="36" y="171"/>
                  </a:cubicBezTo>
                  <a:cubicBezTo>
                    <a:pt x="37" y="171"/>
                    <a:pt x="37" y="171"/>
                    <a:pt x="38" y="171"/>
                  </a:cubicBezTo>
                  <a:cubicBezTo>
                    <a:pt x="38" y="170"/>
                    <a:pt x="39" y="170"/>
                    <a:pt x="39" y="169"/>
                  </a:cubicBezTo>
                  <a:cubicBezTo>
                    <a:pt x="40" y="168"/>
                    <a:pt x="40" y="168"/>
                    <a:pt x="40" y="167"/>
                  </a:cubicBezTo>
                  <a:cubicBezTo>
                    <a:pt x="41" y="167"/>
                    <a:pt x="42" y="167"/>
                    <a:pt x="43" y="166"/>
                  </a:cubicBezTo>
                  <a:cubicBezTo>
                    <a:pt x="43" y="165"/>
                    <a:pt x="43" y="165"/>
                    <a:pt x="43" y="164"/>
                  </a:cubicBezTo>
                  <a:cubicBezTo>
                    <a:pt x="44" y="163"/>
                    <a:pt x="44" y="163"/>
                    <a:pt x="45" y="162"/>
                  </a:cubicBezTo>
                  <a:cubicBezTo>
                    <a:pt x="46" y="162"/>
                    <a:pt x="47" y="162"/>
                    <a:pt x="48" y="161"/>
                  </a:cubicBezTo>
                  <a:cubicBezTo>
                    <a:pt x="49" y="161"/>
                    <a:pt x="49" y="160"/>
                    <a:pt x="50" y="159"/>
                  </a:cubicBezTo>
                  <a:cubicBezTo>
                    <a:pt x="50" y="159"/>
                    <a:pt x="51" y="160"/>
                    <a:pt x="51" y="160"/>
                  </a:cubicBezTo>
                  <a:cubicBezTo>
                    <a:pt x="51" y="160"/>
                    <a:pt x="49" y="162"/>
                    <a:pt x="49" y="163"/>
                  </a:cubicBezTo>
                  <a:cubicBezTo>
                    <a:pt x="49" y="163"/>
                    <a:pt x="49" y="164"/>
                    <a:pt x="49" y="164"/>
                  </a:cubicBezTo>
                  <a:cubicBezTo>
                    <a:pt x="50" y="164"/>
                    <a:pt x="50" y="164"/>
                    <a:pt x="51" y="164"/>
                  </a:cubicBezTo>
                  <a:cubicBezTo>
                    <a:pt x="52" y="163"/>
                    <a:pt x="52" y="163"/>
                    <a:pt x="53" y="162"/>
                  </a:cubicBezTo>
                  <a:cubicBezTo>
                    <a:pt x="54" y="162"/>
                    <a:pt x="55" y="161"/>
                    <a:pt x="56" y="161"/>
                  </a:cubicBezTo>
                  <a:cubicBezTo>
                    <a:pt x="57" y="160"/>
                    <a:pt x="58" y="160"/>
                    <a:pt x="59" y="159"/>
                  </a:cubicBezTo>
                  <a:cubicBezTo>
                    <a:pt x="60" y="158"/>
                    <a:pt x="60" y="158"/>
                    <a:pt x="61" y="157"/>
                  </a:cubicBezTo>
                  <a:cubicBezTo>
                    <a:pt x="62" y="156"/>
                    <a:pt x="62" y="156"/>
                    <a:pt x="63" y="155"/>
                  </a:cubicBezTo>
                  <a:cubicBezTo>
                    <a:pt x="64" y="155"/>
                    <a:pt x="64" y="155"/>
                    <a:pt x="65" y="154"/>
                  </a:cubicBezTo>
                  <a:cubicBezTo>
                    <a:pt x="66" y="154"/>
                    <a:pt x="66" y="154"/>
                    <a:pt x="67" y="154"/>
                  </a:cubicBezTo>
                  <a:cubicBezTo>
                    <a:pt x="67" y="153"/>
                    <a:pt x="67" y="153"/>
                    <a:pt x="68" y="152"/>
                  </a:cubicBezTo>
                  <a:cubicBezTo>
                    <a:pt x="68" y="153"/>
                    <a:pt x="68" y="154"/>
                    <a:pt x="69" y="155"/>
                  </a:cubicBezTo>
                  <a:cubicBezTo>
                    <a:pt x="70" y="155"/>
                    <a:pt x="71" y="155"/>
                    <a:pt x="72" y="155"/>
                  </a:cubicBezTo>
                  <a:cubicBezTo>
                    <a:pt x="73" y="155"/>
                    <a:pt x="73" y="155"/>
                    <a:pt x="74" y="154"/>
                  </a:cubicBezTo>
                  <a:cubicBezTo>
                    <a:pt x="75" y="154"/>
                    <a:pt x="76" y="154"/>
                    <a:pt x="78" y="153"/>
                  </a:cubicBezTo>
                  <a:cubicBezTo>
                    <a:pt x="79" y="154"/>
                    <a:pt x="79" y="154"/>
                    <a:pt x="80" y="154"/>
                  </a:cubicBezTo>
                  <a:cubicBezTo>
                    <a:pt x="82" y="154"/>
                    <a:pt x="83" y="154"/>
                    <a:pt x="84" y="154"/>
                  </a:cubicBezTo>
                  <a:cubicBezTo>
                    <a:pt x="85" y="154"/>
                    <a:pt x="85" y="154"/>
                    <a:pt x="86" y="153"/>
                  </a:cubicBezTo>
                  <a:cubicBezTo>
                    <a:pt x="87" y="153"/>
                    <a:pt x="87" y="153"/>
                    <a:pt x="88" y="152"/>
                  </a:cubicBezTo>
                  <a:cubicBezTo>
                    <a:pt x="89" y="152"/>
                    <a:pt x="90" y="152"/>
                    <a:pt x="92" y="152"/>
                  </a:cubicBezTo>
                  <a:cubicBezTo>
                    <a:pt x="93" y="152"/>
                    <a:pt x="93" y="152"/>
                    <a:pt x="94" y="152"/>
                  </a:cubicBezTo>
                  <a:cubicBezTo>
                    <a:pt x="94" y="152"/>
                    <a:pt x="95" y="153"/>
                    <a:pt x="95" y="153"/>
                  </a:cubicBezTo>
                  <a:cubicBezTo>
                    <a:pt x="96" y="154"/>
                    <a:pt x="96" y="154"/>
                    <a:pt x="96" y="154"/>
                  </a:cubicBezTo>
                  <a:cubicBezTo>
                    <a:pt x="97" y="154"/>
                    <a:pt x="98" y="154"/>
                    <a:pt x="99" y="154"/>
                  </a:cubicBezTo>
                  <a:cubicBezTo>
                    <a:pt x="100" y="154"/>
                    <a:pt x="100" y="154"/>
                    <a:pt x="102" y="154"/>
                  </a:cubicBezTo>
                  <a:cubicBezTo>
                    <a:pt x="102" y="154"/>
                    <a:pt x="102" y="154"/>
                    <a:pt x="102" y="154"/>
                  </a:cubicBezTo>
                  <a:cubicBezTo>
                    <a:pt x="102" y="155"/>
                    <a:pt x="102" y="155"/>
                    <a:pt x="102" y="155"/>
                  </a:cubicBezTo>
                  <a:cubicBezTo>
                    <a:pt x="102" y="156"/>
                    <a:pt x="102" y="157"/>
                    <a:pt x="102" y="157"/>
                  </a:cubicBezTo>
                  <a:cubicBezTo>
                    <a:pt x="102" y="157"/>
                    <a:pt x="102" y="157"/>
                    <a:pt x="102" y="158"/>
                  </a:cubicBezTo>
                  <a:cubicBezTo>
                    <a:pt x="102" y="158"/>
                    <a:pt x="103" y="158"/>
                    <a:pt x="104" y="158"/>
                  </a:cubicBezTo>
                  <a:cubicBezTo>
                    <a:pt x="104" y="158"/>
                    <a:pt x="106" y="159"/>
                    <a:pt x="106" y="159"/>
                  </a:cubicBezTo>
                  <a:cubicBezTo>
                    <a:pt x="107" y="159"/>
                    <a:pt x="108" y="159"/>
                    <a:pt x="109" y="159"/>
                  </a:cubicBezTo>
                  <a:cubicBezTo>
                    <a:pt x="110" y="158"/>
                    <a:pt x="110" y="158"/>
                    <a:pt x="111" y="158"/>
                  </a:cubicBezTo>
                  <a:cubicBezTo>
                    <a:pt x="111" y="158"/>
                    <a:pt x="111" y="158"/>
                    <a:pt x="111" y="159"/>
                  </a:cubicBezTo>
                  <a:cubicBezTo>
                    <a:pt x="111" y="160"/>
                    <a:pt x="111" y="161"/>
                    <a:pt x="111" y="161"/>
                  </a:cubicBezTo>
                  <a:cubicBezTo>
                    <a:pt x="111" y="161"/>
                    <a:pt x="111" y="161"/>
                    <a:pt x="111" y="162"/>
                  </a:cubicBezTo>
                  <a:cubicBezTo>
                    <a:pt x="111" y="162"/>
                    <a:pt x="111" y="162"/>
                    <a:pt x="111" y="162"/>
                  </a:cubicBezTo>
                  <a:cubicBezTo>
                    <a:pt x="112" y="162"/>
                    <a:pt x="112" y="162"/>
                    <a:pt x="113" y="162"/>
                  </a:cubicBezTo>
                  <a:cubicBezTo>
                    <a:pt x="114" y="162"/>
                    <a:pt x="114" y="162"/>
                    <a:pt x="115" y="162"/>
                  </a:cubicBezTo>
                  <a:cubicBezTo>
                    <a:pt x="115" y="162"/>
                    <a:pt x="119" y="162"/>
                    <a:pt x="118" y="163"/>
                  </a:cubicBezTo>
                  <a:cubicBezTo>
                    <a:pt x="116" y="164"/>
                    <a:pt x="117" y="164"/>
                    <a:pt x="116" y="165"/>
                  </a:cubicBezTo>
                  <a:cubicBezTo>
                    <a:pt x="115" y="165"/>
                    <a:pt x="115" y="165"/>
                    <a:pt x="115" y="165"/>
                  </a:cubicBezTo>
                  <a:cubicBezTo>
                    <a:pt x="116" y="165"/>
                    <a:pt x="117" y="165"/>
                    <a:pt x="118" y="165"/>
                  </a:cubicBezTo>
                  <a:cubicBezTo>
                    <a:pt x="119" y="165"/>
                    <a:pt x="119" y="165"/>
                    <a:pt x="120" y="165"/>
                  </a:cubicBezTo>
                  <a:cubicBezTo>
                    <a:pt x="120" y="165"/>
                    <a:pt x="121" y="165"/>
                    <a:pt x="121" y="166"/>
                  </a:cubicBezTo>
                  <a:cubicBezTo>
                    <a:pt x="120" y="167"/>
                    <a:pt x="120" y="167"/>
                    <a:pt x="120" y="167"/>
                  </a:cubicBezTo>
                  <a:cubicBezTo>
                    <a:pt x="120" y="167"/>
                    <a:pt x="120" y="167"/>
                    <a:pt x="120" y="167"/>
                  </a:cubicBezTo>
                  <a:cubicBezTo>
                    <a:pt x="120" y="167"/>
                    <a:pt x="122" y="167"/>
                    <a:pt x="123" y="167"/>
                  </a:cubicBezTo>
                  <a:cubicBezTo>
                    <a:pt x="123" y="168"/>
                    <a:pt x="124" y="168"/>
                    <a:pt x="124" y="168"/>
                  </a:cubicBezTo>
                  <a:cubicBezTo>
                    <a:pt x="124" y="168"/>
                    <a:pt x="124" y="167"/>
                    <a:pt x="125" y="168"/>
                  </a:cubicBezTo>
                  <a:cubicBezTo>
                    <a:pt x="125" y="170"/>
                    <a:pt x="125" y="171"/>
                    <a:pt x="125" y="171"/>
                  </a:cubicBezTo>
                  <a:cubicBezTo>
                    <a:pt x="126" y="170"/>
                    <a:pt x="127" y="170"/>
                    <a:pt x="128" y="170"/>
                  </a:cubicBezTo>
                  <a:cubicBezTo>
                    <a:pt x="128" y="170"/>
                    <a:pt x="130" y="169"/>
                    <a:pt x="130" y="170"/>
                  </a:cubicBezTo>
                  <a:cubicBezTo>
                    <a:pt x="130" y="170"/>
                    <a:pt x="130" y="170"/>
                    <a:pt x="130" y="172"/>
                  </a:cubicBezTo>
                  <a:cubicBezTo>
                    <a:pt x="129" y="173"/>
                    <a:pt x="129" y="173"/>
                    <a:pt x="129" y="174"/>
                  </a:cubicBezTo>
                  <a:cubicBezTo>
                    <a:pt x="129" y="175"/>
                    <a:pt x="130" y="175"/>
                    <a:pt x="130" y="175"/>
                  </a:cubicBezTo>
                  <a:cubicBezTo>
                    <a:pt x="131" y="175"/>
                    <a:pt x="131" y="175"/>
                    <a:pt x="132" y="175"/>
                  </a:cubicBezTo>
                  <a:cubicBezTo>
                    <a:pt x="133" y="175"/>
                    <a:pt x="133" y="175"/>
                    <a:pt x="134" y="175"/>
                  </a:cubicBezTo>
                  <a:cubicBezTo>
                    <a:pt x="134" y="176"/>
                    <a:pt x="134" y="176"/>
                    <a:pt x="134" y="176"/>
                  </a:cubicBezTo>
                  <a:cubicBezTo>
                    <a:pt x="134" y="176"/>
                    <a:pt x="133" y="178"/>
                    <a:pt x="134" y="178"/>
                  </a:cubicBezTo>
                  <a:cubicBezTo>
                    <a:pt x="135" y="178"/>
                    <a:pt x="138" y="179"/>
                    <a:pt x="138" y="179"/>
                  </a:cubicBezTo>
                  <a:cubicBezTo>
                    <a:pt x="138" y="179"/>
                    <a:pt x="138" y="180"/>
                    <a:pt x="138" y="181"/>
                  </a:cubicBezTo>
                  <a:cubicBezTo>
                    <a:pt x="137" y="181"/>
                    <a:pt x="135" y="182"/>
                    <a:pt x="135" y="183"/>
                  </a:cubicBezTo>
                  <a:cubicBezTo>
                    <a:pt x="135" y="184"/>
                    <a:pt x="134" y="185"/>
                    <a:pt x="134" y="185"/>
                  </a:cubicBezTo>
                  <a:cubicBezTo>
                    <a:pt x="134" y="185"/>
                    <a:pt x="130" y="185"/>
                    <a:pt x="130" y="186"/>
                  </a:cubicBezTo>
                  <a:cubicBezTo>
                    <a:pt x="131" y="186"/>
                    <a:pt x="134" y="187"/>
                    <a:pt x="135" y="187"/>
                  </a:cubicBezTo>
                  <a:cubicBezTo>
                    <a:pt x="135" y="187"/>
                    <a:pt x="137" y="187"/>
                    <a:pt x="137" y="187"/>
                  </a:cubicBezTo>
                  <a:cubicBezTo>
                    <a:pt x="137" y="187"/>
                    <a:pt x="138" y="188"/>
                    <a:pt x="138" y="188"/>
                  </a:cubicBezTo>
                  <a:cubicBezTo>
                    <a:pt x="139" y="188"/>
                    <a:pt x="139" y="188"/>
                    <a:pt x="139" y="188"/>
                  </a:cubicBezTo>
                  <a:cubicBezTo>
                    <a:pt x="141" y="188"/>
                    <a:pt x="142" y="188"/>
                    <a:pt x="143" y="188"/>
                  </a:cubicBezTo>
                  <a:cubicBezTo>
                    <a:pt x="144" y="188"/>
                    <a:pt x="144" y="187"/>
                    <a:pt x="145" y="187"/>
                  </a:cubicBezTo>
                  <a:cubicBezTo>
                    <a:pt x="145" y="187"/>
                    <a:pt x="150" y="188"/>
                    <a:pt x="149" y="188"/>
                  </a:cubicBezTo>
                  <a:cubicBezTo>
                    <a:pt x="149" y="189"/>
                    <a:pt x="147" y="191"/>
                    <a:pt x="147" y="191"/>
                  </a:cubicBezTo>
                  <a:cubicBezTo>
                    <a:pt x="147" y="191"/>
                    <a:pt x="147" y="193"/>
                    <a:pt x="147" y="193"/>
                  </a:cubicBezTo>
                  <a:cubicBezTo>
                    <a:pt x="148" y="194"/>
                    <a:pt x="152" y="195"/>
                    <a:pt x="152" y="195"/>
                  </a:cubicBezTo>
                  <a:cubicBezTo>
                    <a:pt x="152" y="195"/>
                    <a:pt x="154" y="194"/>
                    <a:pt x="154" y="195"/>
                  </a:cubicBezTo>
                  <a:cubicBezTo>
                    <a:pt x="153" y="196"/>
                    <a:pt x="153" y="197"/>
                    <a:pt x="152" y="197"/>
                  </a:cubicBezTo>
                  <a:cubicBezTo>
                    <a:pt x="152" y="198"/>
                    <a:pt x="155" y="202"/>
                    <a:pt x="155" y="202"/>
                  </a:cubicBezTo>
                  <a:cubicBezTo>
                    <a:pt x="153" y="204"/>
                    <a:pt x="152" y="204"/>
                    <a:pt x="150" y="206"/>
                  </a:cubicBezTo>
                  <a:cubicBezTo>
                    <a:pt x="150" y="206"/>
                    <a:pt x="147" y="204"/>
                    <a:pt x="147" y="209"/>
                  </a:cubicBezTo>
                  <a:cubicBezTo>
                    <a:pt x="148" y="213"/>
                    <a:pt x="146" y="212"/>
                    <a:pt x="148" y="213"/>
                  </a:cubicBezTo>
                  <a:cubicBezTo>
                    <a:pt x="150" y="215"/>
                    <a:pt x="151" y="217"/>
                    <a:pt x="151" y="217"/>
                  </a:cubicBezTo>
                  <a:cubicBezTo>
                    <a:pt x="151" y="217"/>
                    <a:pt x="152" y="219"/>
                    <a:pt x="151" y="221"/>
                  </a:cubicBezTo>
                  <a:cubicBezTo>
                    <a:pt x="150" y="222"/>
                    <a:pt x="152" y="220"/>
                    <a:pt x="150" y="222"/>
                  </a:cubicBezTo>
                  <a:cubicBezTo>
                    <a:pt x="147" y="224"/>
                    <a:pt x="145" y="224"/>
                    <a:pt x="146" y="226"/>
                  </a:cubicBezTo>
                  <a:cubicBezTo>
                    <a:pt x="148" y="229"/>
                    <a:pt x="153" y="231"/>
                    <a:pt x="153" y="231"/>
                  </a:cubicBezTo>
                  <a:cubicBezTo>
                    <a:pt x="153" y="234"/>
                    <a:pt x="153" y="235"/>
                    <a:pt x="153" y="237"/>
                  </a:cubicBezTo>
                  <a:cubicBezTo>
                    <a:pt x="153" y="239"/>
                    <a:pt x="154" y="239"/>
                    <a:pt x="153" y="240"/>
                  </a:cubicBezTo>
                  <a:cubicBezTo>
                    <a:pt x="153" y="241"/>
                    <a:pt x="154" y="241"/>
                    <a:pt x="154" y="243"/>
                  </a:cubicBezTo>
                  <a:cubicBezTo>
                    <a:pt x="155" y="244"/>
                    <a:pt x="156" y="244"/>
                    <a:pt x="158" y="246"/>
                  </a:cubicBezTo>
                  <a:cubicBezTo>
                    <a:pt x="159" y="248"/>
                    <a:pt x="159" y="248"/>
                    <a:pt x="159" y="248"/>
                  </a:cubicBezTo>
                  <a:cubicBezTo>
                    <a:pt x="159" y="248"/>
                    <a:pt x="164" y="250"/>
                    <a:pt x="164" y="251"/>
                  </a:cubicBezTo>
                  <a:cubicBezTo>
                    <a:pt x="165" y="252"/>
                    <a:pt x="165" y="252"/>
                    <a:pt x="166" y="253"/>
                  </a:cubicBezTo>
                  <a:cubicBezTo>
                    <a:pt x="167" y="255"/>
                    <a:pt x="170" y="254"/>
                    <a:pt x="170" y="257"/>
                  </a:cubicBezTo>
                  <a:cubicBezTo>
                    <a:pt x="171" y="259"/>
                    <a:pt x="171" y="258"/>
                    <a:pt x="172" y="260"/>
                  </a:cubicBezTo>
                  <a:cubicBezTo>
                    <a:pt x="173" y="263"/>
                    <a:pt x="173" y="263"/>
                    <a:pt x="173" y="263"/>
                  </a:cubicBezTo>
                  <a:cubicBezTo>
                    <a:pt x="173" y="263"/>
                    <a:pt x="173" y="261"/>
                    <a:pt x="174" y="265"/>
                  </a:cubicBezTo>
                  <a:cubicBezTo>
                    <a:pt x="175" y="268"/>
                    <a:pt x="177" y="267"/>
                    <a:pt x="178" y="269"/>
                  </a:cubicBezTo>
                  <a:cubicBezTo>
                    <a:pt x="180" y="272"/>
                    <a:pt x="178" y="268"/>
                    <a:pt x="180" y="272"/>
                  </a:cubicBezTo>
                  <a:cubicBezTo>
                    <a:pt x="182" y="275"/>
                    <a:pt x="188" y="275"/>
                    <a:pt x="188" y="275"/>
                  </a:cubicBezTo>
                  <a:cubicBezTo>
                    <a:pt x="190" y="276"/>
                    <a:pt x="190" y="273"/>
                    <a:pt x="190" y="276"/>
                  </a:cubicBezTo>
                  <a:cubicBezTo>
                    <a:pt x="189" y="280"/>
                    <a:pt x="188" y="280"/>
                    <a:pt x="189" y="280"/>
                  </a:cubicBezTo>
                  <a:cubicBezTo>
                    <a:pt x="191" y="280"/>
                    <a:pt x="191" y="279"/>
                    <a:pt x="191" y="282"/>
                  </a:cubicBezTo>
                  <a:cubicBezTo>
                    <a:pt x="192" y="285"/>
                    <a:pt x="194" y="285"/>
                    <a:pt x="194" y="287"/>
                  </a:cubicBezTo>
                  <a:cubicBezTo>
                    <a:pt x="194" y="290"/>
                    <a:pt x="203" y="295"/>
                    <a:pt x="203" y="295"/>
                  </a:cubicBezTo>
                  <a:cubicBezTo>
                    <a:pt x="204" y="296"/>
                    <a:pt x="205" y="292"/>
                    <a:pt x="205" y="292"/>
                  </a:cubicBezTo>
                  <a:cubicBezTo>
                    <a:pt x="204" y="290"/>
                    <a:pt x="204" y="290"/>
                    <a:pt x="203" y="288"/>
                  </a:cubicBezTo>
                  <a:cubicBezTo>
                    <a:pt x="202" y="287"/>
                    <a:pt x="202" y="287"/>
                    <a:pt x="201" y="286"/>
                  </a:cubicBezTo>
                  <a:cubicBezTo>
                    <a:pt x="200" y="285"/>
                    <a:pt x="200" y="284"/>
                    <a:pt x="199" y="283"/>
                  </a:cubicBezTo>
                  <a:cubicBezTo>
                    <a:pt x="199" y="283"/>
                    <a:pt x="198" y="280"/>
                    <a:pt x="198" y="279"/>
                  </a:cubicBezTo>
                  <a:cubicBezTo>
                    <a:pt x="197" y="278"/>
                    <a:pt x="196" y="276"/>
                    <a:pt x="196" y="276"/>
                  </a:cubicBezTo>
                  <a:cubicBezTo>
                    <a:pt x="196" y="274"/>
                    <a:pt x="195" y="273"/>
                    <a:pt x="195" y="271"/>
                  </a:cubicBezTo>
                  <a:cubicBezTo>
                    <a:pt x="194" y="270"/>
                    <a:pt x="194" y="269"/>
                    <a:pt x="194" y="268"/>
                  </a:cubicBezTo>
                  <a:cubicBezTo>
                    <a:pt x="194" y="268"/>
                    <a:pt x="193" y="266"/>
                    <a:pt x="196" y="268"/>
                  </a:cubicBezTo>
                  <a:cubicBezTo>
                    <a:pt x="199" y="270"/>
                    <a:pt x="204" y="269"/>
                    <a:pt x="204" y="273"/>
                  </a:cubicBezTo>
                  <a:cubicBezTo>
                    <a:pt x="204" y="277"/>
                    <a:pt x="204" y="276"/>
                    <a:pt x="205" y="278"/>
                  </a:cubicBezTo>
                  <a:cubicBezTo>
                    <a:pt x="205" y="281"/>
                    <a:pt x="208" y="280"/>
                    <a:pt x="208" y="281"/>
                  </a:cubicBezTo>
                  <a:cubicBezTo>
                    <a:pt x="209" y="282"/>
                    <a:pt x="211" y="283"/>
                    <a:pt x="212" y="284"/>
                  </a:cubicBezTo>
                  <a:cubicBezTo>
                    <a:pt x="213" y="286"/>
                    <a:pt x="216" y="287"/>
                    <a:pt x="216" y="287"/>
                  </a:cubicBezTo>
                  <a:cubicBezTo>
                    <a:pt x="217" y="288"/>
                    <a:pt x="217" y="289"/>
                    <a:pt x="218" y="290"/>
                  </a:cubicBezTo>
                  <a:cubicBezTo>
                    <a:pt x="218" y="290"/>
                    <a:pt x="221" y="292"/>
                    <a:pt x="220" y="293"/>
                  </a:cubicBezTo>
                  <a:cubicBezTo>
                    <a:pt x="220" y="294"/>
                    <a:pt x="220" y="294"/>
                    <a:pt x="220" y="295"/>
                  </a:cubicBezTo>
                  <a:cubicBezTo>
                    <a:pt x="220" y="297"/>
                    <a:pt x="222" y="297"/>
                    <a:pt x="222" y="298"/>
                  </a:cubicBezTo>
                  <a:cubicBezTo>
                    <a:pt x="223" y="299"/>
                    <a:pt x="225" y="299"/>
                    <a:pt x="227" y="302"/>
                  </a:cubicBezTo>
                  <a:cubicBezTo>
                    <a:pt x="229" y="305"/>
                    <a:pt x="235" y="307"/>
                    <a:pt x="235" y="307"/>
                  </a:cubicBezTo>
                  <a:cubicBezTo>
                    <a:pt x="232" y="309"/>
                    <a:pt x="230" y="310"/>
                    <a:pt x="227" y="312"/>
                  </a:cubicBezTo>
                  <a:cubicBezTo>
                    <a:pt x="227" y="312"/>
                    <a:pt x="223" y="315"/>
                    <a:pt x="227" y="315"/>
                  </a:cubicBezTo>
                  <a:cubicBezTo>
                    <a:pt x="231" y="316"/>
                    <a:pt x="241" y="319"/>
                    <a:pt x="241" y="319"/>
                  </a:cubicBezTo>
                  <a:cubicBezTo>
                    <a:pt x="241" y="319"/>
                    <a:pt x="241" y="320"/>
                    <a:pt x="241" y="320"/>
                  </a:cubicBezTo>
                  <a:cubicBezTo>
                    <a:pt x="241" y="320"/>
                    <a:pt x="246" y="324"/>
                    <a:pt x="250" y="325"/>
                  </a:cubicBezTo>
                  <a:cubicBezTo>
                    <a:pt x="253" y="326"/>
                    <a:pt x="259" y="327"/>
                    <a:pt x="259" y="327"/>
                  </a:cubicBezTo>
                  <a:cubicBezTo>
                    <a:pt x="259" y="327"/>
                    <a:pt x="265" y="327"/>
                    <a:pt x="266" y="329"/>
                  </a:cubicBezTo>
                  <a:cubicBezTo>
                    <a:pt x="266" y="330"/>
                    <a:pt x="267" y="332"/>
                    <a:pt x="270" y="332"/>
                  </a:cubicBezTo>
                  <a:cubicBezTo>
                    <a:pt x="273" y="332"/>
                    <a:pt x="280" y="332"/>
                    <a:pt x="280" y="332"/>
                  </a:cubicBezTo>
                  <a:cubicBezTo>
                    <a:pt x="281" y="331"/>
                    <a:pt x="282" y="331"/>
                    <a:pt x="282" y="331"/>
                  </a:cubicBezTo>
                  <a:cubicBezTo>
                    <a:pt x="282" y="331"/>
                    <a:pt x="288" y="332"/>
                    <a:pt x="288" y="333"/>
                  </a:cubicBezTo>
                  <a:cubicBezTo>
                    <a:pt x="288" y="334"/>
                    <a:pt x="286" y="336"/>
                    <a:pt x="289" y="337"/>
                  </a:cubicBezTo>
                  <a:cubicBezTo>
                    <a:pt x="292" y="338"/>
                    <a:pt x="295" y="339"/>
                    <a:pt x="295" y="339"/>
                  </a:cubicBezTo>
                  <a:cubicBezTo>
                    <a:pt x="298" y="339"/>
                    <a:pt x="300" y="340"/>
                    <a:pt x="303" y="340"/>
                  </a:cubicBezTo>
                  <a:cubicBezTo>
                    <a:pt x="303" y="340"/>
                    <a:pt x="304" y="341"/>
                    <a:pt x="304" y="343"/>
                  </a:cubicBezTo>
                  <a:cubicBezTo>
                    <a:pt x="304" y="345"/>
                    <a:pt x="313" y="343"/>
                    <a:pt x="313" y="343"/>
                  </a:cubicBezTo>
                  <a:cubicBezTo>
                    <a:pt x="313" y="343"/>
                    <a:pt x="319" y="344"/>
                    <a:pt x="317" y="347"/>
                  </a:cubicBezTo>
                  <a:cubicBezTo>
                    <a:pt x="316" y="349"/>
                    <a:pt x="317" y="348"/>
                    <a:pt x="316" y="351"/>
                  </a:cubicBezTo>
                  <a:cubicBezTo>
                    <a:pt x="316" y="353"/>
                    <a:pt x="315" y="351"/>
                    <a:pt x="316" y="353"/>
                  </a:cubicBezTo>
                  <a:cubicBezTo>
                    <a:pt x="317" y="355"/>
                    <a:pt x="318" y="355"/>
                    <a:pt x="320" y="356"/>
                  </a:cubicBezTo>
                  <a:cubicBezTo>
                    <a:pt x="323" y="357"/>
                    <a:pt x="329" y="357"/>
                    <a:pt x="329" y="357"/>
                  </a:cubicBezTo>
                  <a:cubicBezTo>
                    <a:pt x="329" y="357"/>
                    <a:pt x="327" y="358"/>
                    <a:pt x="331" y="359"/>
                  </a:cubicBezTo>
                  <a:cubicBezTo>
                    <a:pt x="335" y="360"/>
                    <a:pt x="341" y="362"/>
                    <a:pt x="341" y="362"/>
                  </a:cubicBezTo>
                  <a:cubicBezTo>
                    <a:pt x="341" y="362"/>
                    <a:pt x="340" y="362"/>
                    <a:pt x="340" y="364"/>
                  </a:cubicBezTo>
                  <a:cubicBezTo>
                    <a:pt x="341" y="365"/>
                    <a:pt x="345" y="366"/>
                    <a:pt x="345" y="366"/>
                  </a:cubicBezTo>
                  <a:cubicBezTo>
                    <a:pt x="345" y="365"/>
                    <a:pt x="345" y="364"/>
                    <a:pt x="346" y="363"/>
                  </a:cubicBezTo>
                  <a:cubicBezTo>
                    <a:pt x="347" y="362"/>
                    <a:pt x="347" y="362"/>
                    <a:pt x="348" y="361"/>
                  </a:cubicBezTo>
                  <a:cubicBezTo>
                    <a:pt x="350" y="360"/>
                    <a:pt x="350" y="360"/>
                    <a:pt x="352" y="359"/>
                  </a:cubicBezTo>
                  <a:cubicBezTo>
                    <a:pt x="354" y="359"/>
                    <a:pt x="354" y="359"/>
                    <a:pt x="356" y="358"/>
                  </a:cubicBezTo>
                  <a:cubicBezTo>
                    <a:pt x="356" y="358"/>
                    <a:pt x="358" y="355"/>
                    <a:pt x="355" y="356"/>
                  </a:cubicBezTo>
                  <a:cubicBezTo>
                    <a:pt x="351" y="357"/>
                    <a:pt x="354" y="356"/>
                    <a:pt x="351" y="357"/>
                  </a:cubicBezTo>
                  <a:cubicBezTo>
                    <a:pt x="347" y="359"/>
                    <a:pt x="342" y="359"/>
                    <a:pt x="342" y="359"/>
                  </a:cubicBezTo>
                  <a:cubicBezTo>
                    <a:pt x="339" y="359"/>
                    <a:pt x="338" y="359"/>
                    <a:pt x="336" y="359"/>
                  </a:cubicBezTo>
                  <a:cubicBezTo>
                    <a:pt x="336" y="357"/>
                    <a:pt x="336" y="356"/>
                    <a:pt x="336" y="355"/>
                  </a:cubicBezTo>
                  <a:cubicBezTo>
                    <a:pt x="336" y="352"/>
                    <a:pt x="336" y="351"/>
                    <a:pt x="337" y="349"/>
                  </a:cubicBezTo>
                  <a:cubicBezTo>
                    <a:pt x="337" y="348"/>
                    <a:pt x="337" y="347"/>
                    <a:pt x="337" y="345"/>
                  </a:cubicBezTo>
                  <a:cubicBezTo>
                    <a:pt x="337" y="343"/>
                    <a:pt x="336" y="342"/>
                    <a:pt x="336" y="340"/>
                  </a:cubicBezTo>
                  <a:cubicBezTo>
                    <a:pt x="334" y="338"/>
                    <a:pt x="334" y="337"/>
                    <a:pt x="333" y="335"/>
                  </a:cubicBezTo>
                  <a:cubicBezTo>
                    <a:pt x="333" y="335"/>
                    <a:pt x="331" y="334"/>
                    <a:pt x="329" y="334"/>
                  </a:cubicBezTo>
                  <a:cubicBezTo>
                    <a:pt x="327" y="333"/>
                    <a:pt x="322" y="332"/>
                    <a:pt x="322" y="332"/>
                  </a:cubicBezTo>
                  <a:cubicBezTo>
                    <a:pt x="322" y="332"/>
                    <a:pt x="320" y="332"/>
                    <a:pt x="318" y="332"/>
                  </a:cubicBezTo>
                  <a:cubicBezTo>
                    <a:pt x="315" y="332"/>
                    <a:pt x="315" y="332"/>
                    <a:pt x="315" y="332"/>
                  </a:cubicBezTo>
                  <a:cubicBezTo>
                    <a:pt x="314" y="332"/>
                    <a:pt x="313" y="332"/>
                    <a:pt x="312" y="331"/>
                  </a:cubicBezTo>
                  <a:cubicBezTo>
                    <a:pt x="312" y="331"/>
                    <a:pt x="310" y="330"/>
                    <a:pt x="312" y="329"/>
                  </a:cubicBezTo>
                  <a:cubicBezTo>
                    <a:pt x="314" y="329"/>
                    <a:pt x="315" y="326"/>
                    <a:pt x="315" y="326"/>
                  </a:cubicBezTo>
                  <a:cubicBezTo>
                    <a:pt x="315" y="325"/>
                    <a:pt x="315" y="325"/>
                    <a:pt x="315" y="324"/>
                  </a:cubicBezTo>
                  <a:cubicBezTo>
                    <a:pt x="315" y="324"/>
                    <a:pt x="317" y="324"/>
                    <a:pt x="317" y="322"/>
                  </a:cubicBezTo>
                  <a:cubicBezTo>
                    <a:pt x="318" y="320"/>
                    <a:pt x="317" y="315"/>
                    <a:pt x="317" y="315"/>
                  </a:cubicBezTo>
                  <a:cubicBezTo>
                    <a:pt x="317" y="314"/>
                    <a:pt x="317" y="314"/>
                    <a:pt x="316" y="313"/>
                  </a:cubicBezTo>
                  <a:cubicBezTo>
                    <a:pt x="316" y="312"/>
                    <a:pt x="317" y="311"/>
                    <a:pt x="317" y="310"/>
                  </a:cubicBezTo>
                  <a:cubicBezTo>
                    <a:pt x="317" y="310"/>
                    <a:pt x="315" y="307"/>
                    <a:pt x="312" y="307"/>
                  </a:cubicBezTo>
                  <a:cubicBezTo>
                    <a:pt x="310" y="308"/>
                    <a:pt x="310" y="307"/>
                    <a:pt x="307" y="308"/>
                  </a:cubicBezTo>
                  <a:cubicBezTo>
                    <a:pt x="305" y="309"/>
                    <a:pt x="303" y="310"/>
                    <a:pt x="303" y="310"/>
                  </a:cubicBezTo>
                  <a:cubicBezTo>
                    <a:pt x="303" y="310"/>
                    <a:pt x="299" y="314"/>
                    <a:pt x="299" y="316"/>
                  </a:cubicBezTo>
                  <a:cubicBezTo>
                    <a:pt x="299" y="317"/>
                    <a:pt x="300" y="315"/>
                    <a:pt x="299" y="317"/>
                  </a:cubicBezTo>
                  <a:cubicBezTo>
                    <a:pt x="298" y="319"/>
                    <a:pt x="301" y="319"/>
                    <a:pt x="298" y="319"/>
                  </a:cubicBezTo>
                  <a:cubicBezTo>
                    <a:pt x="295" y="319"/>
                    <a:pt x="296" y="320"/>
                    <a:pt x="292" y="320"/>
                  </a:cubicBezTo>
                  <a:cubicBezTo>
                    <a:pt x="289" y="320"/>
                    <a:pt x="288" y="321"/>
                    <a:pt x="287" y="321"/>
                  </a:cubicBezTo>
                  <a:cubicBezTo>
                    <a:pt x="284" y="321"/>
                    <a:pt x="282" y="321"/>
                    <a:pt x="282" y="321"/>
                  </a:cubicBezTo>
                  <a:cubicBezTo>
                    <a:pt x="282" y="321"/>
                    <a:pt x="282" y="318"/>
                    <a:pt x="278" y="317"/>
                  </a:cubicBezTo>
                  <a:cubicBezTo>
                    <a:pt x="275" y="316"/>
                    <a:pt x="271" y="311"/>
                    <a:pt x="271" y="311"/>
                  </a:cubicBezTo>
                  <a:cubicBezTo>
                    <a:pt x="270" y="309"/>
                    <a:pt x="270" y="308"/>
                    <a:pt x="268" y="305"/>
                  </a:cubicBezTo>
                  <a:cubicBezTo>
                    <a:pt x="269" y="303"/>
                    <a:pt x="269" y="302"/>
                    <a:pt x="269" y="300"/>
                  </a:cubicBezTo>
                  <a:cubicBezTo>
                    <a:pt x="268" y="297"/>
                    <a:pt x="268" y="296"/>
                    <a:pt x="267" y="292"/>
                  </a:cubicBezTo>
                  <a:cubicBezTo>
                    <a:pt x="268" y="290"/>
                    <a:pt x="268" y="289"/>
                    <a:pt x="269" y="286"/>
                  </a:cubicBezTo>
                  <a:cubicBezTo>
                    <a:pt x="269" y="286"/>
                    <a:pt x="270" y="285"/>
                    <a:pt x="272" y="284"/>
                  </a:cubicBezTo>
                  <a:cubicBezTo>
                    <a:pt x="273" y="283"/>
                    <a:pt x="273" y="278"/>
                    <a:pt x="273" y="278"/>
                  </a:cubicBezTo>
                  <a:cubicBezTo>
                    <a:pt x="274" y="278"/>
                    <a:pt x="275" y="277"/>
                    <a:pt x="276" y="277"/>
                  </a:cubicBezTo>
                  <a:cubicBezTo>
                    <a:pt x="276" y="277"/>
                    <a:pt x="284" y="275"/>
                    <a:pt x="286" y="275"/>
                  </a:cubicBezTo>
                  <a:cubicBezTo>
                    <a:pt x="287" y="275"/>
                    <a:pt x="287" y="275"/>
                    <a:pt x="287" y="275"/>
                  </a:cubicBezTo>
                  <a:cubicBezTo>
                    <a:pt x="291" y="275"/>
                    <a:pt x="292" y="274"/>
                    <a:pt x="296" y="274"/>
                  </a:cubicBezTo>
                  <a:cubicBezTo>
                    <a:pt x="299" y="274"/>
                    <a:pt x="308" y="274"/>
                    <a:pt x="308" y="274"/>
                  </a:cubicBezTo>
                  <a:cubicBezTo>
                    <a:pt x="309" y="273"/>
                    <a:pt x="309" y="273"/>
                    <a:pt x="310" y="272"/>
                  </a:cubicBezTo>
                  <a:cubicBezTo>
                    <a:pt x="311" y="271"/>
                    <a:pt x="312" y="271"/>
                    <a:pt x="313" y="269"/>
                  </a:cubicBezTo>
                  <a:cubicBezTo>
                    <a:pt x="313" y="269"/>
                    <a:pt x="311" y="267"/>
                    <a:pt x="315" y="269"/>
                  </a:cubicBezTo>
                  <a:cubicBezTo>
                    <a:pt x="319" y="271"/>
                    <a:pt x="319" y="270"/>
                    <a:pt x="321" y="271"/>
                  </a:cubicBezTo>
                  <a:cubicBezTo>
                    <a:pt x="324" y="272"/>
                    <a:pt x="324" y="271"/>
                    <a:pt x="327" y="273"/>
                  </a:cubicBezTo>
                  <a:cubicBezTo>
                    <a:pt x="329" y="274"/>
                    <a:pt x="328" y="273"/>
                    <a:pt x="329" y="274"/>
                  </a:cubicBezTo>
                  <a:cubicBezTo>
                    <a:pt x="331" y="276"/>
                    <a:pt x="328" y="273"/>
                    <a:pt x="331" y="276"/>
                  </a:cubicBezTo>
                  <a:cubicBezTo>
                    <a:pt x="333" y="279"/>
                    <a:pt x="331" y="278"/>
                    <a:pt x="333" y="280"/>
                  </a:cubicBezTo>
                  <a:cubicBezTo>
                    <a:pt x="336" y="281"/>
                    <a:pt x="338" y="279"/>
                    <a:pt x="339" y="282"/>
                  </a:cubicBezTo>
                  <a:cubicBezTo>
                    <a:pt x="341" y="284"/>
                    <a:pt x="339" y="280"/>
                    <a:pt x="341" y="284"/>
                  </a:cubicBezTo>
                  <a:cubicBezTo>
                    <a:pt x="342" y="289"/>
                    <a:pt x="340" y="287"/>
                    <a:pt x="342" y="289"/>
                  </a:cubicBezTo>
                  <a:cubicBezTo>
                    <a:pt x="344" y="291"/>
                    <a:pt x="344" y="291"/>
                    <a:pt x="344" y="291"/>
                  </a:cubicBezTo>
                  <a:cubicBezTo>
                    <a:pt x="345" y="292"/>
                    <a:pt x="346" y="292"/>
                    <a:pt x="347" y="292"/>
                  </a:cubicBezTo>
                  <a:cubicBezTo>
                    <a:pt x="347" y="292"/>
                    <a:pt x="350" y="292"/>
                    <a:pt x="351" y="291"/>
                  </a:cubicBezTo>
                  <a:cubicBezTo>
                    <a:pt x="352" y="290"/>
                    <a:pt x="351" y="287"/>
                    <a:pt x="352" y="285"/>
                  </a:cubicBezTo>
                  <a:cubicBezTo>
                    <a:pt x="352" y="283"/>
                    <a:pt x="350" y="279"/>
                    <a:pt x="350" y="279"/>
                  </a:cubicBezTo>
                  <a:cubicBezTo>
                    <a:pt x="350" y="279"/>
                    <a:pt x="350" y="279"/>
                    <a:pt x="349" y="277"/>
                  </a:cubicBezTo>
                  <a:cubicBezTo>
                    <a:pt x="349" y="276"/>
                    <a:pt x="345" y="275"/>
                    <a:pt x="344" y="271"/>
                  </a:cubicBezTo>
                  <a:cubicBezTo>
                    <a:pt x="344" y="268"/>
                    <a:pt x="346" y="266"/>
                    <a:pt x="346" y="266"/>
                  </a:cubicBezTo>
                  <a:cubicBezTo>
                    <a:pt x="346" y="266"/>
                    <a:pt x="347" y="265"/>
                    <a:pt x="349" y="264"/>
                  </a:cubicBezTo>
                  <a:cubicBezTo>
                    <a:pt x="351" y="264"/>
                    <a:pt x="353" y="262"/>
                    <a:pt x="353" y="262"/>
                  </a:cubicBezTo>
                  <a:cubicBezTo>
                    <a:pt x="354" y="261"/>
                    <a:pt x="355" y="261"/>
                    <a:pt x="356" y="261"/>
                  </a:cubicBezTo>
                  <a:cubicBezTo>
                    <a:pt x="357" y="260"/>
                    <a:pt x="357" y="260"/>
                    <a:pt x="358" y="259"/>
                  </a:cubicBezTo>
                  <a:cubicBezTo>
                    <a:pt x="361" y="257"/>
                    <a:pt x="362" y="256"/>
                    <a:pt x="364" y="255"/>
                  </a:cubicBezTo>
                  <a:cubicBezTo>
                    <a:pt x="366" y="253"/>
                    <a:pt x="367" y="253"/>
                    <a:pt x="369" y="252"/>
                  </a:cubicBezTo>
                  <a:cubicBezTo>
                    <a:pt x="369" y="251"/>
                    <a:pt x="369" y="250"/>
                    <a:pt x="369" y="249"/>
                  </a:cubicBezTo>
                  <a:cubicBezTo>
                    <a:pt x="369" y="249"/>
                    <a:pt x="369" y="248"/>
                    <a:pt x="369" y="247"/>
                  </a:cubicBezTo>
                  <a:cubicBezTo>
                    <a:pt x="369" y="246"/>
                    <a:pt x="369" y="244"/>
                    <a:pt x="369" y="244"/>
                  </a:cubicBezTo>
                  <a:cubicBezTo>
                    <a:pt x="369" y="244"/>
                    <a:pt x="371" y="249"/>
                    <a:pt x="369" y="246"/>
                  </a:cubicBezTo>
                  <a:cubicBezTo>
                    <a:pt x="367" y="243"/>
                    <a:pt x="367" y="241"/>
                    <a:pt x="367" y="240"/>
                  </a:cubicBezTo>
                  <a:cubicBezTo>
                    <a:pt x="367" y="239"/>
                    <a:pt x="364" y="234"/>
                    <a:pt x="364" y="234"/>
                  </a:cubicBezTo>
                  <a:cubicBezTo>
                    <a:pt x="364" y="234"/>
                    <a:pt x="365" y="233"/>
                    <a:pt x="366" y="233"/>
                  </a:cubicBezTo>
                  <a:cubicBezTo>
                    <a:pt x="366" y="233"/>
                    <a:pt x="368" y="230"/>
                    <a:pt x="370" y="233"/>
                  </a:cubicBezTo>
                  <a:cubicBezTo>
                    <a:pt x="371" y="236"/>
                    <a:pt x="371" y="236"/>
                    <a:pt x="371" y="236"/>
                  </a:cubicBezTo>
                  <a:cubicBezTo>
                    <a:pt x="376" y="234"/>
                    <a:pt x="378" y="234"/>
                    <a:pt x="383" y="232"/>
                  </a:cubicBezTo>
                  <a:cubicBezTo>
                    <a:pt x="383" y="232"/>
                    <a:pt x="385" y="226"/>
                    <a:pt x="387" y="226"/>
                  </a:cubicBezTo>
                  <a:cubicBezTo>
                    <a:pt x="388" y="226"/>
                    <a:pt x="391" y="222"/>
                    <a:pt x="391" y="222"/>
                  </a:cubicBezTo>
                  <a:cubicBezTo>
                    <a:pt x="390" y="221"/>
                    <a:pt x="390" y="220"/>
                    <a:pt x="390" y="219"/>
                  </a:cubicBezTo>
                  <a:cubicBezTo>
                    <a:pt x="390" y="218"/>
                    <a:pt x="390" y="217"/>
                    <a:pt x="391" y="216"/>
                  </a:cubicBezTo>
                  <a:cubicBezTo>
                    <a:pt x="392" y="215"/>
                    <a:pt x="393" y="215"/>
                    <a:pt x="394" y="214"/>
                  </a:cubicBezTo>
                  <a:cubicBezTo>
                    <a:pt x="395" y="214"/>
                    <a:pt x="396" y="214"/>
                    <a:pt x="397" y="214"/>
                  </a:cubicBezTo>
                  <a:cubicBezTo>
                    <a:pt x="397" y="214"/>
                    <a:pt x="396" y="212"/>
                    <a:pt x="400" y="213"/>
                  </a:cubicBezTo>
                  <a:cubicBezTo>
                    <a:pt x="405" y="213"/>
                    <a:pt x="406" y="213"/>
                    <a:pt x="408" y="213"/>
                  </a:cubicBezTo>
                  <a:cubicBezTo>
                    <a:pt x="410" y="214"/>
                    <a:pt x="407" y="213"/>
                    <a:pt x="410" y="214"/>
                  </a:cubicBezTo>
                  <a:cubicBezTo>
                    <a:pt x="412" y="214"/>
                    <a:pt x="415" y="214"/>
                    <a:pt x="415" y="214"/>
                  </a:cubicBezTo>
                  <a:cubicBezTo>
                    <a:pt x="417" y="213"/>
                    <a:pt x="418" y="213"/>
                    <a:pt x="420" y="212"/>
                  </a:cubicBezTo>
                  <a:cubicBezTo>
                    <a:pt x="420" y="212"/>
                    <a:pt x="421" y="210"/>
                    <a:pt x="422" y="209"/>
                  </a:cubicBezTo>
                  <a:cubicBezTo>
                    <a:pt x="423" y="208"/>
                    <a:pt x="422" y="204"/>
                    <a:pt x="422" y="204"/>
                  </a:cubicBezTo>
                  <a:cubicBezTo>
                    <a:pt x="422" y="204"/>
                    <a:pt x="422" y="203"/>
                    <a:pt x="420" y="200"/>
                  </a:cubicBezTo>
                  <a:cubicBezTo>
                    <a:pt x="417" y="198"/>
                    <a:pt x="416" y="196"/>
                    <a:pt x="416" y="196"/>
                  </a:cubicBezTo>
                  <a:cubicBezTo>
                    <a:pt x="416" y="196"/>
                    <a:pt x="414" y="191"/>
                    <a:pt x="415" y="190"/>
                  </a:cubicBezTo>
                  <a:cubicBezTo>
                    <a:pt x="417" y="188"/>
                    <a:pt x="417" y="186"/>
                    <a:pt x="417" y="186"/>
                  </a:cubicBezTo>
                  <a:cubicBezTo>
                    <a:pt x="420" y="186"/>
                    <a:pt x="422" y="186"/>
                    <a:pt x="425" y="185"/>
                  </a:cubicBezTo>
                  <a:cubicBezTo>
                    <a:pt x="425" y="185"/>
                    <a:pt x="426" y="182"/>
                    <a:pt x="430" y="182"/>
                  </a:cubicBezTo>
                  <a:cubicBezTo>
                    <a:pt x="434" y="182"/>
                    <a:pt x="430" y="181"/>
                    <a:pt x="434" y="182"/>
                  </a:cubicBezTo>
                  <a:cubicBezTo>
                    <a:pt x="438" y="182"/>
                    <a:pt x="438" y="182"/>
                    <a:pt x="440" y="182"/>
                  </a:cubicBezTo>
                  <a:cubicBezTo>
                    <a:pt x="441" y="182"/>
                    <a:pt x="443" y="182"/>
                    <a:pt x="443" y="182"/>
                  </a:cubicBezTo>
                  <a:cubicBezTo>
                    <a:pt x="443" y="182"/>
                    <a:pt x="448" y="179"/>
                    <a:pt x="445" y="183"/>
                  </a:cubicBezTo>
                  <a:cubicBezTo>
                    <a:pt x="442" y="188"/>
                    <a:pt x="443" y="184"/>
                    <a:pt x="442" y="188"/>
                  </a:cubicBezTo>
                  <a:cubicBezTo>
                    <a:pt x="441" y="192"/>
                    <a:pt x="440" y="191"/>
                    <a:pt x="441" y="192"/>
                  </a:cubicBezTo>
                  <a:cubicBezTo>
                    <a:pt x="442" y="194"/>
                    <a:pt x="446" y="194"/>
                    <a:pt x="446" y="194"/>
                  </a:cubicBezTo>
                  <a:cubicBezTo>
                    <a:pt x="448" y="194"/>
                    <a:pt x="448" y="194"/>
                    <a:pt x="449" y="193"/>
                  </a:cubicBezTo>
                  <a:cubicBezTo>
                    <a:pt x="451" y="193"/>
                    <a:pt x="452" y="193"/>
                    <a:pt x="454" y="193"/>
                  </a:cubicBezTo>
                  <a:cubicBezTo>
                    <a:pt x="460" y="198"/>
                    <a:pt x="463" y="199"/>
                    <a:pt x="463" y="199"/>
                  </a:cubicBezTo>
                  <a:cubicBezTo>
                    <a:pt x="464" y="199"/>
                    <a:pt x="465" y="199"/>
                    <a:pt x="467" y="198"/>
                  </a:cubicBezTo>
                  <a:cubicBezTo>
                    <a:pt x="468" y="198"/>
                    <a:pt x="468" y="198"/>
                    <a:pt x="469" y="198"/>
                  </a:cubicBezTo>
                  <a:cubicBezTo>
                    <a:pt x="470" y="198"/>
                    <a:pt x="470" y="198"/>
                    <a:pt x="471" y="197"/>
                  </a:cubicBezTo>
                  <a:cubicBezTo>
                    <a:pt x="472" y="196"/>
                    <a:pt x="472" y="194"/>
                    <a:pt x="472" y="194"/>
                  </a:cubicBezTo>
                  <a:cubicBezTo>
                    <a:pt x="472" y="194"/>
                    <a:pt x="471" y="192"/>
                    <a:pt x="467" y="192"/>
                  </a:cubicBezTo>
                  <a:cubicBezTo>
                    <a:pt x="462" y="192"/>
                    <a:pt x="462" y="192"/>
                    <a:pt x="462" y="192"/>
                  </a:cubicBezTo>
                  <a:cubicBezTo>
                    <a:pt x="461" y="191"/>
                    <a:pt x="460" y="190"/>
                    <a:pt x="459" y="189"/>
                  </a:cubicBezTo>
                  <a:cubicBezTo>
                    <a:pt x="459" y="189"/>
                    <a:pt x="459" y="187"/>
                    <a:pt x="458" y="187"/>
                  </a:cubicBezTo>
                  <a:cubicBezTo>
                    <a:pt x="456" y="186"/>
                    <a:pt x="454" y="185"/>
                    <a:pt x="454" y="185"/>
                  </a:cubicBezTo>
                  <a:cubicBezTo>
                    <a:pt x="453" y="184"/>
                    <a:pt x="453" y="184"/>
                    <a:pt x="452" y="184"/>
                  </a:cubicBezTo>
                  <a:cubicBezTo>
                    <a:pt x="452" y="182"/>
                    <a:pt x="452" y="182"/>
                    <a:pt x="453" y="180"/>
                  </a:cubicBezTo>
                  <a:cubicBezTo>
                    <a:pt x="454" y="180"/>
                    <a:pt x="454" y="180"/>
                    <a:pt x="455" y="179"/>
                  </a:cubicBezTo>
                  <a:cubicBezTo>
                    <a:pt x="453" y="178"/>
                    <a:pt x="452" y="178"/>
                    <a:pt x="451" y="176"/>
                  </a:cubicBezTo>
                  <a:cubicBezTo>
                    <a:pt x="450" y="175"/>
                    <a:pt x="450" y="175"/>
                    <a:pt x="450" y="174"/>
                  </a:cubicBezTo>
                  <a:cubicBezTo>
                    <a:pt x="451" y="174"/>
                    <a:pt x="451" y="173"/>
                    <a:pt x="452" y="173"/>
                  </a:cubicBezTo>
                  <a:cubicBezTo>
                    <a:pt x="451" y="170"/>
                    <a:pt x="450" y="168"/>
                    <a:pt x="449" y="165"/>
                  </a:cubicBezTo>
                  <a:cubicBezTo>
                    <a:pt x="446" y="163"/>
                    <a:pt x="444" y="161"/>
                    <a:pt x="441" y="159"/>
                  </a:cubicBezTo>
                  <a:cubicBezTo>
                    <a:pt x="438" y="158"/>
                    <a:pt x="436" y="157"/>
                    <a:pt x="433" y="156"/>
                  </a:cubicBezTo>
                  <a:cubicBezTo>
                    <a:pt x="429" y="153"/>
                    <a:pt x="428" y="152"/>
                    <a:pt x="424" y="149"/>
                  </a:cubicBezTo>
                  <a:cubicBezTo>
                    <a:pt x="424" y="149"/>
                    <a:pt x="424" y="143"/>
                    <a:pt x="423" y="142"/>
                  </a:cubicBezTo>
                  <a:cubicBezTo>
                    <a:pt x="420" y="141"/>
                    <a:pt x="414" y="137"/>
                    <a:pt x="414" y="137"/>
                  </a:cubicBezTo>
                  <a:cubicBezTo>
                    <a:pt x="413" y="135"/>
                    <a:pt x="412" y="134"/>
                    <a:pt x="411" y="132"/>
                  </a:cubicBezTo>
                  <a:cubicBezTo>
                    <a:pt x="411" y="130"/>
                    <a:pt x="411" y="128"/>
                    <a:pt x="412" y="126"/>
                  </a:cubicBezTo>
                  <a:cubicBezTo>
                    <a:pt x="412" y="126"/>
                    <a:pt x="408" y="130"/>
                    <a:pt x="407" y="132"/>
                  </a:cubicBezTo>
                  <a:cubicBezTo>
                    <a:pt x="406" y="134"/>
                    <a:pt x="406" y="134"/>
                    <a:pt x="405" y="136"/>
                  </a:cubicBezTo>
                  <a:cubicBezTo>
                    <a:pt x="403" y="138"/>
                    <a:pt x="402" y="140"/>
                    <a:pt x="402" y="140"/>
                  </a:cubicBezTo>
                  <a:cubicBezTo>
                    <a:pt x="400" y="139"/>
                    <a:pt x="399" y="139"/>
                    <a:pt x="397" y="138"/>
                  </a:cubicBezTo>
                  <a:cubicBezTo>
                    <a:pt x="397" y="138"/>
                    <a:pt x="393" y="136"/>
                    <a:pt x="392" y="135"/>
                  </a:cubicBezTo>
                  <a:cubicBezTo>
                    <a:pt x="391" y="134"/>
                    <a:pt x="389" y="131"/>
                    <a:pt x="389" y="131"/>
                  </a:cubicBezTo>
                  <a:cubicBezTo>
                    <a:pt x="388" y="129"/>
                    <a:pt x="388" y="127"/>
                    <a:pt x="388" y="125"/>
                  </a:cubicBezTo>
                  <a:cubicBezTo>
                    <a:pt x="388" y="125"/>
                    <a:pt x="385" y="124"/>
                    <a:pt x="382" y="123"/>
                  </a:cubicBezTo>
                  <a:cubicBezTo>
                    <a:pt x="378" y="122"/>
                    <a:pt x="378" y="122"/>
                    <a:pt x="378" y="122"/>
                  </a:cubicBezTo>
                  <a:cubicBezTo>
                    <a:pt x="377" y="120"/>
                    <a:pt x="376" y="119"/>
                    <a:pt x="375" y="118"/>
                  </a:cubicBezTo>
                  <a:cubicBezTo>
                    <a:pt x="375" y="118"/>
                    <a:pt x="374" y="116"/>
                    <a:pt x="372" y="117"/>
                  </a:cubicBezTo>
                  <a:cubicBezTo>
                    <a:pt x="370" y="117"/>
                    <a:pt x="366" y="117"/>
                    <a:pt x="366" y="117"/>
                  </a:cubicBezTo>
                  <a:cubicBezTo>
                    <a:pt x="363" y="117"/>
                    <a:pt x="361" y="117"/>
                    <a:pt x="358" y="117"/>
                  </a:cubicBezTo>
                  <a:cubicBezTo>
                    <a:pt x="356" y="118"/>
                    <a:pt x="355" y="117"/>
                    <a:pt x="355" y="120"/>
                  </a:cubicBezTo>
                  <a:cubicBezTo>
                    <a:pt x="355" y="123"/>
                    <a:pt x="355" y="123"/>
                    <a:pt x="355" y="125"/>
                  </a:cubicBezTo>
                  <a:cubicBezTo>
                    <a:pt x="355" y="127"/>
                    <a:pt x="357" y="125"/>
                    <a:pt x="355" y="127"/>
                  </a:cubicBezTo>
                  <a:cubicBezTo>
                    <a:pt x="353" y="129"/>
                    <a:pt x="353" y="126"/>
                    <a:pt x="353" y="129"/>
                  </a:cubicBezTo>
                  <a:cubicBezTo>
                    <a:pt x="353" y="133"/>
                    <a:pt x="351" y="132"/>
                    <a:pt x="353" y="135"/>
                  </a:cubicBezTo>
                  <a:cubicBezTo>
                    <a:pt x="354" y="138"/>
                    <a:pt x="356" y="140"/>
                    <a:pt x="356" y="140"/>
                  </a:cubicBezTo>
                  <a:cubicBezTo>
                    <a:pt x="356" y="140"/>
                    <a:pt x="357" y="139"/>
                    <a:pt x="359" y="142"/>
                  </a:cubicBezTo>
                  <a:cubicBezTo>
                    <a:pt x="361" y="145"/>
                    <a:pt x="361" y="142"/>
                    <a:pt x="361" y="145"/>
                  </a:cubicBezTo>
                  <a:cubicBezTo>
                    <a:pt x="362" y="147"/>
                    <a:pt x="365" y="147"/>
                    <a:pt x="362" y="148"/>
                  </a:cubicBezTo>
                  <a:cubicBezTo>
                    <a:pt x="359" y="150"/>
                    <a:pt x="360" y="150"/>
                    <a:pt x="357" y="150"/>
                  </a:cubicBezTo>
                  <a:cubicBezTo>
                    <a:pt x="354" y="151"/>
                    <a:pt x="357" y="149"/>
                    <a:pt x="354" y="151"/>
                  </a:cubicBezTo>
                  <a:cubicBezTo>
                    <a:pt x="351" y="153"/>
                    <a:pt x="349" y="152"/>
                    <a:pt x="351" y="154"/>
                  </a:cubicBezTo>
                  <a:cubicBezTo>
                    <a:pt x="353" y="157"/>
                    <a:pt x="351" y="154"/>
                    <a:pt x="353" y="157"/>
                  </a:cubicBezTo>
                  <a:cubicBezTo>
                    <a:pt x="356" y="160"/>
                    <a:pt x="358" y="156"/>
                    <a:pt x="356" y="160"/>
                  </a:cubicBezTo>
                  <a:cubicBezTo>
                    <a:pt x="353" y="163"/>
                    <a:pt x="354" y="161"/>
                    <a:pt x="353" y="163"/>
                  </a:cubicBezTo>
                  <a:cubicBezTo>
                    <a:pt x="352" y="165"/>
                    <a:pt x="354" y="163"/>
                    <a:pt x="352" y="165"/>
                  </a:cubicBezTo>
                  <a:cubicBezTo>
                    <a:pt x="351" y="167"/>
                    <a:pt x="356" y="167"/>
                    <a:pt x="351" y="168"/>
                  </a:cubicBezTo>
                  <a:cubicBezTo>
                    <a:pt x="345" y="168"/>
                    <a:pt x="344" y="169"/>
                    <a:pt x="343" y="167"/>
                  </a:cubicBezTo>
                  <a:cubicBezTo>
                    <a:pt x="342" y="166"/>
                    <a:pt x="341" y="164"/>
                    <a:pt x="341" y="164"/>
                  </a:cubicBezTo>
                  <a:cubicBezTo>
                    <a:pt x="340" y="161"/>
                    <a:pt x="339" y="160"/>
                    <a:pt x="338" y="158"/>
                  </a:cubicBezTo>
                  <a:cubicBezTo>
                    <a:pt x="338" y="157"/>
                    <a:pt x="337" y="156"/>
                    <a:pt x="337" y="155"/>
                  </a:cubicBezTo>
                  <a:cubicBezTo>
                    <a:pt x="328" y="151"/>
                    <a:pt x="329" y="151"/>
                    <a:pt x="326" y="151"/>
                  </a:cubicBezTo>
                  <a:cubicBezTo>
                    <a:pt x="323" y="150"/>
                    <a:pt x="328" y="151"/>
                    <a:pt x="323" y="150"/>
                  </a:cubicBezTo>
                  <a:cubicBezTo>
                    <a:pt x="318" y="150"/>
                    <a:pt x="316" y="148"/>
                    <a:pt x="311" y="147"/>
                  </a:cubicBezTo>
                  <a:cubicBezTo>
                    <a:pt x="307" y="146"/>
                    <a:pt x="306" y="145"/>
                    <a:pt x="304" y="144"/>
                  </a:cubicBezTo>
                  <a:cubicBezTo>
                    <a:pt x="303" y="143"/>
                    <a:pt x="302" y="143"/>
                    <a:pt x="301" y="141"/>
                  </a:cubicBezTo>
                  <a:cubicBezTo>
                    <a:pt x="301" y="140"/>
                    <a:pt x="299" y="139"/>
                    <a:pt x="295" y="138"/>
                  </a:cubicBezTo>
                  <a:cubicBezTo>
                    <a:pt x="290" y="136"/>
                    <a:pt x="295" y="138"/>
                    <a:pt x="290" y="136"/>
                  </a:cubicBezTo>
                  <a:cubicBezTo>
                    <a:pt x="286" y="135"/>
                    <a:pt x="285" y="135"/>
                    <a:pt x="285" y="133"/>
                  </a:cubicBezTo>
                  <a:cubicBezTo>
                    <a:pt x="284" y="130"/>
                    <a:pt x="284" y="127"/>
                    <a:pt x="284" y="127"/>
                  </a:cubicBezTo>
                  <a:cubicBezTo>
                    <a:pt x="284" y="127"/>
                    <a:pt x="287" y="126"/>
                    <a:pt x="289" y="123"/>
                  </a:cubicBezTo>
                  <a:cubicBezTo>
                    <a:pt x="292" y="121"/>
                    <a:pt x="291" y="121"/>
                    <a:pt x="293" y="120"/>
                  </a:cubicBezTo>
                  <a:cubicBezTo>
                    <a:pt x="295" y="119"/>
                    <a:pt x="298" y="118"/>
                    <a:pt x="299" y="117"/>
                  </a:cubicBezTo>
                  <a:cubicBezTo>
                    <a:pt x="301" y="116"/>
                    <a:pt x="301" y="114"/>
                    <a:pt x="302" y="114"/>
                  </a:cubicBezTo>
                  <a:cubicBezTo>
                    <a:pt x="304" y="113"/>
                    <a:pt x="305" y="113"/>
                    <a:pt x="307" y="112"/>
                  </a:cubicBezTo>
                  <a:cubicBezTo>
                    <a:pt x="309" y="111"/>
                    <a:pt x="310" y="109"/>
                    <a:pt x="310" y="109"/>
                  </a:cubicBezTo>
                  <a:cubicBezTo>
                    <a:pt x="312" y="108"/>
                    <a:pt x="312" y="108"/>
                    <a:pt x="314" y="107"/>
                  </a:cubicBezTo>
                  <a:cubicBezTo>
                    <a:pt x="315" y="106"/>
                    <a:pt x="315" y="106"/>
                    <a:pt x="316" y="106"/>
                  </a:cubicBezTo>
                  <a:cubicBezTo>
                    <a:pt x="316" y="106"/>
                    <a:pt x="319" y="106"/>
                    <a:pt x="320" y="105"/>
                  </a:cubicBezTo>
                  <a:cubicBezTo>
                    <a:pt x="321" y="103"/>
                    <a:pt x="324" y="99"/>
                    <a:pt x="324" y="99"/>
                  </a:cubicBezTo>
                  <a:cubicBezTo>
                    <a:pt x="325" y="99"/>
                    <a:pt x="326" y="99"/>
                    <a:pt x="327" y="98"/>
                  </a:cubicBezTo>
                  <a:cubicBezTo>
                    <a:pt x="327" y="98"/>
                    <a:pt x="330" y="98"/>
                    <a:pt x="332" y="98"/>
                  </a:cubicBezTo>
                  <a:cubicBezTo>
                    <a:pt x="333" y="97"/>
                    <a:pt x="337" y="93"/>
                    <a:pt x="339" y="93"/>
                  </a:cubicBezTo>
                  <a:cubicBezTo>
                    <a:pt x="340" y="93"/>
                    <a:pt x="343" y="91"/>
                    <a:pt x="343" y="91"/>
                  </a:cubicBezTo>
                  <a:cubicBezTo>
                    <a:pt x="343" y="90"/>
                    <a:pt x="343" y="90"/>
                    <a:pt x="344" y="89"/>
                  </a:cubicBezTo>
                  <a:cubicBezTo>
                    <a:pt x="344" y="89"/>
                    <a:pt x="342" y="88"/>
                    <a:pt x="341" y="87"/>
                  </a:cubicBezTo>
                  <a:cubicBezTo>
                    <a:pt x="340" y="85"/>
                    <a:pt x="341" y="87"/>
                    <a:pt x="339" y="83"/>
                  </a:cubicBezTo>
                  <a:cubicBezTo>
                    <a:pt x="336" y="79"/>
                    <a:pt x="336" y="76"/>
                    <a:pt x="333" y="75"/>
                  </a:cubicBezTo>
                  <a:cubicBezTo>
                    <a:pt x="331" y="75"/>
                    <a:pt x="334" y="74"/>
                    <a:pt x="330" y="75"/>
                  </a:cubicBezTo>
                  <a:cubicBezTo>
                    <a:pt x="327" y="76"/>
                    <a:pt x="330" y="74"/>
                    <a:pt x="326" y="76"/>
                  </a:cubicBezTo>
                  <a:cubicBezTo>
                    <a:pt x="323" y="78"/>
                    <a:pt x="326" y="75"/>
                    <a:pt x="323" y="78"/>
                  </a:cubicBezTo>
                  <a:cubicBezTo>
                    <a:pt x="320" y="81"/>
                    <a:pt x="321" y="78"/>
                    <a:pt x="320" y="81"/>
                  </a:cubicBezTo>
                  <a:cubicBezTo>
                    <a:pt x="320" y="84"/>
                    <a:pt x="318" y="86"/>
                    <a:pt x="318" y="86"/>
                  </a:cubicBezTo>
                  <a:cubicBezTo>
                    <a:pt x="318" y="86"/>
                    <a:pt x="317" y="88"/>
                    <a:pt x="315" y="88"/>
                  </a:cubicBezTo>
                  <a:cubicBezTo>
                    <a:pt x="314" y="88"/>
                    <a:pt x="311" y="87"/>
                    <a:pt x="311" y="87"/>
                  </a:cubicBezTo>
                  <a:cubicBezTo>
                    <a:pt x="310" y="86"/>
                    <a:pt x="310" y="85"/>
                    <a:pt x="309" y="83"/>
                  </a:cubicBezTo>
                  <a:cubicBezTo>
                    <a:pt x="309" y="82"/>
                    <a:pt x="309" y="82"/>
                    <a:pt x="310" y="80"/>
                  </a:cubicBezTo>
                  <a:cubicBezTo>
                    <a:pt x="310" y="79"/>
                    <a:pt x="309" y="79"/>
                    <a:pt x="309" y="78"/>
                  </a:cubicBezTo>
                  <a:cubicBezTo>
                    <a:pt x="305" y="81"/>
                    <a:pt x="307" y="80"/>
                    <a:pt x="305" y="81"/>
                  </a:cubicBezTo>
                  <a:cubicBezTo>
                    <a:pt x="303" y="82"/>
                    <a:pt x="306" y="84"/>
                    <a:pt x="303" y="82"/>
                  </a:cubicBezTo>
                  <a:cubicBezTo>
                    <a:pt x="299" y="80"/>
                    <a:pt x="297" y="79"/>
                    <a:pt x="297" y="79"/>
                  </a:cubicBezTo>
                  <a:cubicBezTo>
                    <a:pt x="297" y="77"/>
                    <a:pt x="297" y="77"/>
                    <a:pt x="298" y="75"/>
                  </a:cubicBezTo>
                  <a:cubicBezTo>
                    <a:pt x="298" y="75"/>
                    <a:pt x="304" y="81"/>
                    <a:pt x="299" y="73"/>
                  </a:cubicBezTo>
                  <a:cubicBezTo>
                    <a:pt x="294" y="65"/>
                    <a:pt x="291" y="66"/>
                    <a:pt x="291" y="66"/>
                  </a:cubicBezTo>
                  <a:cubicBezTo>
                    <a:pt x="291" y="66"/>
                    <a:pt x="288" y="67"/>
                    <a:pt x="286" y="66"/>
                  </a:cubicBezTo>
                  <a:cubicBezTo>
                    <a:pt x="284" y="66"/>
                    <a:pt x="284" y="66"/>
                    <a:pt x="284" y="66"/>
                  </a:cubicBezTo>
                  <a:cubicBezTo>
                    <a:pt x="284" y="66"/>
                    <a:pt x="286" y="62"/>
                    <a:pt x="282" y="66"/>
                  </a:cubicBezTo>
                  <a:cubicBezTo>
                    <a:pt x="278" y="69"/>
                    <a:pt x="278" y="67"/>
                    <a:pt x="278" y="69"/>
                  </a:cubicBezTo>
                  <a:cubicBezTo>
                    <a:pt x="278" y="71"/>
                    <a:pt x="278" y="71"/>
                    <a:pt x="280" y="74"/>
                  </a:cubicBezTo>
                  <a:cubicBezTo>
                    <a:pt x="281" y="77"/>
                    <a:pt x="276" y="74"/>
                    <a:pt x="281" y="77"/>
                  </a:cubicBezTo>
                  <a:cubicBezTo>
                    <a:pt x="286" y="80"/>
                    <a:pt x="286" y="76"/>
                    <a:pt x="286" y="80"/>
                  </a:cubicBezTo>
                  <a:cubicBezTo>
                    <a:pt x="285" y="84"/>
                    <a:pt x="287" y="81"/>
                    <a:pt x="285" y="84"/>
                  </a:cubicBezTo>
                  <a:cubicBezTo>
                    <a:pt x="283" y="86"/>
                    <a:pt x="284" y="86"/>
                    <a:pt x="284" y="86"/>
                  </a:cubicBezTo>
                  <a:cubicBezTo>
                    <a:pt x="284" y="86"/>
                    <a:pt x="283" y="88"/>
                    <a:pt x="281" y="88"/>
                  </a:cubicBezTo>
                  <a:cubicBezTo>
                    <a:pt x="280" y="88"/>
                    <a:pt x="283" y="88"/>
                    <a:pt x="280" y="88"/>
                  </a:cubicBezTo>
                  <a:cubicBezTo>
                    <a:pt x="277" y="88"/>
                    <a:pt x="278" y="85"/>
                    <a:pt x="275" y="84"/>
                  </a:cubicBezTo>
                  <a:cubicBezTo>
                    <a:pt x="272" y="83"/>
                    <a:pt x="275" y="81"/>
                    <a:pt x="270" y="84"/>
                  </a:cubicBezTo>
                  <a:cubicBezTo>
                    <a:pt x="265" y="87"/>
                    <a:pt x="265" y="87"/>
                    <a:pt x="265" y="87"/>
                  </a:cubicBezTo>
                  <a:cubicBezTo>
                    <a:pt x="265" y="87"/>
                    <a:pt x="267" y="88"/>
                    <a:pt x="264" y="88"/>
                  </a:cubicBezTo>
                  <a:cubicBezTo>
                    <a:pt x="261" y="88"/>
                    <a:pt x="262" y="88"/>
                    <a:pt x="260" y="88"/>
                  </a:cubicBezTo>
                  <a:cubicBezTo>
                    <a:pt x="257" y="87"/>
                    <a:pt x="256" y="87"/>
                    <a:pt x="254" y="87"/>
                  </a:cubicBezTo>
                  <a:cubicBezTo>
                    <a:pt x="252" y="87"/>
                    <a:pt x="256" y="87"/>
                    <a:pt x="250" y="87"/>
                  </a:cubicBezTo>
                  <a:cubicBezTo>
                    <a:pt x="244" y="87"/>
                    <a:pt x="243" y="86"/>
                    <a:pt x="243" y="86"/>
                  </a:cubicBezTo>
                  <a:cubicBezTo>
                    <a:pt x="242" y="85"/>
                    <a:pt x="242" y="84"/>
                    <a:pt x="241" y="83"/>
                  </a:cubicBezTo>
                  <a:cubicBezTo>
                    <a:pt x="236" y="84"/>
                    <a:pt x="238" y="81"/>
                    <a:pt x="236" y="84"/>
                  </a:cubicBezTo>
                  <a:cubicBezTo>
                    <a:pt x="233" y="86"/>
                    <a:pt x="235" y="85"/>
                    <a:pt x="233" y="86"/>
                  </a:cubicBezTo>
                  <a:cubicBezTo>
                    <a:pt x="232" y="88"/>
                    <a:pt x="233" y="83"/>
                    <a:pt x="232" y="88"/>
                  </a:cubicBezTo>
                  <a:cubicBezTo>
                    <a:pt x="231" y="93"/>
                    <a:pt x="232" y="91"/>
                    <a:pt x="231" y="93"/>
                  </a:cubicBezTo>
                  <a:cubicBezTo>
                    <a:pt x="229" y="95"/>
                    <a:pt x="230" y="94"/>
                    <a:pt x="228" y="96"/>
                  </a:cubicBezTo>
                  <a:cubicBezTo>
                    <a:pt x="227" y="99"/>
                    <a:pt x="227" y="99"/>
                    <a:pt x="227" y="99"/>
                  </a:cubicBezTo>
                  <a:cubicBezTo>
                    <a:pt x="226" y="97"/>
                    <a:pt x="225" y="97"/>
                    <a:pt x="225" y="95"/>
                  </a:cubicBezTo>
                  <a:cubicBezTo>
                    <a:pt x="224" y="94"/>
                    <a:pt x="224" y="94"/>
                    <a:pt x="224" y="93"/>
                  </a:cubicBezTo>
                  <a:cubicBezTo>
                    <a:pt x="223" y="92"/>
                    <a:pt x="223" y="93"/>
                    <a:pt x="221" y="92"/>
                  </a:cubicBezTo>
                  <a:cubicBezTo>
                    <a:pt x="218" y="92"/>
                    <a:pt x="223" y="91"/>
                    <a:pt x="215" y="92"/>
                  </a:cubicBezTo>
                  <a:cubicBezTo>
                    <a:pt x="207" y="93"/>
                    <a:pt x="207" y="93"/>
                    <a:pt x="207" y="93"/>
                  </a:cubicBezTo>
                  <a:cubicBezTo>
                    <a:pt x="207" y="93"/>
                    <a:pt x="214" y="94"/>
                    <a:pt x="204" y="94"/>
                  </a:cubicBezTo>
                  <a:cubicBezTo>
                    <a:pt x="194" y="93"/>
                    <a:pt x="199" y="91"/>
                    <a:pt x="199" y="91"/>
                  </a:cubicBezTo>
                  <a:cubicBezTo>
                    <a:pt x="199" y="91"/>
                    <a:pt x="197" y="90"/>
                    <a:pt x="195" y="90"/>
                  </a:cubicBezTo>
                  <a:cubicBezTo>
                    <a:pt x="194" y="90"/>
                    <a:pt x="195" y="89"/>
                    <a:pt x="192" y="89"/>
                  </a:cubicBezTo>
                  <a:cubicBezTo>
                    <a:pt x="189" y="90"/>
                    <a:pt x="192" y="88"/>
                    <a:pt x="189" y="90"/>
                  </a:cubicBezTo>
                  <a:cubicBezTo>
                    <a:pt x="186" y="91"/>
                    <a:pt x="188" y="91"/>
                    <a:pt x="186" y="91"/>
                  </a:cubicBezTo>
                  <a:cubicBezTo>
                    <a:pt x="184" y="91"/>
                    <a:pt x="189" y="92"/>
                    <a:pt x="184" y="91"/>
                  </a:cubicBezTo>
                  <a:cubicBezTo>
                    <a:pt x="179" y="91"/>
                    <a:pt x="176" y="90"/>
                    <a:pt x="175" y="89"/>
                  </a:cubicBezTo>
                  <a:cubicBezTo>
                    <a:pt x="175" y="88"/>
                    <a:pt x="177" y="87"/>
                    <a:pt x="175" y="88"/>
                  </a:cubicBezTo>
                  <a:cubicBezTo>
                    <a:pt x="173" y="89"/>
                    <a:pt x="168" y="91"/>
                    <a:pt x="168" y="91"/>
                  </a:cubicBezTo>
                  <a:close/>
                  <a:moveTo>
                    <a:pt x="235" y="82"/>
                  </a:moveTo>
                  <a:cubicBezTo>
                    <a:pt x="235" y="82"/>
                    <a:pt x="235" y="82"/>
                    <a:pt x="239" y="81"/>
                  </a:cubicBezTo>
                  <a:cubicBezTo>
                    <a:pt x="243" y="80"/>
                    <a:pt x="239" y="81"/>
                    <a:pt x="240" y="80"/>
                  </a:cubicBezTo>
                  <a:cubicBezTo>
                    <a:pt x="242" y="79"/>
                    <a:pt x="242" y="80"/>
                    <a:pt x="242" y="80"/>
                  </a:cubicBezTo>
                  <a:cubicBezTo>
                    <a:pt x="242" y="81"/>
                    <a:pt x="243" y="81"/>
                    <a:pt x="243" y="82"/>
                  </a:cubicBezTo>
                  <a:cubicBezTo>
                    <a:pt x="243" y="82"/>
                    <a:pt x="243" y="84"/>
                    <a:pt x="245" y="83"/>
                  </a:cubicBezTo>
                  <a:cubicBezTo>
                    <a:pt x="247" y="83"/>
                    <a:pt x="250" y="84"/>
                    <a:pt x="252" y="84"/>
                  </a:cubicBezTo>
                  <a:cubicBezTo>
                    <a:pt x="254" y="84"/>
                    <a:pt x="253" y="84"/>
                    <a:pt x="256" y="84"/>
                  </a:cubicBezTo>
                  <a:cubicBezTo>
                    <a:pt x="256" y="84"/>
                    <a:pt x="258" y="81"/>
                    <a:pt x="260" y="80"/>
                  </a:cubicBezTo>
                  <a:cubicBezTo>
                    <a:pt x="262" y="78"/>
                    <a:pt x="260" y="80"/>
                    <a:pt x="260" y="80"/>
                  </a:cubicBezTo>
                  <a:cubicBezTo>
                    <a:pt x="260" y="80"/>
                    <a:pt x="260" y="80"/>
                    <a:pt x="262" y="79"/>
                  </a:cubicBezTo>
                  <a:cubicBezTo>
                    <a:pt x="265" y="78"/>
                    <a:pt x="262" y="79"/>
                    <a:pt x="264" y="78"/>
                  </a:cubicBezTo>
                  <a:cubicBezTo>
                    <a:pt x="265" y="78"/>
                    <a:pt x="263" y="76"/>
                    <a:pt x="263" y="76"/>
                  </a:cubicBezTo>
                  <a:cubicBezTo>
                    <a:pt x="262" y="76"/>
                    <a:pt x="262" y="75"/>
                    <a:pt x="260" y="75"/>
                  </a:cubicBezTo>
                  <a:cubicBezTo>
                    <a:pt x="260" y="75"/>
                    <a:pt x="255" y="74"/>
                    <a:pt x="254" y="74"/>
                  </a:cubicBezTo>
                  <a:cubicBezTo>
                    <a:pt x="253" y="73"/>
                    <a:pt x="252" y="73"/>
                    <a:pt x="252" y="73"/>
                  </a:cubicBezTo>
                  <a:cubicBezTo>
                    <a:pt x="252" y="73"/>
                    <a:pt x="250" y="72"/>
                    <a:pt x="249" y="71"/>
                  </a:cubicBezTo>
                  <a:cubicBezTo>
                    <a:pt x="247" y="70"/>
                    <a:pt x="249" y="71"/>
                    <a:pt x="248" y="70"/>
                  </a:cubicBezTo>
                  <a:cubicBezTo>
                    <a:pt x="247" y="68"/>
                    <a:pt x="246" y="69"/>
                    <a:pt x="246" y="69"/>
                  </a:cubicBezTo>
                  <a:cubicBezTo>
                    <a:pt x="246" y="69"/>
                    <a:pt x="246" y="69"/>
                    <a:pt x="246" y="68"/>
                  </a:cubicBezTo>
                  <a:cubicBezTo>
                    <a:pt x="247" y="66"/>
                    <a:pt x="246" y="68"/>
                    <a:pt x="247" y="65"/>
                  </a:cubicBezTo>
                  <a:cubicBezTo>
                    <a:pt x="247" y="65"/>
                    <a:pt x="245" y="65"/>
                    <a:pt x="244" y="64"/>
                  </a:cubicBezTo>
                  <a:cubicBezTo>
                    <a:pt x="243" y="63"/>
                    <a:pt x="244" y="64"/>
                    <a:pt x="243" y="63"/>
                  </a:cubicBezTo>
                  <a:cubicBezTo>
                    <a:pt x="241" y="61"/>
                    <a:pt x="242" y="63"/>
                    <a:pt x="241" y="60"/>
                  </a:cubicBezTo>
                  <a:cubicBezTo>
                    <a:pt x="239" y="58"/>
                    <a:pt x="241" y="60"/>
                    <a:pt x="239" y="61"/>
                  </a:cubicBezTo>
                  <a:cubicBezTo>
                    <a:pt x="238" y="61"/>
                    <a:pt x="239" y="61"/>
                    <a:pt x="237" y="62"/>
                  </a:cubicBezTo>
                  <a:cubicBezTo>
                    <a:pt x="238" y="62"/>
                    <a:pt x="238" y="63"/>
                    <a:pt x="239" y="63"/>
                  </a:cubicBezTo>
                  <a:cubicBezTo>
                    <a:pt x="239" y="64"/>
                    <a:pt x="240" y="64"/>
                    <a:pt x="240" y="64"/>
                  </a:cubicBezTo>
                  <a:cubicBezTo>
                    <a:pt x="241" y="65"/>
                    <a:pt x="241" y="65"/>
                    <a:pt x="241" y="65"/>
                  </a:cubicBezTo>
                  <a:cubicBezTo>
                    <a:pt x="242" y="66"/>
                    <a:pt x="242" y="67"/>
                    <a:pt x="242" y="68"/>
                  </a:cubicBezTo>
                  <a:cubicBezTo>
                    <a:pt x="242" y="68"/>
                    <a:pt x="241" y="68"/>
                    <a:pt x="241" y="69"/>
                  </a:cubicBezTo>
                  <a:cubicBezTo>
                    <a:pt x="239" y="69"/>
                    <a:pt x="238" y="69"/>
                    <a:pt x="237" y="70"/>
                  </a:cubicBezTo>
                  <a:cubicBezTo>
                    <a:pt x="237" y="70"/>
                    <a:pt x="234" y="69"/>
                    <a:pt x="234" y="67"/>
                  </a:cubicBezTo>
                  <a:cubicBezTo>
                    <a:pt x="233" y="65"/>
                    <a:pt x="234" y="67"/>
                    <a:pt x="236" y="64"/>
                  </a:cubicBezTo>
                  <a:cubicBezTo>
                    <a:pt x="238" y="61"/>
                    <a:pt x="236" y="64"/>
                    <a:pt x="235" y="62"/>
                  </a:cubicBezTo>
                  <a:cubicBezTo>
                    <a:pt x="235" y="61"/>
                    <a:pt x="234" y="62"/>
                    <a:pt x="233" y="62"/>
                  </a:cubicBezTo>
                  <a:cubicBezTo>
                    <a:pt x="231" y="62"/>
                    <a:pt x="231" y="62"/>
                    <a:pt x="231" y="62"/>
                  </a:cubicBezTo>
                  <a:cubicBezTo>
                    <a:pt x="230" y="63"/>
                    <a:pt x="230" y="64"/>
                    <a:pt x="229" y="65"/>
                  </a:cubicBezTo>
                  <a:cubicBezTo>
                    <a:pt x="229" y="65"/>
                    <a:pt x="228" y="65"/>
                    <a:pt x="227" y="65"/>
                  </a:cubicBezTo>
                  <a:cubicBezTo>
                    <a:pt x="227" y="65"/>
                    <a:pt x="227" y="65"/>
                    <a:pt x="226" y="64"/>
                  </a:cubicBezTo>
                  <a:cubicBezTo>
                    <a:pt x="226" y="64"/>
                    <a:pt x="226" y="64"/>
                    <a:pt x="226" y="64"/>
                  </a:cubicBezTo>
                  <a:cubicBezTo>
                    <a:pt x="226" y="64"/>
                    <a:pt x="226" y="64"/>
                    <a:pt x="226" y="64"/>
                  </a:cubicBezTo>
                  <a:cubicBezTo>
                    <a:pt x="225" y="63"/>
                    <a:pt x="223" y="63"/>
                    <a:pt x="223" y="63"/>
                  </a:cubicBezTo>
                  <a:cubicBezTo>
                    <a:pt x="222" y="64"/>
                    <a:pt x="222" y="64"/>
                    <a:pt x="221" y="64"/>
                  </a:cubicBezTo>
                  <a:cubicBezTo>
                    <a:pt x="222" y="65"/>
                    <a:pt x="222" y="65"/>
                    <a:pt x="223" y="66"/>
                  </a:cubicBezTo>
                  <a:cubicBezTo>
                    <a:pt x="222" y="66"/>
                    <a:pt x="222" y="67"/>
                    <a:pt x="221" y="68"/>
                  </a:cubicBezTo>
                  <a:cubicBezTo>
                    <a:pt x="221" y="68"/>
                    <a:pt x="218" y="68"/>
                    <a:pt x="217" y="67"/>
                  </a:cubicBezTo>
                  <a:cubicBezTo>
                    <a:pt x="216" y="66"/>
                    <a:pt x="216" y="65"/>
                    <a:pt x="216" y="65"/>
                  </a:cubicBezTo>
                  <a:cubicBezTo>
                    <a:pt x="216" y="65"/>
                    <a:pt x="216" y="65"/>
                    <a:pt x="217" y="64"/>
                  </a:cubicBezTo>
                  <a:cubicBezTo>
                    <a:pt x="218" y="62"/>
                    <a:pt x="217" y="64"/>
                    <a:pt x="216" y="63"/>
                  </a:cubicBezTo>
                  <a:cubicBezTo>
                    <a:pt x="216" y="62"/>
                    <a:pt x="216" y="63"/>
                    <a:pt x="215" y="63"/>
                  </a:cubicBezTo>
                  <a:cubicBezTo>
                    <a:pt x="214" y="64"/>
                    <a:pt x="213" y="65"/>
                    <a:pt x="213" y="65"/>
                  </a:cubicBezTo>
                  <a:cubicBezTo>
                    <a:pt x="211" y="65"/>
                    <a:pt x="210" y="65"/>
                    <a:pt x="209" y="65"/>
                  </a:cubicBezTo>
                  <a:cubicBezTo>
                    <a:pt x="208" y="65"/>
                    <a:pt x="208" y="64"/>
                    <a:pt x="208" y="64"/>
                  </a:cubicBezTo>
                  <a:cubicBezTo>
                    <a:pt x="208" y="64"/>
                    <a:pt x="208" y="64"/>
                    <a:pt x="208" y="63"/>
                  </a:cubicBezTo>
                  <a:cubicBezTo>
                    <a:pt x="208" y="62"/>
                    <a:pt x="208" y="63"/>
                    <a:pt x="208" y="60"/>
                  </a:cubicBezTo>
                  <a:cubicBezTo>
                    <a:pt x="209" y="56"/>
                    <a:pt x="208" y="60"/>
                    <a:pt x="207" y="60"/>
                  </a:cubicBezTo>
                  <a:cubicBezTo>
                    <a:pt x="205" y="60"/>
                    <a:pt x="207" y="60"/>
                    <a:pt x="205" y="60"/>
                  </a:cubicBezTo>
                  <a:cubicBezTo>
                    <a:pt x="204" y="60"/>
                    <a:pt x="203" y="61"/>
                    <a:pt x="203" y="61"/>
                  </a:cubicBezTo>
                  <a:cubicBezTo>
                    <a:pt x="203" y="61"/>
                    <a:pt x="202" y="61"/>
                    <a:pt x="202" y="62"/>
                  </a:cubicBezTo>
                  <a:cubicBezTo>
                    <a:pt x="201" y="62"/>
                    <a:pt x="200" y="62"/>
                    <a:pt x="200" y="62"/>
                  </a:cubicBezTo>
                  <a:cubicBezTo>
                    <a:pt x="199" y="63"/>
                    <a:pt x="198" y="63"/>
                    <a:pt x="197" y="63"/>
                  </a:cubicBezTo>
                  <a:cubicBezTo>
                    <a:pt x="197" y="63"/>
                    <a:pt x="194" y="63"/>
                    <a:pt x="193" y="62"/>
                  </a:cubicBezTo>
                  <a:cubicBezTo>
                    <a:pt x="192" y="62"/>
                    <a:pt x="190" y="63"/>
                    <a:pt x="188" y="62"/>
                  </a:cubicBezTo>
                  <a:cubicBezTo>
                    <a:pt x="186" y="62"/>
                    <a:pt x="187" y="63"/>
                    <a:pt x="185" y="63"/>
                  </a:cubicBezTo>
                  <a:cubicBezTo>
                    <a:pt x="184" y="63"/>
                    <a:pt x="185" y="63"/>
                    <a:pt x="184" y="64"/>
                  </a:cubicBezTo>
                  <a:cubicBezTo>
                    <a:pt x="183" y="64"/>
                    <a:pt x="181" y="65"/>
                    <a:pt x="180" y="65"/>
                  </a:cubicBezTo>
                  <a:cubicBezTo>
                    <a:pt x="179" y="66"/>
                    <a:pt x="178" y="66"/>
                    <a:pt x="178" y="66"/>
                  </a:cubicBezTo>
                  <a:cubicBezTo>
                    <a:pt x="177" y="68"/>
                    <a:pt x="177" y="68"/>
                    <a:pt x="176" y="69"/>
                  </a:cubicBezTo>
                  <a:cubicBezTo>
                    <a:pt x="175" y="71"/>
                    <a:pt x="174" y="72"/>
                    <a:pt x="173" y="73"/>
                  </a:cubicBezTo>
                  <a:cubicBezTo>
                    <a:pt x="173" y="75"/>
                    <a:pt x="173" y="76"/>
                    <a:pt x="173" y="77"/>
                  </a:cubicBezTo>
                  <a:cubicBezTo>
                    <a:pt x="173" y="77"/>
                    <a:pt x="176" y="79"/>
                    <a:pt x="180" y="79"/>
                  </a:cubicBezTo>
                  <a:cubicBezTo>
                    <a:pt x="184" y="79"/>
                    <a:pt x="180" y="79"/>
                    <a:pt x="183" y="78"/>
                  </a:cubicBezTo>
                  <a:cubicBezTo>
                    <a:pt x="186" y="77"/>
                    <a:pt x="183" y="78"/>
                    <a:pt x="187" y="78"/>
                  </a:cubicBezTo>
                  <a:cubicBezTo>
                    <a:pt x="190" y="77"/>
                    <a:pt x="187" y="78"/>
                    <a:pt x="190" y="77"/>
                  </a:cubicBezTo>
                  <a:cubicBezTo>
                    <a:pt x="192" y="77"/>
                    <a:pt x="190" y="77"/>
                    <a:pt x="191" y="77"/>
                  </a:cubicBezTo>
                  <a:cubicBezTo>
                    <a:pt x="192" y="77"/>
                    <a:pt x="194" y="78"/>
                    <a:pt x="194" y="78"/>
                  </a:cubicBezTo>
                  <a:cubicBezTo>
                    <a:pt x="194" y="78"/>
                    <a:pt x="198" y="79"/>
                    <a:pt x="200" y="78"/>
                  </a:cubicBezTo>
                  <a:cubicBezTo>
                    <a:pt x="203" y="78"/>
                    <a:pt x="200" y="78"/>
                    <a:pt x="202" y="78"/>
                  </a:cubicBezTo>
                  <a:cubicBezTo>
                    <a:pt x="204" y="78"/>
                    <a:pt x="204" y="78"/>
                    <a:pt x="206" y="77"/>
                  </a:cubicBezTo>
                  <a:cubicBezTo>
                    <a:pt x="208" y="77"/>
                    <a:pt x="209" y="77"/>
                    <a:pt x="212" y="76"/>
                  </a:cubicBezTo>
                  <a:cubicBezTo>
                    <a:pt x="215" y="76"/>
                    <a:pt x="216" y="76"/>
                    <a:pt x="216" y="76"/>
                  </a:cubicBezTo>
                  <a:cubicBezTo>
                    <a:pt x="217" y="76"/>
                    <a:pt x="217" y="76"/>
                    <a:pt x="217" y="77"/>
                  </a:cubicBezTo>
                  <a:cubicBezTo>
                    <a:pt x="216" y="78"/>
                    <a:pt x="216" y="78"/>
                    <a:pt x="215" y="80"/>
                  </a:cubicBezTo>
                  <a:cubicBezTo>
                    <a:pt x="214" y="80"/>
                    <a:pt x="214" y="80"/>
                    <a:pt x="213" y="80"/>
                  </a:cubicBezTo>
                  <a:cubicBezTo>
                    <a:pt x="213" y="80"/>
                    <a:pt x="205" y="81"/>
                    <a:pt x="204" y="81"/>
                  </a:cubicBezTo>
                  <a:cubicBezTo>
                    <a:pt x="203" y="82"/>
                    <a:pt x="202" y="82"/>
                    <a:pt x="202" y="82"/>
                  </a:cubicBezTo>
                  <a:cubicBezTo>
                    <a:pt x="202" y="83"/>
                    <a:pt x="202" y="83"/>
                    <a:pt x="202" y="84"/>
                  </a:cubicBezTo>
                  <a:cubicBezTo>
                    <a:pt x="202" y="85"/>
                    <a:pt x="203" y="85"/>
                    <a:pt x="204" y="86"/>
                  </a:cubicBezTo>
                  <a:cubicBezTo>
                    <a:pt x="207" y="86"/>
                    <a:pt x="208" y="86"/>
                    <a:pt x="211" y="87"/>
                  </a:cubicBezTo>
                  <a:cubicBezTo>
                    <a:pt x="213" y="87"/>
                    <a:pt x="214" y="87"/>
                    <a:pt x="216" y="88"/>
                  </a:cubicBezTo>
                  <a:cubicBezTo>
                    <a:pt x="218" y="87"/>
                    <a:pt x="219" y="87"/>
                    <a:pt x="221" y="87"/>
                  </a:cubicBezTo>
                  <a:cubicBezTo>
                    <a:pt x="223" y="87"/>
                    <a:pt x="225" y="87"/>
                    <a:pt x="228" y="87"/>
                  </a:cubicBezTo>
                  <a:cubicBezTo>
                    <a:pt x="228" y="87"/>
                    <a:pt x="231" y="87"/>
                    <a:pt x="231" y="86"/>
                  </a:cubicBezTo>
                  <a:cubicBezTo>
                    <a:pt x="232" y="85"/>
                    <a:pt x="232" y="84"/>
                    <a:pt x="232" y="84"/>
                  </a:cubicBezTo>
                  <a:cubicBezTo>
                    <a:pt x="232" y="84"/>
                    <a:pt x="233" y="84"/>
                    <a:pt x="233" y="84"/>
                  </a:cubicBezTo>
                  <a:cubicBezTo>
                    <a:pt x="234" y="83"/>
                    <a:pt x="235" y="83"/>
                    <a:pt x="236" y="83"/>
                  </a:cubicBezTo>
                  <a:lnTo>
                    <a:pt x="235" y="82"/>
                  </a:lnTo>
                  <a:close/>
                  <a:moveTo>
                    <a:pt x="347" y="50"/>
                  </a:moveTo>
                  <a:cubicBezTo>
                    <a:pt x="346" y="50"/>
                    <a:pt x="346" y="51"/>
                    <a:pt x="345" y="51"/>
                  </a:cubicBezTo>
                  <a:cubicBezTo>
                    <a:pt x="344" y="51"/>
                    <a:pt x="344" y="52"/>
                    <a:pt x="343" y="52"/>
                  </a:cubicBezTo>
                  <a:cubicBezTo>
                    <a:pt x="341" y="52"/>
                    <a:pt x="340" y="52"/>
                    <a:pt x="338" y="51"/>
                  </a:cubicBezTo>
                  <a:cubicBezTo>
                    <a:pt x="336" y="51"/>
                    <a:pt x="335" y="51"/>
                    <a:pt x="332" y="51"/>
                  </a:cubicBezTo>
                  <a:cubicBezTo>
                    <a:pt x="332" y="51"/>
                    <a:pt x="332" y="49"/>
                    <a:pt x="330" y="50"/>
                  </a:cubicBezTo>
                  <a:cubicBezTo>
                    <a:pt x="327" y="50"/>
                    <a:pt x="324" y="50"/>
                    <a:pt x="323" y="51"/>
                  </a:cubicBezTo>
                  <a:cubicBezTo>
                    <a:pt x="322" y="51"/>
                    <a:pt x="321" y="52"/>
                    <a:pt x="319" y="52"/>
                  </a:cubicBezTo>
                  <a:cubicBezTo>
                    <a:pt x="318" y="52"/>
                    <a:pt x="316" y="52"/>
                    <a:pt x="315" y="52"/>
                  </a:cubicBezTo>
                  <a:cubicBezTo>
                    <a:pt x="314" y="53"/>
                    <a:pt x="315" y="50"/>
                    <a:pt x="314" y="53"/>
                  </a:cubicBezTo>
                  <a:cubicBezTo>
                    <a:pt x="313" y="56"/>
                    <a:pt x="315" y="54"/>
                    <a:pt x="313" y="56"/>
                  </a:cubicBezTo>
                  <a:cubicBezTo>
                    <a:pt x="312" y="58"/>
                    <a:pt x="312" y="57"/>
                    <a:pt x="310" y="58"/>
                  </a:cubicBezTo>
                  <a:cubicBezTo>
                    <a:pt x="308" y="59"/>
                    <a:pt x="309" y="56"/>
                    <a:pt x="308" y="59"/>
                  </a:cubicBezTo>
                  <a:cubicBezTo>
                    <a:pt x="307" y="61"/>
                    <a:pt x="306" y="59"/>
                    <a:pt x="307" y="61"/>
                  </a:cubicBezTo>
                  <a:cubicBezTo>
                    <a:pt x="307" y="62"/>
                    <a:pt x="309" y="61"/>
                    <a:pt x="309" y="63"/>
                  </a:cubicBezTo>
                  <a:cubicBezTo>
                    <a:pt x="310" y="65"/>
                    <a:pt x="306" y="62"/>
                    <a:pt x="310" y="65"/>
                  </a:cubicBezTo>
                  <a:cubicBezTo>
                    <a:pt x="313" y="68"/>
                    <a:pt x="314" y="67"/>
                    <a:pt x="315" y="68"/>
                  </a:cubicBezTo>
                  <a:cubicBezTo>
                    <a:pt x="316" y="69"/>
                    <a:pt x="314" y="67"/>
                    <a:pt x="316" y="69"/>
                  </a:cubicBezTo>
                  <a:cubicBezTo>
                    <a:pt x="318" y="71"/>
                    <a:pt x="315" y="70"/>
                    <a:pt x="318" y="71"/>
                  </a:cubicBezTo>
                  <a:cubicBezTo>
                    <a:pt x="320" y="72"/>
                    <a:pt x="320" y="72"/>
                    <a:pt x="322" y="73"/>
                  </a:cubicBezTo>
                  <a:cubicBezTo>
                    <a:pt x="324" y="73"/>
                    <a:pt x="330" y="73"/>
                    <a:pt x="330" y="73"/>
                  </a:cubicBezTo>
                  <a:cubicBezTo>
                    <a:pt x="333" y="72"/>
                    <a:pt x="335" y="72"/>
                    <a:pt x="338" y="72"/>
                  </a:cubicBezTo>
                  <a:cubicBezTo>
                    <a:pt x="338" y="72"/>
                    <a:pt x="339" y="72"/>
                    <a:pt x="340" y="73"/>
                  </a:cubicBezTo>
                  <a:cubicBezTo>
                    <a:pt x="341" y="74"/>
                    <a:pt x="345" y="74"/>
                    <a:pt x="345" y="74"/>
                  </a:cubicBezTo>
                  <a:cubicBezTo>
                    <a:pt x="349" y="73"/>
                    <a:pt x="351" y="73"/>
                    <a:pt x="354" y="72"/>
                  </a:cubicBezTo>
                  <a:cubicBezTo>
                    <a:pt x="354" y="72"/>
                    <a:pt x="356" y="73"/>
                    <a:pt x="356" y="74"/>
                  </a:cubicBezTo>
                  <a:cubicBezTo>
                    <a:pt x="357" y="75"/>
                    <a:pt x="359" y="76"/>
                    <a:pt x="359" y="76"/>
                  </a:cubicBezTo>
                  <a:cubicBezTo>
                    <a:pt x="360" y="76"/>
                    <a:pt x="360" y="76"/>
                    <a:pt x="361" y="76"/>
                  </a:cubicBezTo>
                  <a:cubicBezTo>
                    <a:pt x="362" y="77"/>
                    <a:pt x="363" y="77"/>
                    <a:pt x="364" y="77"/>
                  </a:cubicBezTo>
                  <a:cubicBezTo>
                    <a:pt x="365" y="77"/>
                    <a:pt x="365" y="77"/>
                    <a:pt x="366" y="78"/>
                  </a:cubicBezTo>
                  <a:cubicBezTo>
                    <a:pt x="366" y="78"/>
                    <a:pt x="367" y="77"/>
                    <a:pt x="368" y="79"/>
                  </a:cubicBezTo>
                  <a:cubicBezTo>
                    <a:pt x="368" y="80"/>
                    <a:pt x="368" y="80"/>
                    <a:pt x="368" y="80"/>
                  </a:cubicBezTo>
                  <a:cubicBezTo>
                    <a:pt x="368" y="80"/>
                    <a:pt x="367" y="80"/>
                    <a:pt x="367" y="81"/>
                  </a:cubicBezTo>
                  <a:cubicBezTo>
                    <a:pt x="367" y="82"/>
                    <a:pt x="372" y="84"/>
                    <a:pt x="372" y="84"/>
                  </a:cubicBezTo>
                  <a:cubicBezTo>
                    <a:pt x="372" y="84"/>
                    <a:pt x="375" y="84"/>
                    <a:pt x="376" y="84"/>
                  </a:cubicBezTo>
                  <a:cubicBezTo>
                    <a:pt x="376" y="85"/>
                    <a:pt x="378" y="83"/>
                    <a:pt x="377" y="85"/>
                  </a:cubicBezTo>
                  <a:cubicBezTo>
                    <a:pt x="376" y="88"/>
                    <a:pt x="376" y="88"/>
                    <a:pt x="376" y="88"/>
                  </a:cubicBezTo>
                  <a:cubicBezTo>
                    <a:pt x="375" y="88"/>
                    <a:pt x="375" y="89"/>
                    <a:pt x="375" y="89"/>
                  </a:cubicBezTo>
                  <a:cubicBezTo>
                    <a:pt x="375" y="92"/>
                    <a:pt x="373" y="90"/>
                    <a:pt x="375" y="92"/>
                  </a:cubicBezTo>
                  <a:cubicBezTo>
                    <a:pt x="376" y="94"/>
                    <a:pt x="381" y="93"/>
                    <a:pt x="376" y="94"/>
                  </a:cubicBezTo>
                  <a:cubicBezTo>
                    <a:pt x="372" y="96"/>
                    <a:pt x="372" y="96"/>
                    <a:pt x="371" y="97"/>
                  </a:cubicBezTo>
                  <a:cubicBezTo>
                    <a:pt x="370" y="98"/>
                    <a:pt x="368" y="96"/>
                    <a:pt x="370" y="98"/>
                  </a:cubicBezTo>
                  <a:cubicBezTo>
                    <a:pt x="373" y="100"/>
                    <a:pt x="375" y="100"/>
                    <a:pt x="375" y="100"/>
                  </a:cubicBezTo>
                  <a:cubicBezTo>
                    <a:pt x="374" y="102"/>
                    <a:pt x="374" y="102"/>
                    <a:pt x="372" y="102"/>
                  </a:cubicBezTo>
                  <a:cubicBezTo>
                    <a:pt x="370" y="103"/>
                    <a:pt x="374" y="103"/>
                    <a:pt x="370" y="103"/>
                  </a:cubicBezTo>
                  <a:cubicBezTo>
                    <a:pt x="367" y="103"/>
                    <a:pt x="363" y="103"/>
                    <a:pt x="362" y="103"/>
                  </a:cubicBezTo>
                  <a:cubicBezTo>
                    <a:pt x="360" y="104"/>
                    <a:pt x="360" y="104"/>
                    <a:pt x="360" y="104"/>
                  </a:cubicBezTo>
                  <a:cubicBezTo>
                    <a:pt x="360" y="104"/>
                    <a:pt x="360" y="105"/>
                    <a:pt x="360" y="105"/>
                  </a:cubicBezTo>
                  <a:cubicBezTo>
                    <a:pt x="359" y="106"/>
                    <a:pt x="359" y="106"/>
                    <a:pt x="359" y="106"/>
                  </a:cubicBezTo>
                  <a:cubicBezTo>
                    <a:pt x="359" y="106"/>
                    <a:pt x="357" y="106"/>
                    <a:pt x="359" y="108"/>
                  </a:cubicBezTo>
                  <a:cubicBezTo>
                    <a:pt x="362" y="110"/>
                    <a:pt x="365" y="111"/>
                    <a:pt x="365" y="111"/>
                  </a:cubicBezTo>
                  <a:cubicBezTo>
                    <a:pt x="366" y="111"/>
                    <a:pt x="366" y="111"/>
                    <a:pt x="368" y="110"/>
                  </a:cubicBezTo>
                  <a:cubicBezTo>
                    <a:pt x="371" y="110"/>
                    <a:pt x="372" y="110"/>
                    <a:pt x="375" y="110"/>
                  </a:cubicBezTo>
                  <a:cubicBezTo>
                    <a:pt x="376" y="110"/>
                    <a:pt x="376" y="110"/>
                    <a:pt x="378" y="110"/>
                  </a:cubicBezTo>
                  <a:cubicBezTo>
                    <a:pt x="378" y="110"/>
                    <a:pt x="382" y="108"/>
                    <a:pt x="381" y="109"/>
                  </a:cubicBezTo>
                  <a:cubicBezTo>
                    <a:pt x="381" y="111"/>
                    <a:pt x="380" y="111"/>
                    <a:pt x="380" y="112"/>
                  </a:cubicBezTo>
                  <a:cubicBezTo>
                    <a:pt x="380" y="113"/>
                    <a:pt x="380" y="114"/>
                    <a:pt x="383" y="115"/>
                  </a:cubicBezTo>
                  <a:cubicBezTo>
                    <a:pt x="386" y="116"/>
                    <a:pt x="388" y="115"/>
                    <a:pt x="388" y="116"/>
                  </a:cubicBezTo>
                  <a:cubicBezTo>
                    <a:pt x="388" y="118"/>
                    <a:pt x="387" y="116"/>
                    <a:pt x="388" y="118"/>
                  </a:cubicBezTo>
                  <a:cubicBezTo>
                    <a:pt x="389" y="119"/>
                    <a:pt x="385" y="119"/>
                    <a:pt x="389" y="119"/>
                  </a:cubicBezTo>
                  <a:cubicBezTo>
                    <a:pt x="393" y="119"/>
                    <a:pt x="397" y="120"/>
                    <a:pt x="397" y="120"/>
                  </a:cubicBezTo>
                  <a:cubicBezTo>
                    <a:pt x="399" y="119"/>
                    <a:pt x="408" y="120"/>
                    <a:pt x="408" y="120"/>
                  </a:cubicBezTo>
                  <a:cubicBezTo>
                    <a:pt x="408" y="120"/>
                    <a:pt x="402" y="116"/>
                    <a:pt x="400" y="116"/>
                  </a:cubicBezTo>
                  <a:cubicBezTo>
                    <a:pt x="398" y="116"/>
                    <a:pt x="397" y="115"/>
                    <a:pt x="395" y="114"/>
                  </a:cubicBezTo>
                  <a:cubicBezTo>
                    <a:pt x="393" y="114"/>
                    <a:pt x="396" y="113"/>
                    <a:pt x="396" y="113"/>
                  </a:cubicBezTo>
                  <a:cubicBezTo>
                    <a:pt x="397" y="113"/>
                    <a:pt x="397" y="113"/>
                    <a:pt x="398" y="112"/>
                  </a:cubicBezTo>
                  <a:cubicBezTo>
                    <a:pt x="399" y="112"/>
                    <a:pt x="399" y="112"/>
                    <a:pt x="400" y="111"/>
                  </a:cubicBezTo>
                  <a:cubicBezTo>
                    <a:pt x="400" y="111"/>
                    <a:pt x="401" y="111"/>
                    <a:pt x="403" y="111"/>
                  </a:cubicBezTo>
                  <a:cubicBezTo>
                    <a:pt x="404" y="111"/>
                    <a:pt x="408" y="111"/>
                    <a:pt x="408" y="112"/>
                  </a:cubicBezTo>
                  <a:cubicBezTo>
                    <a:pt x="408" y="113"/>
                    <a:pt x="410" y="113"/>
                    <a:pt x="410" y="113"/>
                  </a:cubicBezTo>
                  <a:cubicBezTo>
                    <a:pt x="410" y="113"/>
                    <a:pt x="418" y="111"/>
                    <a:pt x="415" y="111"/>
                  </a:cubicBezTo>
                  <a:cubicBezTo>
                    <a:pt x="411" y="111"/>
                    <a:pt x="408" y="111"/>
                    <a:pt x="408" y="111"/>
                  </a:cubicBezTo>
                  <a:cubicBezTo>
                    <a:pt x="408" y="111"/>
                    <a:pt x="408" y="107"/>
                    <a:pt x="405" y="107"/>
                  </a:cubicBezTo>
                  <a:cubicBezTo>
                    <a:pt x="403" y="106"/>
                    <a:pt x="399" y="106"/>
                    <a:pt x="399" y="106"/>
                  </a:cubicBezTo>
                  <a:cubicBezTo>
                    <a:pt x="399" y="106"/>
                    <a:pt x="398" y="106"/>
                    <a:pt x="397" y="106"/>
                  </a:cubicBezTo>
                  <a:cubicBezTo>
                    <a:pt x="396" y="106"/>
                    <a:pt x="395" y="104"/>
                    <a:pt x="395" y="104"/>
                  </a:cubicBezTo>
                  <a:cubicBezTo>
                    <a:pt x="395" y="104"/>
                    <a:pt x="398" y="104"/>
                    <a:pt x="398" y="103"/>
                  </a:cubicBezTo>
                  <a:cubicBezTo>
                    <a:pt x="398" y="102"/>
                    <a:pt x="401" y="100"/>
                    <a:pt x="401" y="100"/>
                  </a:cubicBezTo>
                  <a:cubicBezTo>
                    <a:pt x="404" y="102"/>
                    <a:pt x="400" y="100"/>
                    <a:pt x="404" y="102"/>
                  </a:cubicBezTo>
                  <a:cubicBezTo>
                    <a:pt x="407" y="104"/>
                    <a:pt x="409" y="104"/>
                    <a:pt x="411" y="105"/>
                  </a:cubicBezTo>
                  <a:cubicBezTo>
                    <a:pt x="413" y="106"/>
                    <a:pt x="411" y="105"/>
                    <a:pt x="413" y="106"/>
                  </a:cubicBezTo>
                  <a:cubicBezTo>
                    <a:pt x="414" y="107"/>
                    <a:pt x="414" y="107"/>
                    <a:pt x="414" y="107"/>
                  </a:cubicBezTo>
                  <a:cubicBezTo>
                    <a:pt x="417" y="107"/>
                    <a:pt x="418" y="107"/>
                    <a:pt x="421" y="107"/>
                  </a:cubicBezTo>
                  <a:cubicBezTo>
                    <a:pt x="421" y="106"/>
                    <a:pt x="421" y="106"/>
                    <a:pt x="421" y="105"/>
                  </a:cubicBezTo>
                  <a:cubicBezTo>
                    <a:pt x="422" y="104"/>
                    <a:pt x="423" y="104"/>
                    <a:pt x="424" y="104"/>
                  </a:cubicBezTo>
                  <a:cubicBezTo>
                    <a:pt x="425" y="103"/>
                    <a:pt x="425" y="103"/>
                    <a:pt x="426" y="102"/>
                  </a:cubicBezTo>
                  <a:cubicBezTo>
                    <a:pt x="425" y="101"/>
                    <a:pt x="425" y="101"/>
                    <a:pt x="424" y="100"/>
                  </a:cubicBezTo>
                  <a:cubicBezTo>
                    <a:pt x="424" y="100"/>
                    <a:pt x="424" y="99"/>
                    <a:pt x="423" y="98"/>
                  </a:cubicBezTo>
                  <a:cubicBezTo>
                    <a:pt x="420" y="98"/>
                    <a:pt x="419" y="97"/>
                    <a:pt x="416" y="98"/>
                  </a:cubicBezTo>
                  <a:cubicBezTo>
                    <a:pt x="414" y="98"/>
                    <a:pt x="410" y="98"/>
                    <a:pt x="410" y="98"/>
                  </a:cubicBezTo>
                  <a:cubicBezTo>
                    <a:pt x="409" y="97"/>
                    <a:pt x="409" y="97"/>
                    <a:pt x="408" y="96"/>
                  </a:cubicBezTo>
                  <a:cubicBezTo>
                    <a:pt x="409" y="95"/>
                    <a:pt x="409" y="95"/>
                    <a:pt x="409" y="94"/>
                  </a:cubicBezTo>
                  <a:cubicBezTo>
                    <a:pt x="409" y="94"/>
                    <a:pt x="409" y="91"/>
                    <a:pt x="406" y="92"/>
                  </a:cubicBezTo>
                  <a:cubicBezTo>
                    <a:pt x="404" y="93"/>
                    <a:pt x="404" y="93"/>
                    <a:pt x="404" y="93"/>
                  </a:cubicBezTo>
                  <a:cubicBezTo>
                    <a:pt x="402" y="92"/>
                    <a:pt x="402" y="92"/>
                    <a:pt x="400" y="91"/>
                  </a:cubicBezTo>
                  <a:cubicBezTo>
                    <a:pt x="399" y="90"/>
                    <a:pt x="398" y="89"/>
                    <a:pt x="397" y="88"/>
                  </a:cubicBezTo>
                  <a:cubicBezTo>
                    <a:pt x="397" y="87"/>
                    <a:pt x="397" y="87"/>
                    <a:pt x="397" y="86"/>
                  </a:cubicBezTo>
                  <a:cubicBezTo>
                    <a:pt x="398" y="85"/>
                    <a:pt x="398" y="85"/>
                    <a:pt x="399" y="84"/>
                  </a:cubicBezTo>
                  <a:cubicBezTo>
                    <a:pt x="398" y="82"/>
                    <a:pt x="398" y="81"/>
                    <a:pt x="397" y="79"/>
                  </a:cubicBezTo>
                  <a:cubicBezTo>
                    <a:pt x="397" y="79"/>
                    <a:pt x="396" y="79"/>
                    <a:pt x="396" y="78"/>
                  </a:cubicBezTo>
                  <a:cubicBezTo>
                    <a:pt x="395" y="78"/>
                    <a:pt x="394" y="77"/>
                    <a:pt x="393" y="76"/>
                  </a:cubicBezTo>
                  <a:cubicBezTo>
                    <a:pt x="393" y="76"/>
                    <a:pt x="393" y="76"/>
                    <a:pt x="392" y="75"/>
                  </a:cubicBezTo>
                  <a:cubicBezTo>
                    <a:pt x="392" y="75"/>
                    <a:pt x="392" y="74"/>
                    <a:pt x="390" y="74"/>
                  </a:cubicBezTo>
                  <a:cubicBezTo>
                    <a:pt x="388" y="73"/>
                    <a:pt x="388" y="73"/>
                    <a:pt x="388" y="73"/>
                  </a:cubicBezTo>
                  <a:cubicBezTo>
                    <a:pt x="387" y="73"/>
                    <a:pt x="386" y="73"/>
                    <a:pt x="385" y="72"/>
                  </a:cubicBezTo>
                  <a:cubicBezTo>
                    <a:pt x="385" y="72"/>
                    <a:pt x="385" y="72"/>
                    <a:pt x="383" y="72"/>
                  </a:cubicBezTo>
                  <a:cubicBezTo>
                    <a:pt x="382" y="71"/>
                    <a:pt x="379" y="70"/>
                    <a:pt x="379" y="70"/>
                  </a:cubicBezTo>
                  <a:cubicBezTo>
                    <a:pt x="379" y="69"/>
                    <a:pt x="378" y="69"/>
                    <a:pt x="378" y="68"/>
                  </a:cubicBezTo>
                  <a:cubicBezTo>
                    <a:pt x="377" y="67"/>
                    <a:pt x="373" y="66"/>
                    <a:pt x="373" y="66"/>
                  </a:cubicBezTo>
                  <a:cubicBezTo>
                    <a:pt x="373" y="66"/>
                    <a:pt x="375" y="65"/>
                    <a:pt x="372" y="64"/>
                  </a:cubicBezTo>
                  <a:cubicBezTo>
                    <a:pt x="369" y="64"/>
                    <a:pt x="369" y="64"/>
                    <a:pt x="367" y="64"/>
                  </a:cubicBezTo>
                  <a:cubicBezTo>
                    <a:pt x="365" y="64"/>
                    <a:pt x="365" y="64"/>
                    <a:pt x="365" y="64"/>
                  </a:cubicBezTo>
                  <a:cubicBezTo>
                    <a:pt x="365" y="63"/>
                    <a:pt x="365" y="63"/>
                    <a:pt x="365" y="62"/>
                  </a:cubicBezTo>
                  <a:cubicBezTo>
                    <a:pt x="366" y="61"/>
                    <a:pt x="366" y="61"/>
                    <a:pt x="366" y="60"/>
                  </a:cubicBezTo>
                  <a:cubicBezTo>
                    <a:pt x="363" y="59"/>
                    <a:pt x="367" y="59"/>
                    <a:pt x="363" y="59"/>
                  </a:cubicBezTo>
                  <a:cubicBezTo>
                    <a:pt x="358" y="59"/>
                    <a:pt x="360" y="59"/>
                    <a:pt x="357" y="59"/>
                  </a:cubicBezTo>
                  <a:cubicBezTo>
                    <a:pt x="354" y="60"/>
                    <a:pt x="354" y="60"/>
                    <a:pt x="354" y="60"/>
                  </a:cubicBezTo>
                  <a:cubicBezTo>
                    <a:pt x="353" y="58"/>
                    <a:pt x="353" y="57"/>
                    <a:pt x="352" y="56"/>
                  </a:cubicBezTo>
                  <a:cubicBezTo>
                    <a:pt x="354" y="55"/>
                    <a:pt x="354" y="55"/>
                    <a:pt x="355" y="54"/>
                  </a:cubicBezTo>
                  <a:cubicBezTo>
                    <a:pt x="355" y="53"/>
                    <a:pt x="355" y="53"/>
                    <a:pt x="354" y="52"/>
                  </a:cubicBezTo>
                  <a:cubicBezTo>
                    <a:pt x="354" y="52"/>
                    <a:pt x="353" y="52"/>
                    <a:pt x="353" y="52"/>
                  </a:cubicBezTo>
                  <a:cubicBezTo>
                    <a:pt x="351" y="51"/>
                    <a:pt x="349" y="51"/>
                    <a:pt x="347" y="50"/>
                  </a:cubicBezTo>
                  <a:close/>
                  <a:moveTo>
                    <a:pt x="401" y="13"/>
                  </a:moveTo>
                  <a:cubicBezTo>
                    <a:pt x="400" y="13"/>
                    <a:pt x="400" y="12"/>
                    <a:pt x="399" y="12"/>
                  </a:cubicBezTo>
                  <a:cubicBezTo>
                    <a:pt x="398" y="12"/>
                    <a:pt x="397" y="11"/>
                    <a:pt x="397" y="11"/>
                  </a:cubicBezTo>
                  <a:cubicBezTo>
                    <a:pt x="396" y="11"/>
                    <a:pt x="396" y="11"/>
                    <a:pt x="395" y="11"/>
                  </a:cubicBezTo>
                  <a:cubicBezTo>
                    <a:pt x="395" y="11"/>
                    <a:pt x="395" y="11"/>
                    <a:pt x="395" y="11"/>
                  </a:cubicBezTo>
                  <a:cubicBezTo>
                    <a:pt x="395" y="11"/>
                    <a:pt x="395" y="11"/>
                    <a:pt x="394" y="11"/>
                  </a:cubicBezTo>
                  <a:cubicBezTo>
                    <a:pt x="394" y="11"/>
                    <a:pt x="394" y="11"/>
                    <a:pt x="394" y="11"/>
                  </a:cubicBezTo>
                  <a:cubicBezTo>
                    <a:pt x="393" y="10"/>
                    <a:pt x="393" y="10"/>
                    <a:pt x="392" y="10"/>
                  </a:cubicBezTo>
                  <a:cubicBezTo>
                    <a:pt x="392" y="10"/>
                    <a:pt x="392" y="10"/>
                    <a:pt x="392" y="10"/>
                  </a:cubicBezTo>
                  <a:cubicBezTo>
                    <a:pt x="392" y="10"/>
                    <a:pt x="390" y="10"/>
                    <a:pt x="389" y="9"/>
                  </a:cubicBezTo>
                  <a:cubicBezTo>
                    <a:pt x="389" y="9"/>
                    <a:pt x="388" y="9"/>
                    <a:pt x="388" y="9"/>
                  </a:cubicBezTo>
                  <a:cubicBezTo>
                    <a:pt x="388" y="9"/>
                    <a:pt x="388" y="9"/>
                    <a:pt x="387" y="9"/>
                  </a:cubicBezTo>
                  <a:cubicBezTo>
                    <a:pt x="387" y="9"/>
                    <a:pt x="385" y="8"/>
                    <a:pt x="385" y="7"/>
                  </a:cubicBezTo>
                  <a:cubicBezTo>
                    <a:pt x="384" y="6"/>
                    <a:pt x="384" y="7"/>
                    <a:pt x="384" y="7"/>
                  </a:cubicBezTo>
                  <a:cubicBezTo>
                    <a:pt x="384" y="7"/>
                    <a:pt x="384" y="7"/>
                    <a:pt x="384" y="7"/>
                  </a:cubicBezTo>
                  <a:cubicBezTo>
                    <a:pt x="383" y="7"/>
                    <a:pt x="383" y="7"/>
                    <a:pt x="383" y="7"/>
                  </a:cubicBezTo>
                  <a:cubicBezTo>
                    <a:pt x="383" y="7"/>
                    <a:pt x="381" y="7"/>
                    <a:pt x="380" y="6"/>
                  </a:cubicBezTo>
                  <a:cubicBezTo>
                    <a:pt x="378" y="5"/>
                    <a:pt x="380" y="6"/>
                    <a:pt x="380" y="6"/>
                  </a:cubicBezTo>
                  <a:cubicBezTo>
                    <a:pt x="380" y="6"/>
                    <a:pt x="379" y="6"/>
                    <a:pt x="379" y="6"/>
                  </a:cubicBezTo>
                  <a:cubicBezTo>
                    <a:pt x="379" y="6"/>
                    <a:pt x="379" y="6"/>
                    <a:pt x="379" y="6"/>
                  </a:cubicBezTo>
                  <a:cubicBezTo>
                    <a:pt x="379" y="6"/>
                    <a:pt x="378" y="6"/>
                    <a:pt x="378" y="7"/>
                  </a:cubicBezTo>
                  <a:cubicBezTo>
                    <a:pt x="377" y="6"/>
                    <a:pt x="377" y="6"/>
                    <a:pt x="376" y="6"/>
                  </a:cubicBezTo>
                  <a:cubicBezTo>
                    <a:pt x="376" y="6"/>
                    <a:pt x="376" y="5"/>
                    <a:pt x="375" y="5"/>
                  </a:cubicBezTo>
                  <a:cubicBezTo>
                    <a:pt x="375" y="5"/>
                    <a:pt x="375" y="5"/>
                    <a:pt x="375" y="5"/>
                  </a:cubicBezTo>
                  <a:cubicBezTo>
                    <a:pt x="374" y="5"/>
                    <a:pt x="374" y="5"/>
                    <a:pt x="374" y="5"/>
                  </a:cubicBezTo>
                  <a:cubicBezTo>
                    <a:pt x="373" y="5"/>
                    <a:pt x="372" y="5"/>
                    <a:pt x="372" y="4"/>
                  </a:cubicBezTo>
                  <a:cubicBezTo>
                    <a:pt x="372" y="4"/>
                    <a:pt x="372" y="4"/>
                    <a:pt x="371" y="4"/>
                  </a:cubicBezTo>
                  <a:cubicBezTo>
                    <a:pt x="371" y="4"/>
                    <a:pt x="371" y="3"/>
                    <a:pt x="370" y="3"/>
                  </a:cubicBezTo>
                  <a:cubicBezTo>
                    <a:pt x="370" y="3"/>
                    <a:pt x="370" y="3"/>
                    <a:pt x="369" y="3"/>
                  </a:cubicBezTo>
                  <a:cubicBezTo>
                    <a:pt x="369" y="3"/>
                    <a:pt x="368" y="3"/>
                    <a:pt x="368" y="3"/>
                  </a:cubicBezTo>
                  <a:cubicBezTo>
                    <a:pt x="367" y="3"/>
                    <a:pt x="367" y="3"/>
                    <a:pt x="367" y="3"/>
                  </a:cubicBezTo>
                  <a:cubicBezTo>
                    <a:pt x="367" y="3"/>
                    <a:pt x="367" y="3"/>
                    <a:pt x="367" y="3"/>
                  </a:cubicBezTo>
                  <a:cubicBezTo>
                    <a:pt x="367" y="4"/>
                    <a:pt x="367" y="4"/>
                    <a:pt x="367" y="5"/>
                  </a:cubicBezTo>
                  <a:cubicBezTo>
                    <a:pt x="367" y="5"/>
                    <a:pt x="366" y="4"/>
                    <a:pt x="366" y="4"/>
                  </a:cubicBezTo>
                  <a:cubicBezTo>
                    <a:pt x="366" y="4"/>
                    <a:pt x="365" y="4"/>
                    <a:pt x="365" y="4"/>
                  </a:cubicBezTo>
                  <a:cubicBezTo>
                    <a:pt x="365" y="4"/>
                    <a:pt x="364" y="4"/>
                    <a:pt x="364" y="4"/>
                  </a:cubicBezTo>
                  <a:cubicBezTo>
                    <a:pt x="364" y="4"/>
                    <a:pt x="364" y="4"/>
                    <a:pt x="364" y="4"/>
                  </a:cubicBezTo>
                  <a:cubicBezTo>
                    <a:pt x="364" y="5"/>
                    <a:pt x="364" y="5"/>
                    <a:pt x="364" y="5"/>
                  </a:cubicBezTo>
                  <a:cubicBezTo>
                    <a:pt x="363" y="5"/>
                    <a:pt x="363" y="5"/>
                    <a:pt x="362" y="5"/>
                  </a:cubicBezTo>
                  <a:cubicBezTo>
                    <a:pt x="361" y="4"/>
                    <a:pt x="361" y="4"/>
                    <a:pt x="360" y="4"/>
                  </a:cubicBezTo>
                  <a:cubicBezTo>
                    <a:pt x="360" y="4"/>
                    <a:pt x="359" y="4"/>
                    <a:pt x="359" y="3"/>
                  </a:cubicBezTo>
                  <a:cubicBezTo>
                    <a:pt x="359" y="3"/>
                    <a:pt x="358" y="3"/>
                    <a:pt x="357" y="3"/>
                  </a:cubicBezTo>
                  <a:cubicBezTo>
                    <a:pt x="357" y="3"/>
                    <a:pt x="357" y="3"/>
                    <a:pt x="357" y="3"/>
                  </a:cubicBezTo>
                  <a:cubicBezTo>
                    <a:pt x="356" y="3"/>
                    <a:pt x="355" y="3"/>
                    <a:pt x="355" y="3"/>
                  </a:cubicBezTo>
                  <a:cubicBezTo>
                    <a:pt x="354" y="3"/>
                    <a:pt x="354" y="3"/>
                    <a:pt x="353" y="3"/>
                  </a:cubicBezTo>
                  <a:cubicBezTo>
                    <a:pt x="353" y="3"/>
                    <a:pt x="353" y="3"/>
                    <a:pt x="352" y="2"/>
                  </a:cubicBezTo>
                  <a:cubicBezTo>
                    <a:pt x="352" y="2"/>
                    <a:pt x="352" y="2"/>
                    <a:pt x="351" y="2"/>
                  </a:cubicBezTo>
                  <a:cubicBezTo>
                    <a:pt x="351" y="2"/>
                    <a:pt x="351" y="2"/>
                    <a:pt x="351" y="2"/>
                  </a:cubicBezTo>
                  <a:cubicBezTo>
                    <a:pt x="350" y="2"/>
                    <a:pt x="349" y="2"/>
                    <a:pt x="348" y="2"/>
                  </a:cubicBezTo>
                  <a:cubicBezTo>
                    <a:pt x="348" y="2"/>
                    <a:pt x="348" y="2"/>
                    <a:pt x="348" y="1"/>
                  </a:cubicBezTo>
                  <a:cubicBezTo>
                    <a:pt x="347" y="1"/>
                    <a:pt x="346" y="1"/>
                    <a:pt x="345" y="1"/>
                  </a:cubicBezTo>
                  <a:cubicBezTo>
                    <a:pt x="345" y="1"/>
                    <a:pt x="342" y="3"/>
                    <a:pt x="341" y="3"/>
                  </a:cubicBezTo>
                  <a:cubicBezTo>
                    <a:pt x="340" y="3"/>
                    <a:pt x="336" y="4"/>
                    <a:pt x="333" y="4"/>
                  </a:cubicBezTo>
                  <a:cubicBezTo>
                    <a:pt x="331" y="4"/>
                    <a:pt x="329" y="3"/>
                    <a:pt x="328" y="3"/>
                  </a:cubicBezTo>
                  <a:cubicBezTo>
                    <a:pt x="327" y="3"/>
                    <a:pt x="326" y="3"/>
                    <a:pt x="322" y="2"/>
                  </a:cubicBezTo>
                  <a:cubicBezTo>
                    <a:pt x="321" y="3"/>
                    <a:pt x="320" y="4"/>
                    <a:pt x="318" y="5"/>
                  </a:cubicBezTo>
                  <a:cubicBezTo>
                    <a:pt x="317" y="5"/>
                    <a:pt x="316" y="5"/>
                    <a:pt x="315" y="6"/>
                  </a:cubicBezTo>
                  <a:cubicBezTo>
                    <a:pt x="315" y="6"/>
                    <a:pt x="312" y="6"/>
                    <a:pt x="307" y="5"/>
                  </a:cubicBezTo>
                  <a:cubicBezTo>
                    <a:pt x="302" y="5"/>
                    <a:pt x="305" y="5"/>
                    <a:pt x="304" y="6"/>
                  </a:cubicBezTo>
                  <a:cubicBezTo>
                    <a:pt x="303" y="6"/>
                    <a:pt x="301" y="7"/>
                    <a:pt x="301" y="7"/>
                  </a:cubicBezTo>
                  <a:cubicBezTo>
                    <a:pt x="300" y="8"/>
                    <a:pt x="299" y="8"/>
                    <a:pt x="298" y="8"/>
                  </a:cubicBezTo>
                  <a:cubicBezTo>
                    <a:pt x="298" y="8"/>
                    <a:pt x="298" y="8"/>
                    <a:pt x="297" y="8"/>
                  </a:cubicBezTo>
                  <a:cubicBezTo>
                    <a:pt x="295" y="9"/>
                    <a:pt x="287" y="10"/>
                    <a:pt x="287" y="10"/>
                  </a:cubicBezTo>
                  <a:cubicBezTo>
                    <a:pt x="287" y="10"/>
                    <a:pt x="285" y="10"/>
                    <a:pt x="284" y="11"/>
                  </a:cubicBezTo>
                  <a:cubicBezTo>
                    <a:pt x="283" y="11"/>
                    <a:pt x="286" y="14"/>
                    <a:pt x="286" y="15"/>
                  </a:cubicBezTo>
                  <a:cubicBezTo>
                    <a:pt x="286" y="16"/>
                    <a:pt x="286" y="18"/>
                    <a:pt x="286" y="18"/>
                  </a:cubicBezTo>
                  <a:cubicBezTo>
                    <a:pt x="288" y="19"/>
                    <a:pt x="289" y="20"/>
                    <a:pt x="292" y="21"/>
                  </a:cubicBezTo>
                  <a:cubicBezTo>
                    <a:pt x="292" y="21"/>
                    <a:pt x="293" y="21"/>
                    <a:pt x="293" y="21"/>
                  </a:cubicBezTo>
                  <a:cubicBezTo>
                    <a:pt x="295" y="23"/>
                    <a:pt x="296" y="24"/>
                    <a:pt x="297" y="26"/>
                  </a:cubicBezTo>
                  <a:cubicBezTo>
                    <a:pt x="297" y="26"/>
                    <a:pt x="297" y="26"/>
                    <a:pt x="297" y="26"/>
                  </a:cubicBezTo>
                  <a:cubicBezTo>
                    <a:pt x="297" y="26"/>
                    <a:pt x="297" y="26"/>
                    <a:pt x="300" y="27"/>
                  </a:cubicBezTo>
                  <a:cubicBezTo>
                    <a:pt x="304" y="29"/>
                    <a:pt x="302" y="27"/>
                    <a:pt x="304" y="27"/>
                  </a:cubicBezTo>
                  <a:cubicBezTo>
                    <a:pt x="307" y="27"/>
                    <a:pt x="304" y="27"/>
                    <a:pt x="306" y="27"/>
                  </a:cubicBezTo>
                  <a:cubicBezTo>
                    <a:pt x="307" y="27"/>
                    <a:pt x="308" y="26"/>
                    <a:pt x="308" y="26"/>
                  </a:cubicBezTo>
                  <a:cubicBezTo>
                    <a:pt x="309" y="27"/>
                    <a:pt x="309" y="27"/>
                    <a:pt x="310" y="28"/>
                  </a:cubicBezTo>
                  <a:cubicBezTo>
                    <a:pt x="310" y="28"/>
                    <a:pt x="311" y="29"/>
                    <a:pt x="311" y="30"/>
                  </a:cubicBezTo>
                  <a:cubicBezTo>
                    <a:pt x="312" y="31"/>
                    <a:pt x="312" y="32"/>
                    <a:pt x="313" y="33"/>
                  </a:cubicBezTo>
                  <a:cubicBezTo>
                    <a:pt x="313" y="34"/>
                    <a:pt x="314" y="34"/>
                    <a:pt x="314" y="35"/>
                  </a:cubicBezTo>
                  <a:cubicBezTo>
                    <a:pt x="314" y="36"/>
                    <a:pt x="315" y="36"/>
                    <a:pt x="315" y="37"/>
                  </a:cubicBezTo>
                  <a:cubicBezTo>
                    <a:pt x="315" y="37"/>
                    <a:pt x="315" y="37"/>
                    <a:pt x="315" y="37"/>
                  </a:cubicBezTo>
                  <a:cubicBezTo>
                    <a:pt x="315" y="37"/>
                    <a:pt x="316" y="37"/>
                    <a:pt x="326" y="36"/>
                  </a:cubicBezTo>
                  <a:cubicBezTo>
                    <a:pt x="338" y="36"/>
                    <a:pt x="326" y="36"/>
                    <a:pt x="326" y="36"/>
                  </a:cubicBezTo>
                  <a:cubicBezTo>
                    <a:pt x="326" y="36"/>
                    <a:pt x="327" y="36"/>
                    <a:pt x="330" y="37"/>
                  </a:cubicBezTo>
                  <a:cubicBezTo>
                    <a:pt x="332" y="38"/>
                    <a:pt x="333" y="38"/>
                    <a:pt x="336" y="38"/>
                  </a:cubicBezTo>
                  <a:cubicBezTo>
                    <a:pt x="339" y="37"/>
                    <a:pt x="336" y="38"/>
                    <a:pt x="339" y="38"/>
                  </a:cubicBezTo>
                  <a:cubicBezTo>
                    <a:pt x="340" y="38"/>
                    <a:pt x="340" y="38"/>
                    <a:pt x="341" y="38"/>
                  </a:cubicBezTo>
                  <a:cubicBezTo>
                    <a:pt x="341" y="38"/>
                    <a:pt x="344" y="39"/>
                    <a:pt x="345" y="40"/>
                  </a:cubicBezTo>
                  <a:cubicBezTo>
                    <a:pt x="347" y="40"/>
                    <a:pt x="347" y="39"/>
                    <a:pt x="350" y="40"/>
                  </a:cubicBezTo>
                  <a:cubicBezTo>
                    <a:pt x="353" y="40"/>
                    <a:pt x="350" y="40"/>
                    <a:pt x="350" y="40"/>
                  </a:cubicBezTo>
                  <a:cubicBezTo>
                    <a:pt x="350" y="40"/>
                    <a:pt x="350" y="40"/>
                    <a:pt x="350" y="37"/>
                  </a:cubicBezTo>
                  <a:cubicBezTo>
                    <a:pt x="351" y="34"/>
                    <a:pt x="350" y="37"/>
                    <a:pt x="350" y="36"/>
                  </a:cubicBezTo>
                  <a:cubicBezTo>
                    <a:pt x="349" y="34"/>
                    <a:pt x="350" y="36"/>
                    <a:pt x="350" y="34"/>
                  </a:cubicBezTo>
                  <a:cubicBezTo>
                    <a:pt x="349" y="32"/>
                    <a:pt x="350" y="34"/>
                    <a:pt x="351" y="33"/>
                  </a:cubicBezTo>
                  <a:cubicBezTo>
                    <a:pt x="352" y="32"/>
                    <a:pt x="351" y="33"/>
                    <a:pt x="352" y="33"/>
                  </a:cubicBezTo>
                  <a:cubicBezTo>
                    <a:pt x="353" y="33"/>
                    <a:pt x="355" y="34"/>
                    <a:pt x="359" y="34"/>
                  </a:cubicBezTo>
                  <a:cubicBezTo>
                    <a:pt x="359" y="34"/>
                    <a:pt x="360" y="33"/>
                    <a:pt x="360" y="32"/>
                  </a:cubicBezTo>
                  <a:cubicBezTo>
                    <a:pt x="361" y="31"/>
                    <a:pt x="360" y="32"/>
                    <a:pt x="358" y="28"/>
                  </a:cubicBezTo>
                  <a:cubicBezTo>
                    <a:pt x="357" y="24"/>
                    <a:pt x="360" y="27"/>
                    <a:pt x="363" y="28"/>
                  </a:cubicBezTo>
                  <a:cubicBezTo>
                    <a:pt x="365" y="28"/>
                    <a:pt x="365" y="27"/>
                    <a:pt x="365" y="27"/>
                  </a:cubicBezTo>
                  <a:cubicBezTo>
                    <a:pt x="365" y="27"/>
                    <a:pt x="365" y="27"/>
                    <a:pt x="365" y="27"/>
                  </a:cubicBezTo>
                  <a:cubicBezTo>
                    <a:pt x="365" y="27"/>
                    <a:pt x="365" y="27"/>
                    <a:pt x="366" y="26"/>
                  </a:cubicBezTo>
                  <a:cubicBezTo>
                    <a:pt x="367" y="25"/>
                    <a:pt x="366" y="26"/>
                    <a:pt x="366" y="25"/>
                  </a:cubicBezTo>
                  <a:cubicBezTo>
                    <a:pt x="367" y="24"/>
                    <a:pt x="367" y="24"/>
                    <a:pt x="367" y="24"/>
                  </a:cubicBezTo>
                  <a:cubicBezTo>
                    <a:pt x="367" y="24"/>
                    <a:pt x="367" y="24"/>
                    <a:pt x="370" y="22"/>
                  </a:cubicBezTo>
                  <a:cubicBezTo>
                    <a:pt x="373" y="20"/>
                    <a:pt x="370" y="22"/>
                    <a:pt x="370" y="22"/>
                  </a:cubicBezTo>
                  <a:cubicBezTo>
                    <a:pt x="370" y="22"/>
                    <a:pt x="370" y="22"/>
                    <a:pt x="373" y="23"/>
                  </a:cubicBezTo>
                  <a:cubicBezTo>
                    <a:pt x="375" y="24"/>
                    <a:pt x="373" y="23"/>
                    <a:pt x="375" y="24"/>
                  </a:cubicBezTo>
                  <a:cubicBezTo>
                    <a:pt x="377" y="25"/>
                    <a:pt x="376" y="23"/>
                    <a:pt x="376" y="23"/>
                  </a:cubicBezTo>
                  <a:cubicBezTo>
                    <a:pt x="376" y="23"/>
                    <a:pt x="376" y="23"/>
                    <a:pt x="378" y="22"/>
                  </a:cubicBezTo>
                  <a:cubicBezTo>
                    <a:pt x="381" y="20"/>
                    <a:pt x="378" y="22"/>
                    <a:pt x="379" y="19"/>
                  </a:cubicBezTo>
                  <a:cubicBezTo>
                    <a:pt x="380" y="17"/>
                    <a:pt x="379" y="19"/>
                    <a:pt x="379" y="19"/>
                  </a:cubicBezTo>
                  <a:cubicBezTo>
                    <a:pt x="379" y="19"/>
                    <a:pt x="379" y="19"/>
                    <a:pt x="382" y="19"/>
                  </a:cubicBezTo>
                  <a:cubicBezTo>
                    <a:pt x="384" y="18"/>
                    <a:pt x="382" y="19"/>
                    <a:pt x="384" y="19"/>
                  </a:cubicBezTo>
                  <a:cubicBezTo>
                    <a:pt x="386" y="20"/>
                    <a:pt x="384" y="19"/>
                    <a:pt x="384" y="18"/>
                  </a:cubicBezTo>
                  <a:cubicBezTo>
                    <a:pt x="384" y="18"/>
                    <a:pt x="384" y="18"/>
                    <a:pt x="384" y="17"/>
                  </a:cubicBezTo>
                  <a:cubicBezTo>
                    <a:pt x="384" y="17"/>
                    <a:pt x="384" y="17"/>
                    <a:pt x="385" y="16"/>
                  </a:cubicBezTo>
                  <a:cubicBezTo>
                    <a:pt x="385" y="16"/>
                    <a:pt x="385" y="16"/>
                    <a:pt x="387" y="17"/>
                  </a:cubicBezTo>
                  <a:cubicBezTo>
                    <a:pt x="389" y="17"/>
                    <a:pt x="387" y="16"/>
                    <a:pt x="391" y="17"/>
                  </a:cubicBezTo>
                  <a:cubicBezTo>
                    <a:pt x="394" y="17"/>
                    <a:pt x="391" y="17"/>
                    <a:pt x="392" y="17"/>
                  </a:cubicBezTo>
                  <a:cubicBezTo>
                    <a:pt x="393" y="18"/>
                    <a:pt x="396" y="18"/>
                    <a:pt x="396" y="18"/>
                  </a:cubicBezTo>
                  <a:cubicBezTo>
                    <a:pt x="396" y="16"/>
                    <a:pt x="396" y="16"/>
                    <a:pt x="397" y="15"/>
                  </a:cubicBezTo>
                  <a:cubicBezTo>
                    <a:pt x="397" y="15"/>
                    <a:pt x="397" y="15"/>
                    <a:pt x="397" y="14"/>
                  </a:cubicBezTo>
                  <a:cubicBezTo>
                    <a:pt x="398" y="13"/>
                    <a:pt x="401" y="14"/>
                    <a:pt x="401" y="14"/>
                  </a:cubicBezTo>
                  <a:lnTo>
                    <a:pt x="401" y="13"/>
                  </a:lnTo>
                  <a:close/>
                  <a:moveTo>
                    <a:pt x="438" y="25"/>
                  </a:moveTo>
                  <a:cubicBezTo>
                    <a:pt x="438" y="26"/>
                    <a:pt x="438" y="26"/>
                    <a:pt x="439" y="28"/>
                  </a:cubicBezTo>
                  <a:cubicBezTo>
                    <a:pt x="439" y="28"/>
                    <a:pt x="439" y="29"/>
                    <a:pt x="439" y="30"/>
                  </a:cubicBezTo>
                  <a:cubicBezTo>
                    <a:pt x="439" y="30"/>
                    <a:pt x="439" y="30"/>
                    <a:pt x="438" y="30"/>
                  </a:cubicBezTo>
                  <a:cubicBezTo>
                    <a:pt x="437" y="29"/>
                    <a:pt x="437" y="28"/>
                    <a:pt x="436" y="27"/>
                  </a:cubicBezTo>
                  <a:cubicBezTo>
                    <a:pt x="434" y="26"/>
                    <a:pt x="434" y="26"/>
                    <a:pt x="432" y="25"/>
                  </a:cubicBezTo>
                  <a:cubicBezTo>
                    <a:pt x="431" y="24"/>
                    <a:pt x="430" y="24"/>
                    <a:pt x="429" y="23"/>
                  </a:cubicBezTo>
                  <a:cubicBezTo>
                    <a:pt x="429" y="24"/>
                    <a:pt x="429" y="24"/>
                    <a:pt x="430" y="25"/>
                  </a:cubicBezTo>
                  <a:cubicBezTo>
                    <a:pt x="430" y="26"/>
                    <a:pt x="430" y="26"/>
                    <a:pt x="431" y="27"/>
                  </a:cubicBezTo>
                  <a:cubicBezTo>
                    <a:pt x="430" y="27"/>
                    <a:pt x="429" y="27"/>
                    <a:pt x="429" y="26"/>
                  </a:cubicBezTo>
                  <a:cubicBezTo>
                    <a:pt x="428" y="25"/>
                    <a:pt x="427" y="25"/>
                    <a:pt x="427" y="24"/>
                  </a:cubicBezTo>
                  <a:cubicBezTo>
                    <a:pt x="426" y="24"/>
                    <a:pt x="426" y="23"/>
                    <a:pt x="426" y="23"/>
                  </a:cubicBezTo>
                  <a:cubicBezTo>
                    <a:pt x="426" y="23"/>
                    <a:pt x="425" y="22"/>
                    <a:pt x="425" y="22"/>
                  </a:cubicBezTo>
                  <a:cubicBezTo>
                    <a:pt x="425" y="22"/>
                    <a:pt x="424" y="21"/>
                    <a:pt x="424" y="21"/>
                  </a:cubicBezTo>
                  <a:cubicBezTo>
                    <a:pt x="423" y="20"/>
                    <a:pt x="423" y="20"/>
                    <a:pt x="422" y="20"/>
                  </a:cubicBezTo>
                  <a:cubicBezTo>
                    <a:pt x="422" y="20"/>
                    <a:pt x="422" y="20"/>
                    <a:pt x="422" y="21"/>
                  </a:cubicBezTo>
                  <a:cubicBezTo>
                    <a:pt x="422" y="21"/>
                    <a:pt x="421" y="21"/>
                    <a:pt x="420" y="20"/>
                  </a:cubicBezTo>
                  <a:cubicBezTo>
                    <a:pt x="419" y="20"/>
                    <a:pt x="419" y="20"/>
                    <a:pt x="416" y="19"/>
                  </a:cubicBezTo>
                  <a:cubicBezTo>
                    <a:pt x="413" y="18"/>
                    <a:pt x="413" y="18"/>
                    <a:pt x="413" y="18"/>
                  </a:cubicBezTo>
                  <a:cubicBezTo>
                    <a:pt x="411" y="18"/>
                    <a:pt x="410" y="18"/>
                    <a:pt x="408" y="18"/>
                  </a:cubicBezTo>
                  <a:cubicBezTo>
                    <a:pt x="408" y="19"/>
                    <a:pt x="408" y="19"/>
                    <a:pt x="408" y="20"/>
                  </a:cubicBezTo>
                  <a:cubicBezTo>
                    <a:pt x="406" y="19"/>
                    <a:pt x="405" y="19"/>
                    <a:pt x="403" y="18"/>
                  </a:cubicBezTo>
                  <a:cubicBezTo>
                    <a:pt x="403" y="19"/>
                    <a:pt x="402" y="19"/>
                    <a:pt x="402" y="20"/>
                  </a:cubicBezTo>
                  <a:cubicBezTo>
                    <a:pt x="401" y="20"/>
                    <a:pt x="400" y="20"/>
                    <a:pt x="399" y="19"/>
                  </a:cubicBezTo>
                  <a:cubicBezTo>
                    <a:pt x="398" y="20"/>
                    <a:pt x="397" y="20"/>
                    <a:pt x="397" y="20"/>
                  </a:cubicBezTo>
                  <a:cubicBezTo>
                    <a:pt x="396" y="21"/>
                    <a:pt x="396" y="21"/>
                    <a:pt x="395" y="21"/>
                  </a:cubicBezTo>
                  <a:cubicBezTo>
                    <a:pt x="393" y="21"/>
                    <a:pt x="392" y="21"/>
                    <a:pt x="390" y="21"/>
                  </a:cubicBezTo>
                  <a:cubicBezTo>
                    <a:pt x="389" y="21"/>
                    <a:pt x="388" y="21"/>
                    <a:pt x="386" y="21"/>
                  </a:cubicBezTo>
                  <a:cubicBezTo>
                    <a:pt x="387" y="22"/>
                    <a:pt x="387" y="22"/>
                    <a:pt x="387" y="23"/>
                  </a:cubicBezTo>
                  <a:cubicBezTo>
                    <a:pt x="391" y="24"/>
                    <a:pt x="392" y="24"/>
                    <a:pt x="395" y="25"/>
                  </a:cubicBezTo>
                  <a:cubicBezTo>
                    <a:pt x="395" y="26"/>
                    <a:pt x="396" y="27"/>
                    <a:pt x="396" y="28"/>
                  </a:cubicBezTo>
                  <a:cubicBezTo>
                    <a:pt x="396" y="29"/>
                    <a:pt x="396" y="29"/>
                    <a:pt x="396" y="29"/>
                  </a:cubicBezTo>
                  <a:cubicBezTo>
                    <a:pt x="394" y="30"/>
                    <a:pt x="394" y="30"/>
                    <a:pt x="393" y="31"/>
                  </a:cubicBezTo>
                  <a:cubicBezTo>
                    <a:pt x="390" y="30"/>
                    <a:pt x="389" y="30"/>
                    <a:pt x="387" y="30"/>
                  </a:cubicBezTo>
                  <a:cubicBezTo>
                    <a:pt x="385" y="30"/>
                    <a:pt x="384" y="30"/>
                    <a:pt x="382" y="29"/>
                  </a:cubicBezTo>
                  <a:cubicBezTo>
                    <a:pt x="380" y="29"/>
                    <a:pt x="379" y="29"/>
                    <a:pt x="377" y="29"/>
                  </a:cubicBezTo>
                  <a:cubicBezTo>
                    <a:pt x="375" y="29"/>
                    <a:pt x="373" y="29"/>
                    <a:pt x="371" y="29"/>
                  </a:cubicBezTo>
                  <a:cubicBezTo>
                    <a:pt x="371" y="30"/>
                    <a:pt x="371" y="30"/>
                    <a:pt x="370" y="31"/>
                  </a:cubicBezTo>
                  <a:cubicBezTo>
                    <a:pt x="371" y="32"/>
                    <a:pt x="372" y="32"/>
                    <a:pt x="373" y="33"/>
                  </a:cubicBezTo>
                  <a:cubicBezTo>
                    <a:pt x="374" y="34"/>
                    <a:pt x="375" y="35"/>
                    <a:pt x="376" y="36"/>
                  </a:cubicBezTo>
                  <a:cubicBezTo>
                    <a:pt x="378" y="36"/>
                    <a:pt x="379" y="36"/>
                    <a:pt x="381" y="37"/>
                  </a:cubicBezTo>
                  <a:cubicBezTo>
                    <a:pt x="383" y="36"/>
                    <a:pt x="384" y="36"/>
                    <a:pt x="386" y="36"/>
                  </a:cubicBezTo>
                  <a:cubicBezTo>
                    <a:pt x="389" y="36"/>
                    <a:pt x="390" y="36"/>
                    <a:pt x="393" y="37"/>
                  </a:cubicBezTo>
                  <a:cubicBezTo>
                    <a:pt x="394" y="37"/>
                    <a:pt x="395" y="37"/>
                    <a:pt x="396" y="38"/>
                  </a:cubicBezTo>
                  <a:cubicBezTo>
                    <a:pt x="395" y="38"/>
                    <a:pt x="394" y="39"/>
                    <a:pt x="393" y="39"/>
                  </a:cubicBezTo>
                  <a:cubicBezTo>
                    <a:pt x="390" y="39"/>
                    <a:pt x="389" y="39"/>
                    <a:pt x="386" y="39"/>
                  </a:cubicBezTo>
                  <a:cubicBezTo>
                    <a:pt x="384" y="39"/>
                    <a:pt x="383" y="39"/>
                    <a:pt x="382" y="39"/>
                  </a:cubicBezTo>
                  <a:cubicBezTo>
                    <a:pt x="380" y="39"/>
                    <a:pt x="379" y="39"/>
                    <a:pt x="377" y="38"/>
                  </a:cubicBezTo>
                  <a:cubicBezTo>
                    <a:pt x="376" y="38"/>
                    <a:pt x="376" y="38"/>
                    <a:pt x="375" y="38"/>
                  </a:cubicBezTo>
                  <a:cubicBezTo>
                    <a:pt x="375" y="39"/>
                    <a:pt x="375" y="39"/>
                    <a:pt x="375" y="39"/>
                  </a:cubicBezTo>
                  <a:cubicBezTo>
                    <a:pt x="377" y="40"/>
                    <a:pt x="379" y="40"/>
                    <a:pt x="381" y="41"/>
                  </a:cubicBezTo>
                  <a:cubicBezTo>
                    <a:pt x="382" y="41"/>
                    <a:pt x="382" y="42"/>
                    <a:pt x="382" y="43"/>
                  </a:cubicBezTo>
                  <a:cubicBezTo>
                    <a:pt x="383" y="44"/>
                    <a:pt x="383" y="44"/>
                    <a:pt x="383" y="45"/>
                  </a:cubicBezTo>
                  <a:cubicBezTo>
                    <a:pt x="385" y="45"/>
                    <a:pt x="385" y="45"/>
                    <a:pt x="387" y="46"/>
                  </a:cubicBezTo>
                  <a:cubicBezTo>
                    <a:pt x="388" y="45"/>
                    <a:pt x="389" y="45"/>
                    <a:pt x="390" y="45"/>
                  </a:cubicBezTo>
                  <a:cubicBezTo>
                    <a:pt x="392" y="44"/>
                    <a:pt x="393" y="44"/>
                    <a:pt x="395" y="44"/>
                  </a:cubicBezTo>
                  <a:cubicBezTo>
                    <a:pt x="396" y="44"/>
                    <a:pt x="396" y="44"/>
                    <a:pt x="398" y="45"/>
                  </a:cubicBezTo>
                  <a:cubicBezTo>
                    <a:pt x="399" y="45"/>
                    <a:pt x="399" y="45"/>
                    <a:pt x="400" y="45"/>
                  </a:cubicBezTo>
                  <a:cubicBezTo>
                    <a:pt x="401" y="45"/>
                    <a:pt x="402" y="45"/>
                    <a:pt x="404" y="45"/>
                  </a:cubicBezTo>
                  <a:cubicBezTo>
                    <a:pt x="404" y="45"/>
                    <a:pt x="404" y="45"/>
                    <a:pt x="406" y="45"/>
                  </a:cubicBezTo>
                  <a:cubicBezTo>
                    <a:pt x="407" y="46"/>
                    <a:pt x="409" y="46"/>
                    <a:pt x="409" y="46"/>
                  </a:cubicBezTo>
                  <a:cubicBezTo>
                    <a:pt x="409" y="47"/>
                    <a:pt x="409" y="47"/>
                    <a:pt x="408" y="48"/>
                  </a:cubicBezTo>
                  <a:cubicBezTo>
                    <a:pt x="410" y="48"/>
                    <a:pt x="410" y="48"/>
                    <a:pt x="412" y="49"/>
                  </a:cubicBezTo>
                  <a:cubicBezTo>
                    <a:pt x="413" y="49"/>
                    <a:pt x="414" y="49"/>
                    <a:pt x="416" y="49"/>
                  </a:cubicBezTo>
                  <a:cubicBezTo>
                    <a:pt x="417" y="49"/>
                    <a:pt x="417" y="50"/>
                    <a:pt x="419" y="51"/>
                  </a:cubicBezTo>
                  <a:cubicBezTo>
                    <a:pt x="419" y="51"/>
                    <a:pt x="419" y="51"/>
                    <a:pt x="419" y="52"/>
                  </a:cubicBezTo>
                  <a:cubicBezTo>
                    <a:pt x="420" y="53"/>
                    <a:pt x="421" y="53"/>
                    <a:pt x="422" y="53"/>
                  </a:cubicBezTo>
                  <a:cubicBezTo>
                    <a:pt x="422" y="53"/>
                    <a:pt x="423" y="54"/>
                    <a:pt x="423" y="54"/>
                  </a:cubicBezTo>
                  <a:cubicBezTo>
                    <a:pt x="424" y="54"/>
                    <a:pt x="425" y="55"/>
                    <a:pt x="426" y="55"/>
                  </a:cubicBezTo>
                  <a:cubicBezTo>
                    <a:pt x="426" y="56"/>
                    <a:pt x="426" y="57"/>
                    <a:pt x="426" y="58"/>
                  </a:cubicBezTo>
                  <a:cubicBezTo>
                    <a:pt x="429" y="59"/>
                    <a:pt x="430" y="60"/>
                    <a:pt x="433" y="61"/>
                  </a:cubicBezTo>
                  <a:cubicBezTo>
                    <a:pt x="433" y="62"/>
                    <a:pt x="433" y="63"/>
                    <a:pt x="434" y="64"/>
                  </a:cubicBezTo>
                  <a:cubicBezTo>
                    <a:pt x="434" y="66"/>
                    <a:pt x="435" y="67"/>
                    <a:pt x="435" y="67"/>
                  </a:cubicBezTo>
                  <a:cubicBezTo>
                    <a:pt x="436" y="67"/>
                    <a:pt x="436" y="67"/>
                    <a:pt x="437" y="67"/>
                  </a:cubicBezTo>
                  <a:cubicBezTo>
                    <a:pt x="437" y="68"/>
                    <a:pt x="438" y="68"/>
                    <a:pt x="439" y="68"/>
                  </a:cubicBezTo>
                  <a:cubicBezTo>
                    <a:pt x="439" y="69"/>
                    <a:pt x="439" y="70"/>
                    <a:pt x="440" y="70"/>
                  </a:cubicBezTo>
                  <a:cubicBezTo>
                    <a:pt x="440" y="71"/>
                    <a:pt x="440" y="71"/>
                    <a:pt x="440" y="72"/>
                  </a:cubicBezTo>
                  <a:cubicBezTo>
                    <a:pt x="439" y="71"/>
                    <a:pt x="439" y="71"/>
                    <a:pt x="438" y="71"/>
                  </a:cubicBezTo>
                  <a:cubicBezTo>
                    <a:pt x="438" y="71"/>
                    <a:pt x="437" y="71"/>
                    <a:pt x="437" y="72"/>
                  </a:cubicBezTo>
                  <a:cubicBezTo>
                    <a:pt x="437" y="73"/>
                    <a:pt x="436" y="73"/>
                    <a:pt x="437" y="74"/>
                  </a:cubicBezTo>
                  <a:cubicBezTo>
                    <a:pt x="437" y="74"/>
                    <a:pt x="437" y="73"/>
                    <a:pt x="437" y="74"/>
                  </a:cubicBezTo>
                  <a:cubicBezTo>
                    <a:pt x="437" y="76"/>
                    <a:pt x="438" y="77"/>
                    <a:pt x="438" y="77"/>
                  </a:cubicBezTo>
                  <a:cubicBezTo>
                    <a:pt x="439" y="78"/>
                    <a:pt x="440" y="78"/>
                    <a:pt x="441" y="79"/>
                  </a:cubicBezTo>
                  <a:cubicBezTo>
                    <a:pt x="443" y="78"/>
                    <a:pt x="443" y="78"/>
                    <a:pt x="445" y="78"/>
                  </a:cubicBezTo>
                  <a:cubicBezTo>
                    <a:pt x="445" y="78"/>
                    <a:pt x="445" y="77"/>
                    <a:pt x="444" y="77"/>
                  </a:cubicBezTo>
                  <a:cubicBezTo>
                    <a:pt x="444" y="77"/>
                    <a:pt x="445" y="77"/>
                    <a:pt x="446" y="77"/>
                  </a:cubicBezTo>
                  <a:cubicBezTo>
                    <a:pt x="447" y="77"/>
                    <a:pt x="445" y="75"/>
                    <a:pt x="447" y="77"/>
                  </a:cubicBezTo>
                  <a:cubicBezTo>
                    <a:pt x="449" y="78"/>
                    <a:pt x="448" y="77"/>
                    <a:pt x="449" y="78"/>
                  </a:cubicBezTo>
                  <a:cubicBezTo>
                    <a:pt x="450" y="79"/>
                    <a:pt x="451" y="80"/>
                    <a:pt x="451" y="80"/>
                  </a:cubicBezTo>
                  <a:cubicBezTo>
                    <a:pt x="452" y="80"/>
                    <a:pt x="452" y="80"/>
                    <a:pt x="454" y="81"/>
                  </a:cubicBezTo>
                  <a:cubicBezTo>
                    <a:pt x="454" y="81"/>
                    <a:pt x="455" y="81"/>
                    <a:pt x="456" y="81"/>
                  </a:cubicBezTo>
                  <a:cubicBezTo>
                    <a:pt x="456" y="81"/>
                    <a:pt x="457" y="80"/>
                    <a:pt x="457" y="82"/>
                  </a:cubicBezTo>
                  <a:cubicBezTo>
                    <a:pt x="458" y="84"/>
                    <a:pt x="459" y="83"/>
                    <a:pt x="458" y="84"/>
                  </a:cubicBezTo>
                  <a:cubicBezTo>
                    <a:pt x="458" y="84"/>
                    <a:pt x="460" y="84"/>
                    <a:pt x="458" y="84"/>
                  </a:cubicBezTo>
                  <a:cubicBezTo>
                    <a:pt x="456" y="85"/>
                    <a:pt x="452" y="84"/>
                    <a:pt x="452" y="84"/>
                  </a:cubicBezTo>
                  <a:cubicBezTo>
                    <a:pt x="451" y="83"/>
                    <a:pt x="451" y="83"/>
                    <a:pt x="450" y="83"/>
                  </a:cubicBezTo>
                  <a:cubicBezTo>
                    <a:pt x="448" y="82"/>
                    <a:pt x="447" y="82"/>
                    <a:pt x="446" y="82"/>
                  </a:cubicBezTo>
                  <a:cubicBezTo>
                    <a:pt x="446" y="82"/>
                    <a:pt x="446" y="82"/>
                    <a:pt x="445" y="82"/>
                  </a:cubicBezTo>
                  <a:cubicBezTo>
                    <a:pt x="444" y="83"/>
                    <a:pt x="444" y="82"/>
                    <a:pt x="444" y="83"/>
                  </a:cubicBezTo>
                  <a:cubicBezTo>
                    <a:pt x="443" y="84"/>
                    <a:pt x="443" y="82"/>
                    <a:pt x="443" y="84"/>
                  </a:cubicBezTo>
                  <a:cubicBezTo>
                    <a:pt x="444" y="85"/>
                    <a:pt x="444" y="85"/>
                    <a:pt x="444" y="85"/>
                  </a:cubicBezTo>
                  <a:cubicBezTo>
                    <a:pt x="443" y="85"/>
                    <a:pt x="443" y="85"/>
                    <a:pt x="443" y="86"/>
                  </a:cubicBezTo>
                  <a:cubicBezTo>
                    <a:pt x="443" y="86"/>
                    <a:pt x="441" y="86"/>
                    <a:pt x="441" y="87"/>
                  </a:cubicBezTo>
                  <a:cubicBezTo>
                    <a:pt x="441" y="87"/>
                    <a:pt x="441" y="87"/>
                    <a:pt x="441" y="87"/>
                  </a:cubicBezTo>
                  <a:cubicBezTo>
                    <a:pt x="441" y="87"/>
                    <a:pt x="441" y="88"/>
                    <a:pt x="442" y="88"/>
                  </a:cubicBezTo>
                  <a:cubicBezTo>
                    <a:pt x="443" y="88"/>
                    <a:pt x="443" y="88"/>
                    <a:pt x="444" y="89"/>
                  </a:cubicBezTo>
                  <a:cubicBezTo>
                    <a:pt x="445" y="89"/>
                    <a:pt x="446" y="89"/>
                    <a:pt x="447" y="89"/>
                  </a:cubicBezTo>
                  <a:cubicBezTo>
                    <a:pt x="447" y="89"/>
                    <a:pt x="448" y="90"/>
                    <a:pt x="447" y="91"/>
                  </a:cubicBezTo>
                  <a:cubicBezTo>
                    <a:pt x="446" y="91"/>
                    <a:pt x="446" y="91"/>
                    <a:pt x="446" y="91"/>
                  </a:cubicBezTo>
                  <a:cubicBezTo>
                    <a:pt x="447" y="92"/>
                    <a:pt x="448" y="92"/>
                    <a:pt x="449" y="93"/>
                  </a:cubicBezTo>
                  <a:cubicBezTo>
                    <a:pt x="450" y="93"/>
                    <a:pt x="451" y="92"/>
                    <a:pt x="452" y="92"/>
                  </a:cubicBezTo>
                  <a:cubicBezTo>
                    <a:pt x="452" y="92"/>
                    <a:pt x="453" y="92"/>
                    <a:pt x="453" y="91"/>
                  </a:cubicBezTo>
                  <a:cubicBezTo>
                    <a:pt x="453" y="91"/>
                    <a:pt x="453" y="90"/>
                    <a:pt x="453" y="90"/>
                  </a:cubicBezTo>
                  <a:cubicBezTo>
                    <a:pt x="452" y="89"/>
                    <a:pt x="451" y="89"/>
                    <a:pt x="450" y="88"/>
                  </a:cubicBezTo>
                  <a:cubicBezTo>
                    <a:pt x="450" y="88"/>
                    <a:pt x="450" y="87"/>
                    <a:pt x="450" y="87"/>
                  </a:cubicBezTo>
                  <a:cubicBezTo>
                    <a:pt x="451" y="87"/>
                    <a:pt x="452" y="87"/>
                    <a:pt x="453" y="87"/>
                  </a:cubicBezTo>
                  <a:cubicBezTo>
                    <a:pt x="454" y="87"/>
                    <a:pt x="455" y="87"/>
                    <a:pt x="456" y="87"/>
                  </a:cubicBezTo>
                  <a:cubicBezTo>
                    <a:pt x="456" y="87"/>
                    <a:pt x="457" y="88"/>
                    <a:pt x="458" y="88"/>
                  </a:cubicBezTo>
                  <a:cubicBezTo>
                    <a:pt x="459" y="89"/>
                    <a:pt x="459" y="90"/>
                    <a:pt x="459" y="90"/>
                  </a:cubicBezTo>
                  <a:cubicBezTo>
                    <a:pt x="458" y="91"/>
                    <a:pt x="458" y="91"/>
                    <a:pt x="458" y="92"/>
                  </a:cubicBezTo>
                  <a:cubicBezTo>
                    <a:pt x="458" y="93"/>
                    <a:pt x="458" y="93"/>
                    <a:pt x="458" y="93"/>
                  </a:cubicBezTo>
                  <a:cubicBezTo>
                    <a:pt x="458" y="93"/>
                    <a:pt x="456" y="91"/>
                    <a:pt x="458" y="93"/>
                  </a:cubicBezTo>
                  <a:cubicBezTo>
                    <a:pt x="459" y="95"/>
                    <a:pt x="461" y="96"/>
                    <a:pt x="461" y="96"/>
                  </a:cubicBezTo>
                  <a:cubicBezTo>
                    <a:pt x="461" y="96"/>
                    <a:pt x="460" y="97"/>
                    <a:pt x="459" y="97"/>
                  </a:cubicBezTo>
                  <a:cubicBezTo>
                    <a:pt x="458" y="97"/>
                    <a:pt x="458" y="97"/>
                    <a:pt x="458" y="97"/>
                  </a:cubicBezTo>
                  <a:cubicBezTo>
                    <a:pt x="456" y="97"/>
                    <a:pt x="455" y="96"/>
                    <a:pt x="454" y="96"/>
                  </a:cubicBezTo>
                  <a:cubicBezTo>
                    <a:pt x="453" y="96"/>
                    <a:pt x="453" y="96"/>
                    <a:pt x="453" y="96"/>
                  </a:cubicBezTo>
                  <a:cubicBezTo>
                    <a:pt x="453" y="98"/>
                    <a:pt x="453" y="98"/>
                    <a:pt x="453" y="98"/>
                  </a:cubicBezTo>
                  <a:cubicBezTo>
                    <a:pt x="453" y="98"/>
                    <a:pt x="456" y="99"/>
                    <a:pt x="454" y="99"/>
                  </a:cubicBezTo>
                  <a:cubicBezTo>
                    <a:pt x="452" y="99"/>
                    <a:pt x="452" y="99"/>
                    <a:pt x="452" y="99"/>
                  </a:cubicBezTo>
                  <a:cubicBezTo>
                    <a:pt x="452" y="99"/>
                    <a:pt x="451" y="99"/>
                    <a:pt x="451" y="100"/>
                  </a:cubicBezTo>
                  <a:cubicBezTo>
                    <a:pt x="451" y="101"/>
                    <a:pt x="451" y="103"/>
                    <a:pt x="451" y="103"/>
                  </a:cubicBezTo>
                  <a:cubicBezTo>
                    <a:pt x="453" y="103"/>
                    <a:pt x="453" y="103"/>
                    <a:pt x="454" y="104"/>
                  </a:cubicBezTo>
                  <a:cubicBezTo>
                    <a:pt x="454" y="104"/>
                    <a:pt x="454" y="105"/>
                    <a:pt x="454" y="105"/>
                  </a:cubicBezTo>
                  <a:cubicBezTo>
                    <a:pt x="454" y="106"/>
                    <a:pt x="454" y="106"/>
                    <a:pt x="454" y="106"/>
                  </a:cubicBezTo>
                  <a:cubicBezTo>
                    <a:pt x="455" y="107"/>
                    <a:pt x="455" y="107"/>
                    <a:pt x="456" y="108"/>
                  </a:cubicBezTo>
                  <a:cubicBezTo>
                    <a:pt x="456" y="108"/>
                    <a:pt x="453" y="109"/>
                    <a:pt x="455" y="110"/>
                  </a:cubicBezTo>
                  <a:cubicBezTo>
                    <a:pt x="457" y="110"/>
                    <a:pt x="459" y="111"/>
                    <a:pt x="459" y="111"/>
                  </a:cubicBezTo>
                  <a:cubicBezTo>
                    <a:pt x="460" y="111"/>
                    <a:pt x="459" y="112"/>
                    <a:pt x="459" y="112"/>
                  </a:cubicBezTo>
                  <a:cubicBezTo>
                    <a:pt x="459" y="112"/>
                    <a:pt x="459" y="113"/>
                    <a:pt x="459" y="113"/>
                  </a:cubicBezTo>
                  <a:cubicBezTo>
                    <a:pt x="459" y="113"/>
                    <a:pt x="460" y="114"/>
                    <a:pt x="460" y="114"/>
                  </a:cubicBezTo>
                  <a:cubicBezTo>
                    <a:pt x="461" y="115"/>
                    <a:pt x="463" y="116"/>
                    <a:pt x="463" y="116"/>
                  </a:cubicBezTo>
                  <a:cubicBezTo>
                    <a:pt x="463" y="116"/>
                    <a:pt x="463" y="117"/>
                    <a:pt x="463" y="118"/>
                  </a:cubicBezTo>
                  <a:cubicBezTo>
                    <a:pt x="463" y="118"/>
                    <a:pt x="463" y="118"/>
                    <a:pt x="463" y="118"/>
                  </a:cubicBezTo>
                  <a:cubicBezTo>
                    <a:pt x="463" y="118"/>
                    <a:pt x="463" y="118"/>
                    <a:pt x="463" y="119"/>
                  </a:cubicBezTo>
                  <a:cubicBezTo>
                    <a:pt x="463" y="120"/>
                    <a:pt x="464" y="121"/>
                    <a:pt x="464" y="121"/>
                  </a:cubicBezTo>
                  <a:cubicBezTo>
                    <a:pt x="464" y="121"/>
                    <a:pt x="464" y="121"/>
                    <a:pt x="465" y="121"/>
                  </a:cubicBezTo>
                  <a:cubicBezTo>
                    <a:pt x="466" y="122"/>
                    <a:pt x="469" y="122"/>
                    <a:pt x="469" y="123"/>
                  </a:cubicBezTo>
                  <a:cubicBezTo>
                    <a:pt x="470" y="123"/>
                    <a:pt x="469" y="125"/>
                    <a:pt x="469" y="125"/>
                  </a:cubicBezTo>
                  <a:cubicBezTo>
                    <a:pt x="469" y="125"/>
                    <a:pt x="470" y="126"/>
                    <a:pt x="471" y="126"/>
                  </a:cubicBezTo>
                  <a:cubicBezTo>
                    <a:pt x="472" y="127"/>
                    <a:pt x="472" y="126"/>
                    <a:pt x="472" y="127"/>
                  </a:cubicBezTo>
                  <a:cubicBezTo>
                    <a:pt x="473" y="128"/>
                    <a:pt x="473" y="128"/>
                    <a:pt x="474" y="128"/>
                  </a:cubicBezTo>
                  <a:cubicBezTo>
                    <a:pt x="474" y="129"/>
                    <a:pt x="474" y="128"/>
                    <a:pt x="474" y="129"/>
                  </a:cubicBezTo>
                  <a:cubicBezTo>
                    <a:pt x="474" y="130"/>
                    <a:pt x="473" y="128"/>
                    <a:pt x="475" y="130"/>
                  </a:cubicBezTo>
                  <a:cubicBezTo>
                    <a:pt x="476" y="131"/>
                    <a:pt x="477" y="132"/>
                    <a:pt x="477" y="132"/>
                  </a:cubicBezTo>
                  <a:cubicBezTo>
                    <a:pt x="477" y="132"/>
                    <a:pt x="477" y="132"/>
                    <a:pt x="478" y="132"/>
                  </a:cubicBezTo>
                  <a:cubicBezTo>
                    <a:pt x="478" y="132"/>
                    <a:pt x="477" y="130"/>
                    <a:pt x="480" y="132"/>
                  </a:cubicBezTo>
                  <a:cubicBezTo>
                    <a:pt x="482" y="134"/>
                    <a:pt x="480" y="133"/>
                    <a:pt x="481" y="136"/>
                  </a:cubicBezTo>
                  <a:cubicBezTo>
                    <a:pt x="481" y="136"/>
                    <a:pt x="482" y="136"/>
                    <a:pt x="482" y="136"/>
                  </a:cubicBezTo>
                  <a:cubicBezTo>
                    <a:pt x="483" y="136"/>
                    <a:pt x="483" y="136"/>
                    <a:pt x="484" y="136"/>
                  </a:cubicBezTo>
                  <a:cubicBezTo>
                    <a:pt x="485" y="136"/>
                    <a:pt x="485" y="136"/>
                    <a:pt x="486" y="136"/>
                  </a:cubicBezTo>
                  <a:cubicBezTo>
                    <a:pt x="487" y="136"/>
                    <a:pt x="487" y="136"/>
                    <a:pt x="487" y="136"/>
                  </a:cubicBezTo>
                  <a:cubicBezTo>
                    <a:pt x="488" y="136"/>
                    <a:pt x="488" y="136"/>
                    <a:pt x="489" y="136"/>
                  </a:cubicBezTo>
                  <a:cubicBezTo>
                    <a:pt x="489" y="135"/>
                    <a:pt x="489" y="135"/>
                    <a:pt x="489" y="134"/>
                  </a:cubicBezTo>
                  <a:cubicBezTo>
                    <a:pt x="489" y="134"/>
                    <a:pt x="490" y="134"/>
                    <a:pt x="490" y="135"/>
                  </a:cubicBezTo>
                  <a:cubicBezTo>
                    <a:pt x="491" y="136"/>
                    <a:pt x="491" y="136"/>
                    <a:pt x="491" y="137"/>
                  </a:cubicBezTo>
                  <a:cubicBezTo>
                    <a:pt x="491" y="138"/>
                    <a:pt x="491" y="138"/>
                    <a:pt x="491" y="138"/>
                  </a:cubicBezTo>
                  <a:cubicBezTo>
                    <a:pt x="491" y="138"/>
                    <a:pt x="491" y="139"/>
                    <a:pt x="492" y="139"/>
                  </a:cubicBezTo>
                  <a:cubicBezTo>
                    <a:pt x="492" y="140"/>
                    <a:pt x="494" y="140"/>
                    <a:pt x="494" y="140"/>
                  </a:cubicBezTo>
                  <a:cubicBezTo>
                    <a:pt x="495" y="141"/>
                    <a:pt x="496" y="141"/>
                    <a:pt x="497" y="142"/>
                  </a:cubicBezTo>
                  <a:cubicBezTo>
                    <a:pt x="497" y="142"/>
                    <a:pt x="499" y="143"/>
                    <a:pt x="499" y="143"/>
                  </a:cubicBezTo>
                  <a:cubicBezTo>
                    <a:pt x="499" y="143"/>
                    <a:pt x="499" y="143"/>
                    <a:pt x="500" y="143"/>
                  </a:cubicBezTo>
                  <a:cubicBezTo>
                    <a:pt x="500" y="142"/>
                    <a:pt x="500" y="142"/>
                    <a:pt x="501" y="142"/>
                  </a:cubicBezTo>
                  <a:cubicBezTo>
                    <a:pt x="501" y="142"/>
                    <a:pt x="501" y="142"/>
                    <a:pt x="502" y="142"/>
                  </a:cubicBezTo>
                  <a:cubicBezTo>
                    <a:pt x="502" y="141"/>
                    <a:pt x="503" y="141"/>
                    <a:pt x="503" y="141"/>
                  </a:cubicBezTo>
                  <a:cubicBezTo>
                    <a:pt x="503" y="140"/>
                    <a:pt x="502" y="140"/>
                    <a:pt x="502" y="139"/>
                  </a:cubicBezTo>
                  <a:cubicBezTo>
                    <a:pt x="502" y="139"/>
                    <a:pt x="502" y="138"/>
                    <a:pt x="502" y="138"/>
                  </a:cubicBezTo>
                  <a:cubicBezTo>
                    <a:pt x="502" y="138"/>
                    <a:pt x="502" y="137"/>
                    <a:pt x="503" y="137"/>
                  </a:cubicBezTo>
                  <a:cubicBezTo>
                    <a:pt x="503" y="137"/>
                    <a:pt x="503" y="137"/>
                    <a:pt x="503" y="137"/>
                  </a:cubicBezTo>
                  <a:cubicBezTo>
                    <a:pt x="504" y="136"/>
                    <a:pt x="504" y="136"/>
                    <a:pt x="505" y="135"/>
                  </a:cubicBezTo>
                  <a:cubicBezTo>
                    <a:pt x="505" y="135"/>
                    <a:pt x="505" y="135"/>
                    <a:pt x="505" y="134"/>
                  </a:cubicBezTo>
                  <a:cubicBezTo>
                    <a:pt x="505" y="134"/>
                    <a:pt x="505" y="133"/>
                    <a:pt x="504" y="133"/>
                  </a:cubicBezTo>
                  <a:cubicBezTo>
                    <a:pt x="504" y="132"/>
                    <a:pt x="504" y="132"/>
                    <a:pt x="505" y="131"/>
                  </a:cubicBezTo>
                  <a:cubicBezTo>
                    <a:pt x="505" y="131"/>
                    <a:pt x="505" y="131"/>
                    <a:pt x="506" y="131"/>
                  </a:cubicBezTo>
                  <a:cubicBezTo>
                    <a:pt x="506" y="131"/>
                    <a:pt x="506" y="131"/>
                    <a:pt x="507" y="131"/>
                  </a:cubicBezTo>
                  <a:cubicBezTo>
                    <a:pt x="507" y="130"/>
                    <a:pt x="508" y="130"/>
                    <a:pt x="508" y="129"/>
                  </a:cubicBezTo>
                  <a:cubicBezTo>
                    <a:pt x="508" y="129"/>
                    <a:pt x="507" y="128"/>
                    <a:pt x="507" y="128"/>
                  </a:cubicBezTo>
                  <a:cubicBezTo>
                    <a:pt x="507" y="127"/>
                    <a:pt x="507" y="127"/>
                    <a:pt x="506" y="126"/>
                  </a:cubicBezTo>
                  <a:cubicBezTo>
                    <a:pt x="507" y="126"/>
                    <a:pt x="507" y="125"/>
                    <a:pt x="507" y="125"/>
                  </a:cubicBezTo>
                  <a:cubicBezTo>
                    <a:pt x="507" y="125"/>
                    <a:pt x="508" y="125"/>
                    <a:pt x="508" y="125"/>
                  </a:cubicBezTo>
                  <a:cubicBezTo>
                    <a:pt x="508" y="124"/>
                    <a:pt x="508" y="124"/>
                    <a:pt x="508" y="123"/>
                  </a:cubicBezTo>
                  <a:cubicBezTo>
                    <a:pt x="508" y="122"/>
                    <a:pt x="508" y="122"/>
                    <a:pt x="508" y="121"/>
                  </a:cubicBezTo>
                  <a:cubicBezTo>
                    <a:pt x="508" y="121"/>
                    <a:pt x="508" y="121"/>
                    <a:pt x="508" y="120"/>
                  </a:cubicBezTo>
                  <a:cubicBezTo>
                    <a:pt x="509" y="120"/>
                    <a:pt x="510" y="120"/>
                    <a:pt x="511" y="120"/>
                  </a:cubicBezTo>
                  <a:cubicBezTo>
                    <a:pt x="511" y="120"/>
                    <a:pt x="513" y="120"/>
                    <a:pt x="514" y="121"/>
                  </a:cubicBezTo>
                  <a:cubicBezTo>
                    <a:pt x="515" y="122"/>
                    <a:pt x="514" y="121"/>
                    <a:pt x="515" y="122"/>
                  </a:cubicBezTo>
                  <a:cubicBezTo>
                    <a:pt x="517" y="123"/>
                    <a:pt x="520" y="123"/>
                    <a:pt x="520" y="123"/>
                  </a:cubicBezTo>
                  <a:cubicBezTo>
                    <a:pt x="521" y="123"/>
                    <a:pt x="521" y="123"/>
                    <a:pt x="521" y="123"/>
                  </a:cubicBezTo>
                  <a:cubicBezTo>
                    <a:pt x="522" y="122"/>
                    <a:pt x="522" y="121"/>
                    <a:pt x="522" y="120"/>
                  </a:cubicBezTo>
                  <a:cubicBezTo>
                    <a:pt x="522" y="120"/>
                    <a:pt x="522" y="120"/>
                    <a:pt x="522" y="119"/>
                  </a:cubicBezTo>
                  <a:cubicBezTo>
                    <a:pt x="523" y="120"/>
                    <a:pt x="523" y="120"/>
                    <a:pt x="524" y="120"/>
                  </a:cubicBezTo>
                  <a:cubicBezTo>
                    <a:pt x="525" y="120"/>
                    <a:pt x="525" y="119"/>
                    <a:pt x="526" y="119"/>
                  </a:cubicBezTo>
                  <a:cubicBezTo>
                    <a:pt x="526" y="119"/>
                    <a:pt x="526" y="119"/>
                    <a:pt x="527" y="119"/>
                  </a:cubicBezTo>
                  <a:cubicBezTo>
                    <a:pt x="527" y="119"/>
                    <a:pt x="527" y="118"/>
                    <a:pt x="528" y="118"/>
                  </a:cubicBezTo>
                  <a:cubicBezTo>
                    <a:pt x="528" y="118"/>
                    <a:pt x="528" y="117"/>
                    <a:pt x="529" y="117"/>
                  </a:cubicBezTo>
                  <a:cubicBezTo>
                    <a:pt x="529" y="117"/>
                    <a:pt x="529" y="117"/>
                    <a:pt x="529" y="117"/>
                  </a:cubicBezTo>
                  <a:cubicBezTo>
                    <a:pt x="530" y="118"/>
                    <a:pt x="530" y="118"/>
                    <a:pt x="531" y="118"/>
                  </a:cubicBezTo>
                  <a:cubicBezTo>
                    <a:pt x="532" y="118"/>
                    <a:pt x="532" y="118"/>
                    <a:pt x="533" y="118"/>
                  </a:cubicBezTo>
                  <a:cubicBezTo>
                    <a:pt x="533" y="117"/>
                    <a:pt x="532" y="117"/>
                    <a:pt x="532" y="117"/>
                  </a:cubicBezTo>
                  <a:cubicBezTo>
                    <a:pt x="533" y="117"/>
                    <a:pt x="533" y="117"/>
                    <a:pt x="533" y="117"/>
                  </a:cubicBezTo>
                  <a:cubicBezTo>
                    <a:pt x="533" y="117"/>
                    <a:pt x="534" y="117"/>
                    <a:pt x="534" y="117"/>
                  </a:cubicBezTo>
                  <a:cubicBezTo>
                    <a:pt x="534" y="117"/>
                    <a:pt x="536" y="118"/>
                    <a:pt x="536" y="118"/>
                  </a:cubicBezTo>
                  <a:cubicBezTo>
                    <a:pt x="536" y="117"/>
                    <a:pt x="536" y="117"/>
                    <a:pt x="536" y="117"/>
                  </a:cubicBezTo>
                  <a:cubicBezTo>
                    <a:pt x="537" y="117"/>
                    <a:pt x="537" y="117"/>
                    <a:pt x="538" y="117"/>
                  </a:cubicBezTo>
                  <a:cubicBezTo>
                    <a:pt x="538" y="117"/>
                    <a:pt x="540" y="117"/>
                    <a:pt x="540" y="117"/>
                  </a:cubicBezTo>
                  <a:cubicBezTo>
                    <a:pt x="541" y="118"/>
                    <a:pt x="542" y="118"/>
                    <a:pt x="542" y="118"/>
                  </a:cubicBezTo>
                  <a:cubicBezTo>
                    <a:pt x="543" y="119"/>
                    <a:pt x="544" y="119"/>
                    <a:pt x="544" y="119"/>
                  </a:cubicBezTo>
                  <a:cubicBezTo>
                    <a:pt x="545" y="119"/>
                    <a:pt x="545" y="118"/>
                    <a:pt x="545" y="118"/>
                  </a:cubicBezTo>
                  <a:cubicBezTo>
                    <a:pt x="545" y="118"/>
                    <a:pt x="545" y="118"/>
                    <a:pt x="545" y="118"/>
                  </a:cubicBezTo>
                  <a:cubicBezTo>
                    <a:pt x="545" y="118"/>
                    <a:pt x="549" y="119"/>
                    <a:pt x="550" y="119"/>
                  </a:cubicBezTo>
                  <a:cubicBezTo>
                    <a:pt x="550" y="119"/>
                    <a:pt x="550" y="118"/>
                    <a:pt x="550" y="118"/>
                  </a:cubicBezTo>
                  <a:cubicBezTo>
                    <a:pt x="550" y="118"/>
                    <a:pt x="550" y="118"/>
                    <a:pt x="550" y="117"/>
                  </a:cubicBezTo>
                  <a:cubicBezTo>
                    <a:pt x="550" y="117"/>
                    <a:pt x="550" y="117"/>
                    <a:pt x="550" y="117"/>
                  </a:cubicBezTo>
                  <a:cubicBezTo>
                    <a:pt x="551" y="117"/>
                    <a:pt x="551" y="117"/>
                    <a:pt x="552" y="117"/>
                  </a:cubicBezTo>
                  <a:cubicBezTo>
                    <a:pt x="552" y="117"/>
                    <a:pt x="552" y="117"/>
                    <a:pt x="552" y="117"/>
                  </a:cubicBezTo>
                  <a:cubicBezTo>
                    <a:pt x="553" y="117"/>
                    <a:pt x="553" y="118"/>
                    <a:pt x="553" y="118"/>
                  </a:cubicBezTo>
                  <a:cubicBezTo>
                    <a:pt x="554" y="118"/>
                    <a:pt x="554" y="118"/>
                    <a:pt x="555" y="119"/>
                  </a:cubicBezTo>
                  <a:cubicBezTo>
                    <a:pt x="555" y="119"/>
                    <a:pt x="556" y="119"/>
                    <a:pt x="556" y="119"/>
                  </a:cubicBezTo>
                  <a:cubicBezTo>
                    <a:pt x="556" y="119"/>
                    <a:pt x="556" y="118"/>
                    <a:pt x="556" y="118"/>
                  </a:cubicBezTo>
                  <a:cubicBezTo>
                    <a:pt x="556" y="118"/>
                    <a:pt x="556" y="118"/>
                    <a:pt x="556" y="118"/>
                  </a:cubicBezTo>
                  <a:cubicBezTo>
                    <a:pt x="556" y="117"/>
                    <a:pt x="556" y="117"/>
                    <a:pt x="556" y="117"/>
                  </a:cubicBezTo>
                  <a:cubicBezTo>
                    <a:pt x="556" y="117"/>
                    <a:pt x="556" y="117"/>
                    <a:pt x="556" y="117"/>
                  </a:cubicBezTo>
                  <a:cubicBezTo>
                    <a:pt x="556" y="117"/>
                    <a:pt x="552" y="114"/>
                    <a:pt x="552" y="114"/>
                  </a:cubicBezTo>
                  <a:cubicBezTo>
                    <a:pt x="551" y="113"/>
                    <a:pt x="551" y="113"/>
                    <a:pt x="551" y="113"/>
                  </a:cubicBezTo>
                  <a:cubicBezTo>
                    <a:pt x="550" y="113"/>
                    <a:pt x="550" y="112"/>
                    <a:pt x="549" y="112"/>
                  </a:cubicBezTo>
                  <a:cubicBezTo>
                    <a:pt x="548" y="111"/>
                    <a:pt x="547" y="111"/>
                    <a:pt x="546" y="110"/>
                  </a:cubicBezTo>
                  <a:cubicBezTo>
                    <a:pt x="546" y="110"/>
                    <a:pt x="546" y="109"/>
                    <a:pt x="547" y="109"/>
                  </a:cubicBezTo>
                  <a:cubicBezTo>
                    <a:pt x="547" y="109"/>
                    <a:pt x="546" y="108"/>
                    <a:pt x="547" y="109"/>
                  </a:cubicBezTo>
                  <a:cubicBezTo>
                    <a:pt x="549" y="110"/>
                    <a:pt x="547" y="108"/>
                    <a:pt x="549" y="110"/>
                  </a:cubicBezTo>
                  <a:cubicBezTo>
                    <a:pt x="551" y="112"/>
                    <a:pt x="552" y="112"/>
                    <a:pt x="552" y="112"/>
                  </a:cubicBezTo>
                  <a:cubicBezTo>
                    <a:pt x="552" y="112"/>
                    <a:pt x="552" y="113"/>
                    <a:pt x="553" y="113"/>
                  </a:cubicBezTo>
                  <a:cubicBezTo>
                    <a:pt x="553" y="114"/>
                    <a:pt x="558" y="116"/>
                    <a:pt x="558" y="116"/>
                  </a:cubicBezTo>
                  <a:cubicBezTo>
                    <a:pt x="559" y="116"/>
                    <a:pt x="559" y="116"/>
                    <a:pt x="559" y="116"/>
                  </a:cubicBezTo>
                  <a:cubicBezTo>
                    <a:pt x="559" y="115"/>
                    <a:pt x="558" y="115"/>
                    <a:pt x="558" y="115"/>
                  </a:cubicBezTo>
                  <a:cubicBezTo>
                    <a:pt x="557" y="114"/>
                    <a:pt x="557" y="114"/>
                    <a:pt x="557" y="113"/>
                  </a:cubicBezTo>
                  <a:cubicBezTo>
                    <a:pt x="556" y="113"/>
                    <a:pt x="555" y="113"/>
                    <a:pt x="555" y="112"/>
                  </a:cubicBezTo>
                  <a:cubicBezTo>
                    <a:pt x="555" y="112"/>
                    <a:pt x="554" y="111"/>
                    <a:pt x="554" y="111"/>
                  </a:cubicBezTo>
                  <a:cubicBezTo>
                    <a:pt x="553" y="111"/>
                    <a:pt x="552" y="110"/>
                    <a:pt x="552" y="110"/>
                  </a:cubicBezTo>
                  <a:cubicBezTo>
                    <a:pt x="552" y="110"/>
                    <a:pt x="552" y="109"/>
                    <a:pt x="552" y="109"/>
                  </a:cubicBezTo>
                  <a:cubicBezTo>
                    <a:pt x="552" y="109"/>
                    <a:pt x="551" y="108"/>
                    <a:pt x="552" y="108"/>
                  </a:cubicBezTo>
                  <a:cubicBezTo>
                    <a:pt x="552" y="108"/>
                    <a:pt x="552" y="108"/>
                    <a:pt x="552" y="108"/>
                  </a:cubicBezTo>
                  <a:cubicBezTo>
                    <a:pt x="553" y="108"/>
                    <a:pt x="553" y="108"/>
                    <a:pt x="553" y="108"/>
                  </a:cubicBezTo>
                  <a:cubicBezTo>
                    <a:pt x="553" y="108"/>
                    <a:pt x="551" y="106"/>
                    <a:pt x="551" y="106"/>
                  </a:cubicBezTo>
                  <a:cubicBezTo>
                    <a:pt x="552" y="106"/>
                    <a:pt x="552" y="105"/>
                    <a:pt x="552" y="105"/>
                  </a:cubicBezTo>
                  <a:cubicBezTo>
                    <a:pt x="553" y="105"/>
                    <a:pt x="551" y="103"/>
                    <a:pt x="551" y="103"/>
                  </a:cubicBezTo>
                  <a:cubicBezTo>
                    <a:pt x="551" y="103"/>
                    <a:pt x="551" y="102"/>
                    <a:pt x="551" y="102"/>
                  </a:cubicBezTo>
                  <a:cubicBezTo>
                    <a:pt x="552" y="103"/>
                    <a:pt x="552" y="103"/>
                    <a:pt x="553" y="103"/>
                  </a:cubicBezTo>
                  <a:cubicBezTo>
                    <a:pt x="553" y="103"/>
                    <a:pt x="554" y="103"/>
                    <a:pt x="554" y="103"/>
                  </a:cubicBezTo>
                  <a:cubicBezTo>
                    <a:pt x="554" y="103"/>
                    <a:pt x="554" y="103"/>
                    <a:pt x="554" y="103"/>
                  </a:cubicBezTo>
                  <a:cubicBezTo>
                    <a:pt x="554" y="102"/>
                    <a:pt x="554" y="102"/>
                    <a:pt x="553" y="101"/>
                  </a:cubicBezTo>
                  <a:cubicBezTo>
                    <a:pt x="553" y="101"/>
                    <a:pt x="552" y="101"/>
                    <a:pt x="552" y="100"/>
                  </a:cubicBezTo>
                  <a:cubicBezTo>
                    <a:pt x="551" y="99"/>
                    <a:pt x="551" y="99"/>
                    <a:pt x="550" y="99"/>
                  </a:cubicBezTo>
                  <a:cubicBezTo>
                    <a:pt x="550" y="98"/>
                    <a:pt x="550" y="98"/>
                    <a:pt x="550" y="98"/>
                  </a:cubicBezTo>
                  <a:cubicBezTo>
                    <a:pt x="550" y="98"/>
                    <a:pt x="550" y="98"/>
                    <a:pt x="551" y="98"/>
                  </a:cubicBezTo>
                  <a:cubicBezTo>
                    <a:pt x="550" y="98"/>
                    <a:pt x="550" y="97"/>
                    <a:pt x="550" y="97"/>
                  </a:cubicBezTo>
                  <a:cubicBezTo>
                    <a:pt x="549" y="97"/>
                    <a:pt x="549" y="96"/>
                    <a:pt x="549" y="96"/>
                  </a:cubicBezTo>
                  <a:cubicBezTo>
                    <a:pt x="548" y="95"/>
                    <a:pt x="547" y="95"/>
                    <a:pt x="546" y="94"/>
                  </a:cubicBezTo>
                  <a:cubicBezTo>
                    <a:pt x="547" y="94"/>
                    <a:pt x="548" y="95"/>
                    <a:pt x="549" y="95"/>
                  </a:cubicBezTo>
                  <a:cubicBezTo>
                    <a:pt x="549" y="95"/>
                    <a:pt x="550" y="95"/>
                    <a:pt x="550" y="95"/>
                  </a:cubicBezTo>
                  <a:cubicBezTo>
                    <a:pt x="550" y="95"/>
                    <a:pt x="551" y="96"/>
                    <a:pt x="551" y="95"/>
                  </a:cubicBezTo>
                  <a:cubicBezTo>
                    <a:pt x="551" y="95"/>
                    <a:pt x="549" y="93"/>
                    <a:pt x="549" y="93"/>
                  </a:cubicBezTo>
                  <a:cubicBezTo>
                    <a:pt x="548" y="92"/>
                    <a:pt x="547" y="92"/>
                    <a:pt x="547" y="92"/>
                  </a:cubicBezTo>
                  <a:cubicBezTo>
                    <a:pt x="546" y="91"/>
                    <a:pt x="545" y="91"/>
                    <a:pt x="544" y="90"/>
                  </a:cubicBezTo>
                  <a:cubicBezTo>
                    <a:pt x="544" y="90"/>
                    <a:pt x="541" y="88"/>
                    <a:pt x="541" y="88"/>
                  </a:cubicBezTo>
                  <a:cubicBezTo>
                    <a:pt x="540" y="87"/>
                    <a:pt x="539" y="86"/>
                    <a:pt x="538" y="85"/>
                  </a:cubicBezTo>
                  <a:cubicBezTo>
                    <a:pt x="537" y="85"/>
                    <a:pt x="536" y="84"/>
                    <a:pt x="537" y="84"/>
                  </a:cubicBezTo>
                  <a:cubicBezTo>
                    <a:pt x="537" y="85"/>
                    <a:pt x="539" y="85"/>
                    <a:pt x="539" y="85"/>
                  </a:cubicBezTo>
                  <a:cubicBezTo>
                    <a:pt x="540" y="85"/>
                    <a:pt x="541" y="86"/>
                    <a:pt x="542" y="86"/>
                  </a:cubicBezTo>
                  <a:cubicBezTo>
                    <a:pt x="542" y="87"/>
                    <a:pt x="542" y="86"/>
                    <a:pt x="542" y="86"/>
                  </a:cubicBezTo>
                  <a:cubicBezTo>
                    <a:pt x="541" y="86"/>
                    <a:pt x="541" y="85"/>
                    <a:pt x="540" y="84"/>
                  </a:cubicBezTo>
                  <a:cubicBezTo>
                    <a:pt x="540" y="84"/>
                    <a:pt x="540" y="84"/>
                    <a:pt x="540" y="84"/>
                  </a:cubicBezTo>
                  <a:cubicBezTo>
                    <a:pt x="540" y="84"/>
                    <a:pt x="540" y="84"/>
                    <a:pt x="540" y="84"/>
                  </a:cubicBezTo>
                  <a:cubicBezTo>
                    <a:pt x="541" y="85"/>
                    <a:pt x="542" y="85"/>
                    <a:pt x="542" y="85"/>
                  </a:cubicBezTo>
                  <a:cubicBezTo>
                    <a:pt x="543" y="85"/>
                    <a:pt x="543" y="86"/>
                    <a:pt x="543" y="86"/>
                  </a:cubicBezTo>
                  <a:cubicBezTo>
                    <a:pt x="542" y="85"/>
                    <a:pt x="542" y="85"/>
                    <a:pt x="542" y="84"/>
                  </a:cubicBezTo>
                  <a:cubicBezTo>
                    <a:pt x="542" y="84"/>
                    <a:pt x="542" y="84"/>
                    <a:pt x="542" y="84"/>
                  </a:cubicBezTo>
                  <a:cubicBezTo>
                    <a:pt x="543" y="84"/>
                    <a:pt x="543" y="85"/>
                    <a:pt x="544" y="85"/>
                  </a:cubicBezTo>
                  <a:cubicBezTo>
                    <a:pt x="544" y="85"/>
                    <a:pt x="544" y="85"/>
                    <a:pt x="545" y="85"/>
                  </a:cubicBezTo>
                  <a:cubicBezTo>
                    <a:pt x="545" y="85"/>
                    <a:pt x="544" y="84"/>
                    <a:pt x="543" y="84"/>
                  </a:cubicBezTo>
                  <a:cubicBezTo>
                    <a:pt x="542" y="83"/>
                    <a:pt x="540" y="82"/>
                    <a:pt x="540" y="81"/>
                  </a:cubicBezTo>
                  <a:cubicBezTo>
                    <a:pt x="539" y="81"/>
                    <a:pt x="538" y="80"/>
                    <a:pt x="538" y="80"/>
                  </a:cubicBezTo>
                  <a:cubicBezTo>
                    <a:pt x="538" y="80"/>
                    <a:pt x="539" y="80"/>
                    <a:pt x="540" y="81"/>
                  </a:cubicBezTo>
                  <a:cubicBezTo>
                    <a:pt x="541" y="82"/>
                    <a:pt x="543" y="83"/>
                    <a:pt x="544" y="84"/>
                  </a:cubicBezTo>
                  <a:cubicBezTo>
                    <a:pt x="544" y="84"/>
                    <a:pt x="545" y="85"/>
                    <a:pt x="545" y="85"/>
                  </a:cubicBezTo>
                  <a:cubicBezTo>
                    <a:pt x="546" y="86"/>
                    <a:pt x="547" y="86"/>
                    <a:pt x="548" y="87"/>
                  </a:cubicBezTo>
                  <a:cubicBezTo>
                    <a:pt x="548" y="87"/>
                    <a:pt x="548" y="87"/>
                    <a:pt x="548" y="87"/>
                  </a:cubicBezTo>
                  <a:cubicBezTo>
                    <a:pt x="548" y="87"/>
                    <a:pt x="548" y="87"/>
                    <a:pt x="548" y="87"/>
                  </a:cubicBezTo>
                  <a:cubicBezTo>
                    <a:pt x="548" y="87"/>
                    <a:pt x="548" y="87"/>
                    <a:pt x="548" y="87"/>
                  </a:cubicBezTo>
                  <a:cubicBezTo>
                    <a:pt x="548" y="87"/>
                    <a:pt x="548" y="87"/>
                    <a:pt x="548" y="87"/>
                  </a:cubicBezTo>
                  <a:cubicBezTo>
                    <a:pt x="548" y="86"/>
                    <a:pt x="548" y="86"/>
                    <a:pt x="547" y="86"/>
                  </a:cubicBezTo>
                  <a:cubicBezTo>
                    <a:pt x="547" y="86"/>
                    <a:pt x="547" y="85"/>
                    <a:pt x="546" y="85"/>
                  </a:cubicBezTo>
                  <a:cubicBezTo>
                    <a:pt x="546" y="85"/>
                    <a:pt x="546" y="85"/>
                    <a:pt x="544" y="84"/>
                  </a:cubicBezTo>
                  <a:cubicBezTo>
                    <a:pt x="543" y="82"/>
                    <a:pt x="543" y="83"/>
                    <a:pt x="543" y="82"/>
                  </a:cubicBezTo>
                  <a:cubicBezTo>
                    <a:pt x="542" y="82"/>
                    <a:pt x="542" y="82"/>
                    <a:pt x="539" y="80"/>
                  </a:cubicBezTo>
                  <a:cubicBezTo>
                    <a:pt x="537" y="78"/>
                    <a:pt x="537" y="78"/>
                    <a:pt x="537" y="78"/>
                  </a:cubicBezTo>
                  <a:cubicBezTo>
                    <a:pt x="537" y="78"/>
                    <a:pt x="537" y="78"/>
                    <a:pt x="536" y="78"/>
                  </a:cubicBezTo>
                  <a:cubicBezTo>
                    <a:pt x="536" y="77"/>
                    <a:pt x="536" y="78"/>
                    <a:pt x="536" y="77"/>
                  </a:cubicBezTo>
                  <a:cubicBezTo>
                    <a:pt x="535" y="77"/>
                    <a:pt x="536" y="78"/>
                    <a:pt x="535" y="77"/>
                  </a:cubicBezTo>
                  <a:cubicBezTo>
                    <a:pt x="534" y="76"/>
                    <a:pt x="535" y="77"/>
                    <a:pt x="534" y="76"/>
                  </a:cubicBezTo>
                  <a:cubicBezTo>
                    <a:pt x="533" y="76"/>
                    <a:pt x="535" y="77"/>
                    <a:pt x="533" y="76"/>
                  </a:cubicBezTo>
                  <a:cubicBezTo>
                    <a:pt x="531" y="74"/>
                    <a:pt x="531" y="74"/>
                    <a:pt x="531" y="74"/>
                  </a:cubicBezTo>
                  <a:cubicBezTo>
                    <a:pt x="531" y="74"/>
                    <a:pt x="531" y="75"/>
                    <a:pt x="530" y="74"/>
                  </a:cubicBezTo>
                  <a:cubicBezTo>
                    <a:pt x="528" y="73"/>
                    <a:pt x="528" y="72"/>
                    <a:pt x="527" y="72"/>
                  </a:cubicBezTo>
                  <a:cubicBezTo>
                    <a:pt x="527" y="72"/>
                    <a:pt x="527" y="72"/>
                    <a:pt x="526" y="72"/>
                  </a:cubicBezTo>
                  <a:cubicBezTo>
                    <a:pt x="526" y="72"/>
                    <a:pt x="527" y="72"/>
                    <a:pt x="526" y="72"/>
                  </a:cubicBezTo>
                  <a:cubicBezTo>
                    <a:pt x="526" y="71"/>
                    <a:pt x="526" y="72"/>
                    <a:pt x="525" y="71"/>
                  </a:cubicBezTo>
                  <a:cubicBezTo>
                    <a:pt x="524" y="71"/>
                    <a:pt x="525" y="71"/>
                    <a:pt x="524" y="71"/>
                  </a:cubicBezTo>
                  <a:cubicBezTo>
                    <a:pt x="523" y="70"/>
                    <a:pt x="522" y="69"/>
                    <a:pt x="522" y="69"/>
                  </a:cubicBezTo>
                  <a:cubicBezTo>
                    <a:pt x="521" y="69"/>
                    <a:pt x="521" y="68"/>
                    <a:pt x="521" y="68"/>
                  </a:cubicBezTo>
                  <a:cubicBezTo>
                    <a:pt x="521" y="68"/>
                    <a:pt x="521" y="68"/>
                    <a:pt x="521" y="68"/>
                  </a:cubicBezTo>
                  <a:cubicBezTo>
                    <a:pt x="522" y="68"/>
                    <a:pt x="523" y="69"/>
                    <a:pt x="523" y="69"/>
                  </a:cubicBezTo>
                  <a:cubicBezTo>
                    <a:pt x="522" y="68"/>
                    <a:pt x="522" y="68"/>
                    <a:pt x="522" y="67"/>
                  </a:cubicBezTo>
                  <a:cubicBezTo>
                    <a:pt x="522" y="67"/>
                    <a:pt x="521" y="67"/>
                    <a:pt x="521" y="67"/>
                  </a:cubicBezTo>
                  <a:cubicBezTo>
                    <a:pt x="521" y="67"/>
                    <a:pt x="522" y="67"/>
                    <a:pt x="522" y="67"/>
                  </a:cubicBezTo>
                  <a:cubicBezTo>
                    <a:pt x="522" y="67"/>
                    <a:pt x="522" y="67"/>
                    <a:pt x="522" y="67"/>
                  </a:cubicBezTo>
                  <a:cubicBezTo>
                    <a:pt x="523" y="67"/>
                    <a:pt x="523" y="67"/>
                    <a:pt x="523" y="67"/>
                  </a:cubicBezTo>
                  <a:cubicBezTo>
                    <a:pt x="523" y="67"/>
                    <a:pt x="523" y="67"/>
                    <a:pt x="523" y="67"/>
                  </a:cubicBezTo>
                  <a:cubicBezTo>
                    <a:pt x="520" y="65"/>
                    <a:pt x="519" y="65"/>
                    <a:pt x="517" y="63"/>
                  </a:cubicBezTo>
                  <a:cubicBezTo>
                    <a:pt x="516" y="62"/>
                    <a:pt x="516" y="62"/>
                    <a:pt x="515" y="61"/>
                  </a:cubicBezTo>
                  <a:cubicBezTo>
                    <a:pt x="514" y="60"/>
                    <a:pt x="513" y="60"/>
                    <a:pt x="511" y="59"/>
                  </a:cubicBezTo>
                  <a:cubicBezTo>
                    <a:pt x="511" y="58"/>
                    <a:pt x="511" y="58"/>
                    <a:pt x="510" y="58"/>
                  </a:cubicBezTo>
                  <a:cubicBezTo>
                    <a:pt x="509" y="57"/>
                    <a:pt x="509" y="57"/>
                    <a:pt x="508" y="56"/>
                  </a:cubicBezTo>
                  <a:cubicBezTo>
                    <a:pt x="506" y="55"/>
                    <a:pt x="506" y="54"/>
                    <a:pt x="504" y="54"/>
                  </a:cubicBezTo>
                  <a:cubicBezTo>
                    <a:pt x="503" y="53"/>
                    <a:pt x="503" y="52"/>
                    <a:pt x="502" y="52"/>
                  </a:cubicBezTo>
                  <a:cubicBezTo>
                    <a:pt x="499" y="50"/>
                    <a:pt x="498" y="49"/>
                    <a:pt x="495" y="47"/>
                  </a:cubicBezTo>
                  <a:cubicBezTo>
                    <a:pt x="493" y="46"/>
                    <a:pt x="492" y="46"/>
                    <a:pt x="490" y="44"/>
                  </a:cubicBezTo>
                  <a:cubicBezTo>
                    <a:pt x="490" y="44"/>
                    <a:pt x="486" y="42"/>
                    <a:pt x="486" y="42"/>
                  </a:cubicBezTo>
                  <a:cubicBezTo>
                    <a:pt x="486" y="42"/>
                    <a:pt x="486" y="43"/>
                    <a:pt x="486" y="43"/>
                  </a:cubicBezTo>
                  <a:cubicBezTo>
                    <a:pt x="486" y="43"/>
                    <a:pt x="484" y="42"/>
                    <a:pt x="484" y="42"/>
                  </a:cubicBezTo>
                  <a:cubicBezTo>
                    <a:pt x="483" y="42"/>
                    <a:pt x="483" y="41"/>
                    <a:pt x="482" y="41"/>
                  </a:cubicBezTo>
                  <a:cubicBezTo>
                    <a:pt x="482" y="40"/>
                    <a:pt x="481" y="40"/>
                    <a:pt x="481" y="40"/>
                  </a:cubicBezTo>
                  <a:cubicBezTo>
                    <a:pt x="481" y="40"/>
                    <a:pt x="481" y="39"/>
                    <a:pt x="480" y="39"/>
                  </a:cubicBezTo>
                  <a:cubicBezTo>
                    <a:pt x="480" y="39"/>
                    <a:pt x="479" y="38"/>
                    <a:pt x="478" y="38"/>
                  </a:cubicBezTo>
                  <a:cubicBezTo>
                    <a:pt x="477" y="37"/>
                    <a:pt x="479" y="38"/>
                    <a:pt x="477" y="37"/>
                  </a:cubicBezTo>
                  <a:cubicBezTo>
                    <a:pt x="476" y="37"/>
                    <a:pt x="476" y="37"/>
                    <a:pt x="474" y="36"/>
                  </a:cubicBezTo>
                  <a:cubicBezTo>
                    <a:pt x="473" y="35"/>
                    <a:pt x="474" y="36"/>
                    <a:pt x="473" y="35"/>
                  </a:cubicBezTo>
                  <a:cubicBezTo>
                    <a:pt x="472" y="35"/>
                    <a:pt x="472" y="35"/>
                    <a:pt x="472" y="35"/>
                  </a:cubicBezTo>
                  <a:cubicBezTo>
                    <a:pt x="472" y="35"/>
                    <a:pt x="471" y="34"/>
                    <a:pt x="470" y="34"/>
                  </a:cubicBezTo>
                  <a:cubicBezTo>
                    <a:pt x="469" y="34"/>
                    <a:pt x="469" y="34"/>
                    <a:pt x="469" y="34"/>
                  </a:cubicBezTo>
                  <a:cubicBezTo>
                    <a:pt x="468" y="34"/>
                    <a:pt x="468" y="34"/>
                    <a:pt x="468" y="34"/>
                  </a:cubicBezTo>
                  <a:cubicBezTo>
                    <a:pt x="468" y="34"/>
                    <a:pt x="468" y="34"/>
                    <a:pt x="469" y="34"/>
                  </a:cubicBezTo>
                  <a:cubicBezTo>
                    <a:pt x="469" y="35"/>
                    <a:pt x="470" y="36"/>
                    <a:pt x="469" y="35"/>
                  </a:cubicBezTo>
                  <a:cubicBezTo>
                    <a:pt x="467" y="35"/>
                    <a:pt x="467" y="35"/>
                    <a:pt x="467" y="35"/>
                  </a:cubicBezTo>
                  <a:cubicBezTo>
                    <a:pt x="467" y="35"/>
                    <a:pt x="468" y="35"/>
                    <a:pt x="467" y="34"/>
                  </a:cubicBezTo>
                  <a:cubicBezTo>
                    <a:pt x="466" y="34"/>
                    <a:pt x="467" y="35"/>
                    <a:pt x="466" y="34"/>
                  </a:cubicBezTo>
                  <a:cubicBezTo>
                    <a:pt x="464" y="33"/>
                    <a:pt x="466" y="35"/>
                    <a:pt x="464" y="33"/>
                  </a:cubicBezTo>
                  <a:cubicBezTo>
                    <a:pt x="463" y="33"/>
                    <a:pt x="463" y="33"/>
                    <a:pt x="463" y="33"/>
                  </a:cubicBezTo>
                  <a:cubicBezTo>
                    <a:pt x="463" y="33"/>
                    <a:pt x="462" y="32"/>
                    <a:pt x="462" y="31"/>
                  </a:cubicBezTo>
                  <a:cubicBezTo>
                    <a:pt x="462" y="31"/>
                    <a:pt x="462" y="31"/>
                    <a:pt x="461" y="31"/>
                  </a:cubicBezTo>
                  <a:cubicBezTo>
                    <a:pt x="461" y="30"/>
                    <a:pt x="462" y="30"/>
                    <a:pt x="460" y="30"/>
                  </a:cubicBezTo>
                  <a:cubicBezTo>
                    <a:pt x="458" y="29"/>
                    <a:pt x="460" y="30"/>
                    <a:pt x="458" y="29"/>
                  </a:cubicBezTo>
                  <a:cubicBezTo>
                    <a:pt x="456" y="28"/>
                    <a:pt x="456" y="28"/>
                    <a:pt x="456" y="28"/>
                  </a:cubicBezTo>
                  <a:cubicBezTo>
                    <a:pt x="457" y="29"/>
                    <a:pt x="457" y="29"/>
                    <a:pt x="457" y="29"/>
                  </a:cubicBezTo>
                  <a:cubicBezTo>
                    <a:pt x="457" y="29"/>
                    <a:pt x="457" y="30"/>
                    <a:pt x="457" y="30"/>
                  </a:cubicBezTo>
                  <a:cubicBezTo>
                    <a:pt x="457" y="30"/>
                    <a:pt x="457" y="30"/>
                    <a:pt x="457" y="30"/>
                  </a:cubicBezTo>
                  <a:cubicBezTo>
                    <a:pt x="456" y="30"/>
                    <a:pt x="458" y="30"/>
                    <a:pt x="456" y="30"/>
                  </a:cubicBezTo>
                  <a:cubicBezTo>
                    <a:pt x="454" y="29"/>
                    <a:pt x="454" y="29"/>
                    <a:pt x="454" y="29"/>
                  </a:cubicBezTo>
                  <a:cubicBezTo>
                    <a:pt x="454" y="29"/>
                    <a:pt x="453" y="28"/>
                    <a:pt x="454" y="29"/>
                  </a:cubicBezTo>
                  <a:cubicBezTo>
                    <a:pt x="454" y="30"/>
                    <a:pt x="454" y="31"/>
                    <a:pt x="455" y="31"/>
                  </a:cubicBezTo>
                  <a:cubicBezTo>
                    <a:pt x="455" y="32"/>
                    <a:pt x="453" y="30"/>
                    <a:pt x="452" y="30"/>
                  </a:cubicBezTo>
                  <a:cubicBezTo>
                    <a:pt x="452" y="29"/>
                    <a:pt x="451" y="29"/>
                    <a:pt x="451" y="29"/>
                  </a:cubicBezTo>
                  <a:cubicBezTo>
                    <a:pt x="450" y="29"/>
                    <a:pt x="450" y="29"/>
                    <a:pt x="449" y="29"/>
                  </a:cubicBezTo>
                  <a:cubicBezTo>
                    <a:pt x="449" y="29"/>
                    <a:pt x="449" y="29"/>
                    <a:pt x="449" y="29"/>
                  </a:cubicBezTo>
                  <a:cubicBezTo>
                    <a:pt x="449" y="29"/>
                    <a:pt x="449" y="29"/>
                    <a:pt x="449" y="30"/>
                  </a:cubicBezTo>
                  <a:cubicBezTo>
                    <a:pt x="449" y="30"/>
                    <a:pt x="449" y="30"/>
                    <a:pt x="450" y="31"/>
                  </a:cubicBezTo>
                  <a:cubicBezTo>
                    <a:pt x="451" y="32"/>
                    <a:pt x="451" y="32"/>
                    <a:pt x="452" y="33"/>
                  </a:cubicBezTo>
                  <a:cubicBezTo>
                    <a:pt x="452" y="33"/>
                    <a:pt x="451" y="33"/>
                    <a:pt x="452" y="33"/>
                  </a:cubicBezTo>
                  <a:cubicBezTo>
                    <a:pt x="453" y="34"/>
                    <a:pt x="454" y="34"/>
                    <a:pt x="455" y="35"/>
                  </a:cubicBezTo>
                  <a:cubicBezTo>
                    <a:pt x="457" y="36"/>
                    <a:pt x="456" y="35"/>
                    <a:pt x="457" y="36"/>
                  </a:cubicBezTo>
                  <a:cubicBezTo>
                    <a:pt x="457" y="36"/>
                    <a:pt x="458" y="36"/>
                    <a:pt x="457" y="36"/>
                  </a:cubicBezTo>
                  <a:cubicBezTo>
                    <a:pt x="456" y="36"/>
                    <a:pt x="457" y="37"/>
                    <a:pt x="456" y="37"/>
                  </a:cubicBezTo>
                  <a:cubicBezTo>
                    <a:pt x="455" y="36"/>
                    <a:pt x="455" y="36"/>
                    <a:pt x="454" y="36"/>
                  </a:cubicBezTo>
                  <a:cubicBezTo>
                    <a:pt x="453" y="35"/>
                    <a:pt x="454" y="36"/>
                    <a:pt x="452" y="35"/>
                  </a:cubicBezTo>
                  <a:cubicBezTo>
                    <a:pt x="451" y="34"/>
                    <a:pt x="450" y="33"/>
                    <a:pt x="449" y="33"/>
                  </a:cubicBezTo>
                  <a:cubicBezTo>
                    <a:pt x="449" y="32"/>
                    <a:pt x="448" y="31"/>
                    <a:pt x="448" y="31"/>
                  </a:cubicBezTo>
                  <a:cubicBezTo>
                    <a:pt x="448" y="31"/>
                    <a:pt x="447" y="31"/>
                    <a:pt x="447" y="30"/>
                  </a:cubicBezTo>
                  <a:cubicBezTo>
                    <a:pt x="446" y="30"/>
                    <a:pt x="446" y="30"/>
                    <a:pt x="445" y="29"/>
                  </a:cubicBezTo>
                  <a:cubicBezTo>
                    <a:pt x="444" y="28"/>
                    <a:pt x="444" y="28"/>
                    <a:pt x="443" y="27"/>
                  </a:cubicBezTo>
                  <a:cubicBezTo>
                    <a:pt x="443" y="27"/>
                    <a:pt x="443" y="27"/>
                    <a:pt x="442" y="26"/>
                  </a:cubicBezTo>
                  <a:cubicBezTo>
                    <a:pt x="441" y="26"/>
                    <a:pt x="441" y="26"/>
                    <a:pt x="440" y="25"/>
                  </a:cubicBezTo>
                  <a:cubicBezTo>
                    <a:pt x="440" y="25"/>
                    <a:pt x="439" y="25"/>
                    <a:pt x="438" y="25"/>
                  </a:cubicBezTo>
                  <a:close/>
                  <a:moveTo>
                    <a:pt x="439" y="354"/>
                  </a:moveTo>
                  <a:cubicBezTo>
                    <a:pt x="438" y="353"/>
                    <a:pt x="438" y="353"/>
                    <a:pt x="437" y="352"/>
                  </a:cubicBezTo>
                  <a:cubicBezTo>
                    <a:pt x="436" y="351"/>
                    <a:pt x="435" y="350"/>
                    <a:pt x="434" y="349"/>
                  </a:cubicBezTo>
                  <a:cubicBezTo>
                    <a:pt x="432" y="349"/>
                    <a:pt x="431" y="349"/>
                    <a:pt x="429" y="349"/>
                  </a:cubicBezTo>
                  <a:cubicBezTo>
                    <a:pt x="427" y="350"/>
                    <a:pt x="426" y="351"/>
                    <a:pt x="424" y="352"/>
                  </a:cubicBezTo>
                  <a:cubicBezTo>
                    <a:pt x="424" y="352"/>
                    <a:pt x="423" y="352"/>
                    <a:pt x="421" y="352"/>
                  </a:cubicBezTo>
                  <a:cubicBezTo>
                    <a:pt x="419" y="352"/>
                    <a:pt x="418" y="352"/>
                    <a:pt x="416" y="352"/>
                  </a:cubicBezTo>
                  <a:cubicBezTo>
                    <a:pt x="415" y="352"/>
                    <a:pt x="415" y="352"/>
                    <a:pt x="415" y="352"/>
                  </a:cubicBezTo>
                  <a:cubicBezTo>
                    <a:pt x="415" y="352"/>
                    <a:pt x="409" y="351"/>
                    <a:pt x="406" y="351"/>
                  </a:cubicBezTo>
                  <a:cubicBezTo>
                    <a:pt x="403" y="351"/>
                    <a:pt x="405" y="350"/>
                    <a:pt x="405" y="350"/>
                  </a:cubicBezTo>
                  <a:cubicBezTo>
                    <a:pt x="406" y="349"/>
                    <a:pt x="406" y="349"/>
                    <a:pt x="407" y="348"/>
                  </a:cubicBezTo>
                  <a:cubicBezTo>
                    <a:pt x="407" y="348"/>
                    <a:pt x="404" y="347"/>
                    <a:pt x="402" y="347"/>
                  </a:cubicBezTo>
                  <a:cubicBezTo>
                    <a:pt x="401" y="348"/>
                    <a:pt x="401" y="348"/>
                    <a:pt x="401" y="348"/>
                  </a:cubicBezTo>
                  <a:cubicBezTo>
                    <a:pt x="401" y="347"/>
                    <a:pt x="400" y="347"/>
                    <a:pt x="400" y="346"/>
                  </a:cubicBezTo>
                  <a:cubicBezTo>
                    <a:pt x="400" y="345"/>
                    <a:pt x="400" y="345"/>
                    <a:pt x="400" y="344"/>
                  </a:cubicBezTo>
                  <a:cubicBezTo>
                    <a:pt x="400" y="344"/>
                    <a:pt x="399" y="344"/>
                    <a:pt x="398" y="345"/>
                  </a:cubicBezTo>
                  <a:cubicBezTo>
                    <a:pt x="397" y="346"/>
                    <a:pt x="398" y="343"/>
                    <a:pt x="397" y="346"/>
                  </a:cubicBezTo>
                  <a:cubicBezTo>
                    <a:pt x="397" y="349"/>
                    <a:pt x="397" y="349"/>
                    <a:pt x="397" y="349"/>
                  </a:cubicBezTo>
                  <a:cubicBezTo>
                    <a:pt x="397" y="349"/>
                    <a:pt x="398" y="347"/>
                    <a:pt x="397" y="349"/>
                  </a:cubicBezTo>
                  <a:cubicBezTo>
                    <a:pt x="395" y="351"/>
                    <a:pt x="395" y="353"/>
                    <a:pt x="395" y="353"/>
                  </a:cubicBezTo>
                  <a:cubicBezTo>
                    <a:pt x="394" y="354"/>
                    <a:pt x="393" y="354"/>
                    <a:pt x="392" y="354"/>
                  </a:cubicBezTo>
                  <a:cubicBezTo>
                    <a:pt x="391" y="352"/>
                    <a:pt x="390" y="352"/>
                    <a:pt x="389" y="351"/>
                  </a:cubicBezTo>
                  <a:cubicBezTo>
                    <a:pt x="389" y="350"/>
                    <a:pt x="390" y="349"/>
                    <a:pt x="390" y="348"/>
                  </a:cubicBezTo>
                  <a:cubicBezTo>
                    <a:pt x="390" y="348"/>
                    <a:pt x="390" y="347"/>
                    <a:pt x="391" y="346"/>
                  </a:cubicBezTo>
                  <a:cubicBezTo>
                    <a:pt x="390" y="346"/>
                    <a:pt x="390" y="346"/>
                    <a:pt x="390" y="345"/>
                  </a:cubicBezTo>
                  <a:cubicBezTo>
                    <a:pt x="385" y="345"/>
                    <a:pt x="388" y="343"/>
                    <a:pt x="385" y="345"/>
                  </a:cubicBezTo>
                  <a:cubicBezTo>
                    <a:pt x="382" y="347"/>
                    <a:pt x="384" y="345"/>
                    <a:pt x="382" y="347"/>
                  </a:cubicBezTo>
                  <a:cubicBezTo>
                    <a:pt x="380" y="349"/>
                    <a:pt x="380" y="349"/>
                    <a:pt x="380" y="349"/>
                  </a:cubicBezTo>
                  <a:cubicBezTo>
                    <a:pt x="380" y="349"/>
                    <a:pt x="383" y="348"/>
                    <a:pt x="380" y="349"/>
                  </a:cubicBezTo>
                  <a:cubicBezTo>
                    <a:pt x="377" y="351"/>
                    <a:pt x="379" y="349"/>
                    <a:pt x="377" y="351"/>
                  </a:cubicBezTo>
                  <a:cubicBezTo>
                    <a:pt x="374" y="352"/>
                    <a:pt x="374" y="353"/>
                    <a:pt x="374" y="354"/>
                  </a:cubicBezTo>
                  <a:cubicBezTo>
                    <a:pt x="373" y="356"/>
                    <a:pt x="375" y="353"/>
                    <a:pt x="373" y="356"/>
                  </a:cubicBezTo>
                  <a:cubicBezTo>
                    <a:pt x="371" y="359"/>
                    <a:pt x="373" y="358"/>
                    <a:pt x="371" y="359"/>
                  </a:cubicBezTo>
                  <a:cubicBezTo>
                    <a:pt x="370" y="360"/>
                    <a:pt x="370" y="360"/>
                    <a:pt x="370" y="360"/>
                  </a:cubicBezTo>
                  <a:cubicBezTo>
                    <a:pt x="370" y="360"/>
                    <a:pt x="370" y="361"/>
                    <a:pt x="368" y="360"/>
                  </a:cubicBezTo>
                  <a:cubicBezTo>
                    <a:pt x="367" y="360"/>
                    <a:pt x="366" y="359"/>
                    <a:pt x="366" y="359"/>
                  </a:cubicBezTo>
                  <a:cubicBezTo>
                    <a:pt x="365" y="358"/>
                    <a:pt x="365" y="358"/>
                    <a:pt x="364" y="357"/>
                  </a:cubicBezTo>
                  <a:cubicBezTo>
                    <a:pt x="363" y="357"/>
                    <a:pt x="362" y="357"/>
                    <a:pt x="360" y="357"/>
                  </a:cubicBezTo>
                  <a:cubicBezTo>
                    <a:pt x="359" y="356"/>
                    <a:pt x="358" y="356"/>
                    <a:pt x="357" y="356"/>
                  </a:cubicBezTo>
                  <a:cubicBezTo>
                    <a:pt x="357" y="356"/>
                    <a:pt x="359" y="360"/>
                    <a:pt x="361" y="361"/>
                  </a:cubicBezTo>
                  <a:cubicBezTo>
                    <a:pt x="362" y="362"/>
                    <a:pt x="361" y="361"/>
                    <a:pt x="362" y="362"/>
                  </a:cubicBezTo>
                  <a:cubicBezTo>
                    <a:pt x="364" y="363"/>
                    <a:pt x="363" y="361"/>
                    <a:pt x="364" y="363"/>
                  </a:cubicBezTo>
                  <a:cubicBezTo>
                    <a:pt x="365" y="365"/>
                    <a:pt x="366" y="364"/>
                    <a:pt x="365" y="367"/>
                  </a:cubicBezTo>
                  <a:cubicBezTo>
                    <a:pt x="364" y="369"/>
                    <a:pt x="365" y="367"/>
                    <a:pt x="364" y="369"/>
                  </a:cubicBezTo>
                  <a:cubicBezTo>
                    <a:pt x="363" y="371"/>
                    <a:pt x="363" y="371"/>
                    <a:pt x="363" y="371"/>
                  </a:cubicBezTo>
                  <a:cubicBezTo>
                    <a:pt x="363" y="371"/>
                    <a:pt x="363" y="375"/>
                    <a:pt x="363" y="376"/>
                  </a:cubicBezTo>
                  <a:cubicBezTo>
                    <a:pt x="363" y="377"/>
                    <a:pt x="365" y="375"/>
                    <a:pt x="363" y="377"/>
                  </a:cubicBezTo>
                  <a:cubicBezTo>
                    <a:pt x="361" y="378"/>
                    <a:pt x="360" y="379"/>
                    <a:pt x="359" y="380"/>
                  </a:cubicBezTo>
                  <a:cubicBezTo>
                    <a:pt x="358" y="381"/>
                    <a:pt x="356" y="378"/>
                    <a:pt x="358" y="381"/>
                  </a:cubicBezTo>
                  <a:cubicBezTo>
                    <a:pt x="360" y="384"/>
                    <a:pt x="360" y="383"/>
                    <a:pt x="358" y="385"/>
                  </a:cubicBezTo>
                  <a:cubicBezTo>
                    <a:pt x="356" y="386"/>
                    <a:pt x="356" y="386"/>
                    <a:pt x="356" y="386"/>
                  </a:cubicBezTo>
                  <a:cubicBezTo>
                    <a:pt x="356" y="386"/>
                    <a:pt x="356" y="388"/>
                    <a:pt x="355" y="388"/>
                  </a:cubicBezTo>
                  <a:cubicBezTo>
                    <a:pt x="354" y="388"/>
                    <a:pt x="354" y="387"/>
                    <a:pt x="352" y="388"/>
                  </a:cubicBezTo>
                  <a:cubicBezTo>
                    <a:pt x="350" y="389"/>
                    <a:pt x="351" y="387"/>
                    <a:pt x="350" y="389"/>
                  </a:cubicBezTo>
                  <a:cubicBezTo>
                    <a:pt x="348" y="390"/>
                    <a:pt x="346" y="389"/>
                    <a:pt x="348" y="390"/>
                  </a:cubicBezTo>
                  <a:cubicBezTo>
                    <a:pt x="351" y="392"/>
                    <a:pt x="358" y="391"/>
                    <a:pt x="357" y="392"/>
                  </a:cubicBezTo>
                  <a:cubicBezTo>
                    <a:pt x="357" y="393"/>
                    <a:pt x="351" y="396"/>
                    <a:pt x="351" y="396"/>
                  </a:cubicBezTo>
                  <a:cubicBezTo>
                    <a:pt x="348" y="396"/>
                    <a:pt x="348" y="396"/>
                    <a:pt x="348" y="396"/>
                  </a:cubicBezTo>
                  <a:cubicBezTo>
                    <a:pt x="348" y="396"/>
                    <a:pt x="348" y="396"/>
                    <a:pt x="348" y="397"/>
                  </a:cubicBezTo>
                  <a:cubicBezTo>
                    <a:pt x="347" y="398"/>
                    <a:pt x="347" y="398"/>
                    <a:pt x="347" y="398"/>
                  </a:cubicBezTo>
                  <a:cubicBezTo>
                    <a:pt x="347" y="398"/>
                    <a:pt x="347" y="398"/>
                    <a:pt x="348" y="400"/>
                  </a:cubicBezTo>
                  <a:cubicBezTo>
                    <a:pt x="349" y="402"/>
                    <a:pt x="349" y="402"/>
                    <a:pt x="349" y="402"/>
                  </a:cubicBezTo>
                  <a:cubicBezTo>
                    <a:pt x="349" y="402"/>
                    <a:pt x="350" y="403"/>
                    <a:pt x="349" y="404"/>
                  </a:cubicBezTo>
                  <a:cubicBezTo>
                    <a:pt x="348" y="404"/>
                    <a:pt x="350" y="403"/>
                    <a:pt x="348" y="404"/>
                  </a:cubicBezTo>
                  <a:cubicBezTo>
                    <a:pt x="347" y="406"/>
                    <a:pt x="345" y="406"/>
                    <a:pt x="344" y="407"/>
                  </a:cubicBezTo>
                  <a:cubicBezTo>
                    <a:pt x="343" y="407"/>
                    <a:pt x="344" y="405"/>
                    <a:pt x="343" y="407"/>
                  </a:cubicBezTo>
                  <a:cubicBezTo>
                    <a:pt x="341" y="409"/>
                    <a:pt x="339" y="407"/>
                    <a:pt x="341" y="409"/>
                  </a:cubicBezTo>
                  <a:cubicBezTo>
                    <a:pt x="343" y="412"/>
                    <a:pt x="342" y="410"/>
                    <a:pt x="343" y="412"/>
                  </a:cubicBezTo>
                  <a:cubicBezTo>
                    <a:pt x="344" y="413"/>
                    <a:pt x="347" y="416"/>
                    <a:pt x="347" y="416"/>
                  </a:cubicBezTo>
                  <a:cubicBezTo>
                    <a:pt x="347" y="416"/>
                    <a:pt x="353" y="417"/>
                    <a:pt x="354" y="418"/>
                  </a:cubicBezTo>
                  <a:cubicBezTo>
                    <a:pt x="354" y="419"/>
                    <a:pt x="355" y="422"/>
                    <a:pt x="355" y="422"/>
                  </a:cubicBezTo>
                  <a:cubicBezTo>
                    <a:pt x="355" y="423"/>
                    <a:pt x="355" y="424"/>
                    <a:pt x="356" y="425"/>
                  </a:cubicBezTo>
                  <a:cubicBezTo>
                    <a:pt x="357" y="425"/>
                    <a:pt x="357" y="425"/>
                    <a:pt x="359" y="426"/>
                  </a:cubicBezTo>
                  <a:cubicBezTo>
                    <a:pt x="359" y="426"/>
                    <a:pt x="359" y="423"/>
                    <a:pt x="360" y="427"/>
                  </a:cubicBezTo>
                  <a:cubicBezTo>
                    <a:pt x="361" y="430"/>
                    <a:pt x="362" y="431"/>
                    <a:pt x="362" y="431"/>
                  </a:cubicBezTo>
                  <a:cubicBezTo>
                    <a:pt x="362" y="432"/>
                    <a:pt x="362" y="432"/>
                    <a:pt x="362" y="434"/>
                  </a:cubicBezTo>
                  <a:cubicBezTo>
                    <a:pt x="362" y="435"/>
                    <a:pt x="359" y="436"/>
                    <a:pt x="362" y="437"/>
                  </a:cubicBezTo>
                  <a:cubicBezTo>
                    <a:pt x="365" y="438"/>
                    <a:pt x="368" y="438"/>
                    <a:pt x="368" y="438"/>
                  </a:cubicBezTo>
                  <a:cubicBezTo>
                    <a:pt x="369" y="439"/>
                    <a:pt x="369" y="439"/>
                    <a:pt x="368" y="441"/>
                  </a:cubicBezTo>
                  <a:cubicBezTo>
                    <a:pt x="367" y="442"/>
                    <a:pt x="367" y="440"/>
                    <a:pt x="367" y="442"/>
                  </a:cubicBezTo>
                  <a:cubicBezTo>
                    <a:pt x="367" y="445"/>
                    <a:pt x="367" y="443"/>
                    <a:pt x="367" y="445"/>
                  </a:cubicBezTo>
                  <a:cubicBezTo>
                    <a:pt x="368" y="446"/>
                    <a:pt x="365" y="445"/>
                    <a:pt x="368" y="446"/>
                  </a:cubicBezTo>
                  <a:cubicBezTo>
                    <a:pt x="370" y="446"/>
                    <a:pt x="371" y="446"/>
                    <a:pt x="371" y="446"/>
                  </a:cubicBezTo>
                  <a:cubicBezTo>
                    <a:pt x="371" y="446"/>
                    <a:pt x="372" y="446"/>
                    <a:pt x="373" y="447"/>
                  </a:cubicBezTo>
                  <a:cubicBezTo>
                    <a:pt x="374" y="447"/>
                    <a:pt x="375" y="446"/>
                    <a:pt x="376" y="448"/>
                  </a:cubicBezTo>
                  <a:cubicBezTo>
                    <a:pt x="377" y="450"/>
                    <a:pt x="375" y="448"/>
                    <a:pt x="377" y="450"/>
                  </a:cubicBezTo>
                  <a:cubicBezTo>
                    <a:pt x="378" y="451"/>
                    <a:pt x="380" y="451"/>
                    <a:pt x="380" y="452"/>
                  </a:cubicBezTo>
                  <a:cubicBezTo>
                    <a:pt x="380" y="453"/>
                    <a:pt x="380" y="453"/>
                    <a:pt x="380" y="453"/>
                  </a:cubicBezTo>
                  <a:cubicBezTo>
                    <a:pt x="380" y="453"/>
                    <a:pt x="381" y="454"/>
                    <a:pt x="382" y="454"/>
                  </a:cubicBezTo>
                  <a:cubicBezTo>
                    <a:pt x="383" y="454"/>
                    <a:pt x="385" y="454"/>
                    <a:pt x="385" y="454"/>
                  </a:cubicBezTo>
                  <a:cubicBezTo>
                    <a:pt x="386" y="454"/>
                    <a:pt x="386" y="454"/>
                    <a:pt x="387" y="455"/>
                  </a:cubicBezTo>
                  <a:cubicBezTo>
                    <a:pt x="387" y="455"/>
                    <a:pt x="388" y="452"/>
                    <a:pt x="389" y="456"/>
                  </a:cubicBezTo>
                  <a:cubicBezTo>
                    <a:pt x="390" y="459"/>
                    <a:pt x="395" y="458"/>
                    <a:pt x="393" y="460"/>
                  </a:cubicBezTo>
                  <a:cubicBezTo>
                    <a:pt x="392" y="461"/>
                    <a:pt x="393" y="460"/>
                    <a:pt x="392" y="461"/>
                  </a:cubicBezTo>
                  <a:cubicBezTo>
                    <a:pt x="391" y="463"/>
                    <a:pt x="392" y="461"/>
                    <a:pt x="391" y="463"/>
                  </a:cubicBezTo>
                  <a:cubicBezTo>
                    <a:pt x="390" y="465"/>
                    <a:pt x="394" y="467"/>
                    <a:pt x="394" y="467"/>
                  </a:cubicBezTo>
                  <a:cubicBezTo>
                    <a:pt x="391" y="470"/>
                    <a:pt x="390" y="470"/>
                    <a:pt x="390" y="472"/>
                  </a:cubicBezTo>
                  <a:cubicBezTo>
                    <a:pt x="389" y="473"/>
                    <a:pt x="390" y="476"/>
                    <a:pt x="390" y="477"/>
                  </a:cubicBezTo>
                  <a:cubicBezTo>
                    <a:pt x="391" y="477"/>
                    <a:pt x="393" y="477"/>
                    <a:pt x="391" y="478"/>
                  </a:cubicBezTo>
                  <a:cubicBezTo>
                    <a:pt x="389" y="480"/>
                    <a:pt x="389" y="480"/>
                    <a:pt x="389" y="480"/>
                  </a:cubicBezTo>
                  <a:cubicBezTo>
                    <a:pt x="389" y="480"/>
                    <a:pt x="389" y="480"/>
                    <a:pt x="389" y="481"/>
                  </a:cubicBezTo>
                  <a:cubicBezTo>
                    <a:pt x="388" y="482"/>
                    <a:pt x="389" y="482"/>
                    <a:pt x="389" y="483"/>
                  </a:cubicBezTo>
                  <a:cubicBezTo>
                    <a:pt x="389" y="484"/>
                    <a:pt x="389" y="483"/>
                    <a:pt x="389" y="484"/>
                  </a:cubicBezTo>
                  <a:cubicBezTo>
                    <a:pt x="389" y="486"/>
                    <a:pt x="390" y="484"/>
                    <a:pt x="389" y="486"/>
                  </a:cubicBezTo>
                  <a:cubicBezTo>
                    <a:pt x="387" y="488"/>
                    <a:pt x="387" y="489"/>
                    <a:pt x="387" y="490"/>
                  </a:cubicBezTo>
                  <a:cubicBezTo>
                    <a:pt x="386" y="491"/>
                    <a:pt x="386" y="489"/>
                    <a:pt x="386" y="491"/>
                  </a:cubicBezTo>
                  <a:cubicBezTo>
                    <a:pt x="387" y="492"/>
                    <a:pt x="388" y="492"/>
                    <a:pt x="387" y="493"/>
                  </a:cubicBezTo>
                  <a:cubicBezTo>
                    <a:pt x="386" y="495"/>
                    <a:pt x="386" y="493"/>
                    <a:pt x="386" y="495"/>
                  </a:cubicBezTo>
                  <a:cubicBezTo>
                    <a:pt x="385" y="496"/>
                    <a:pt x="387" y="493"/>
                    <a:pt x="385" y="496"/>
                  </a:cubicBezTo>
                  <a:cubicBezTo>
                    <a:pt x="383" y="499"/>
                    <a:pt x="383" y="498"/>
                    <a:pt x="383" y="499"/>
                  </a:cubicBezTo>
                  <a:cubicBezTo>
                    <a:pt x="383" y="500"/>
                    <a:pt x="384" y="499"/>
                    <a:pt x="383" y="501"/>
                  </a:cubicBezTo>
                  <a:cubicBezTo>
                    <a:pt x="382" y="502"/>
                    <a:pt x="381" y="502"/>
                    <a:pt x="382" y="502"/>
                  </a:cubicBezTo>
                  <a:cubicBezTo>
                    <a:pt x="384" y="503"/>
                    <a:pt x="385" y="501"/>
                    <a:pt x="384" y="503"/>
                  </a:cubicBezTo>
                  <a:cubicBezTo>
                    <a:pt x="383" y="504"/>
                    <a:pt x="383" y="504"/>
                    <a:pt x="383" y="506"/>
                  </a:cubicBezTo>
                  <a:cubicBezTo>
                    <a:pt x="383" y="507"/>
                    <a:pt x="384" y="508"/>
                    <a:pt x="384" y="508"/>
                  </a:cubicBezTo>
                  <a:cubicBezTo>
                    <a:pt x="384" y="508"/>
                    <a:pt x="385" y="507"/>
                    <a:pt x="384" y="509"/>
                  </a:cubicBezTo>
                  <a:cubicBezTo>
                    <a:pt x="382" y="510"/>
                    <a:pt x="384" y="511"/>
                    <a:pt x="382" y="512"/>
                  </a:cubicBezTo>
                  <a:cubicBezTo>
                    <a:pt x="381" y="513"/>
                    <a:pt x="383" y="510"/>
                    <a:pt x="381" y="513"/>
                  </a:cubicBezTo>
                  <a:cubicBezTo>
                    <a:pt x="379" y="516"/>
                    <a:pt x="378" y="516"/>
                    <a:pt x="379" y="516"/>
                  </a:cubicBezTo>
                  <a:cubicBezTo>
                    <a:pt x="380" y="516"/>
                    <a:pt x="381" y="514"/>
                    <a:pt x="380" y="516"/>
                  </a:cubicBezTo>
                  <a:cubicBezTo>
                    <a:pt x="378" y="519"/>
                    <a:pt x="378" y="519"/>
                    <a:pt x="378" y="519"/>
                  </a:cubicBezTo>
                  <a:cubicBezTo>
                    <a:pt x="378" y="519"/>
                    <a:pt x="378" y="520"/>
                    <a:pt x="378" y="520"/>
                  </a:cubicBezTo>
                  <a:cubicBezTo>
                    <a:pt x="378" y="520"/>
                    <a:pt x="377" y="521"/>
                    <a:pt x="377" y="521"/>
                  </a:cubicBezTo>
                  <a:cubicBezTo>
                    <a:pt x="377" y="522"/>
                    <a:pt x="376" y="522"/>
                    <a:pt x="376" y="524"/>
                  </a:cubicBezTo>
                  <a:cubicBezTo>
                    <a:pt x="375" y="526"/>
                    <a:pt x="375" y="526"/>
                    <a:pt x="376" y="527"/>
                  </a:cubicBezTo>
                  <a:cubicBezTo>
                    <a:pt x="376" y="528"/>
                    <a:pt x="376" y="530"/>
                    <a:pt x="376" y="530"/>
                  </a:cubicBezTo>
                  <a:cubicBezTo>
                    <a:pt x="376" y="530"/>
                    <a:pt x="377" y="530"/>
                    <a:pt x="375" y="531"/>
                  </a:cubicBezTo>
                  <a:cubicBezTo>
                    <a:pt x="374" y="531"/>
                    <a:pt x="372" y="531"/>
                    <a:pt x="372" y="531"/>
                  </a:cubicBezTo>
                  <a:cubicBezTo>
                    <a:pt x="370" y="535"/>
                    <a:pt x="372" y="535"/>
                    <a:pt x="371" y="536"/>
                  </a:cubicBezTo>
                  <a:cubicBezTo>
                    <a:pt x="371" y="537"/>
                    <a:pt x="370" y="536"/>
                    <a:pt x="371" y="537"/>
                  </a:cubicBezTo>
                  <a:cubicBezTo>
                    <a:pt x="372" y="539"/>
                    <a:pt x="373" y="537"/>
                    <a:pt x="372" y="539"/>
                  </a:cubicBezTo>
                  <a:cubicBezTo>
                    <a:pt x="372" y="540"/>
                    <a:pt x="373" y="538"/>
                    <a:pt x="372" y="540"/>
                  </a:cubicBezTo>
                  <a:cubicBezTo>
                    <a:pt x="372" y="543"/>
                    <a:pt x="374" y="543"/>
                    <a:pt x="372" y="544"/>
                  </a:cubicBezTo>
                  <a:cubicBezTo>
                    <a:pt x="369" y="544"/>
                    <a:pt x="369" y="544"/>
                    <a:pt x="369" y="544"/>
                  </a:cubicBezTo>
                  <a:cubicBezTo>
                    <a:pt x="369" y="544"/>
                    <a:pt x="369" y="543"/>
                    <a:pt x="368" y="545"/>
                  </a:cubicBezTo>
                  <a:cubicBezTo>
                    <a:pt x="366" y="546"/>
                    <a:pt x="365" y="546"/>
                    <a:pt x="367" y="547"/>
                  </a:cubicBezTo>
                  <a:cubicBezTo>
                    <a:pt x="368" y="548"/>
                    <a:pt x="372" y="548"/>
                    <a:pt x="372" y="548"/>
                  </a:cubicBezTo>
                  <a:cubicBezTo>
                    <a:pt x="372" y="549"/>
                    <a:pt x="372" y="549"/>
                    <a:pt x="371" y="549"/>
                  </a:cubicBezTo>
                  <a:cubicBezTo>
                    <a:pt x="372" y="551"/>
                    <a:pt x="374" y="550"/>
                    <a:pt x="372" y="551"/>
                  </a:cubicBezTo>
                  <a:cubicBezTo>
                    <a:pt x="370" y="552"/>
                    <a:pt x="370" y="552"/>
                    <a:pt x="370" y="552"/>
                  </a:cubicBezTo>
                  <a:cubicBezTo>
                    <a:pt x="370" y="552"/>
                    <a:pt x="372" y="552"/>
                    <a:pt x="371" y="553"/>
                  </a:cubicBezTo>
                  <a:cubicBezTo>
                    <a:pt x="369" y="555"/>
                    <a:pt x="371" y="554"/>
                    <a:pt x="369" y="555"/>
                  </a:cubicBezTo>
                  <a:cubicBezTo>
                    <a:pt x="367" y="555"/>
                    <a:pt x="369" y="555"/>
                    <a:pt x="367" y="555"/>
                  </a:cubicBezTo>
                  <a:cubicBezTo>
                    <a:pt x="366" y="556"/>
                    <a:pt x="367" y="554"/>
                    <a:pt x="366" y="556"/>
                  </a:cubicBezTo>
                  <a:cubicBezTo>
                    <a:pt x="365" y="558"/>
                    <a:pt x="363" y="557"/>
                    <a:pt x="365" y="558"/>
                  </a:cubicBezTo>
                  <a:cubicBezTo>
                    <a:pt x="367" y="560"/>
                    <a:pt x="369" y="559"/>
                    <a:pt x="369" y="560"/>
                  </a:cubicBezTo>
                  <a:cubicBezTo>
                    <a:pt x="369" y="561"/>
                    <a:pt x="367" y="563"/>
                    <a:pt x="366" y="563"/>
                  </a:cubicBezTo>
                  <a:cubicBezTo>
                    <a:pt x="364" y="563"/>
                    <a:pt x="364" y="563"/>
                    <a:pt x="363" y="564"/>
                  </a:cubicBezTo>
                  <a:cubicBezTo>
                    <a:pt x="362" y="564"/>
                    <a:pt x="364" y="563"/>
                    <a:pt x="362" y="564"/>
                  </a:cubicBezTo>
                  <a:cubicBezTo>
                    <a:pt x="360" y="565"/>
                    <a:pt x="360" y="563"/>
                    <a:pt x="360" y="565"/>
                  </a:cubicBezTo>
                  <a:cubicBezTo>
                    <a:pt x="361" y="567"/>
                    <a:pt x="362" y="567"/>
                    <a:pt x="361" y="568"/>
                  </a:cubicBezTo>
                  <a:cubicBezTo>
                    <a:pt x="361" y="568"/>
                    <a:pt x="361" y="568"/>
                    <a:pt x="361" y="569"/>
                  </a:cubicBezTo>
                  <a:cubicBezTo>
                    <a:pt x="361" y="571"/>
                    <a:pt x="362" y="570"/>
                    <a:pt x="363" y="571"/>
                  </a:cubicBezTo>
                  <a:cubicBezTo>
                    <a:pt x="363" y="572"/>
                    <a:pt x="363" y="572"/>
                    <a:pt x="361" y="573"/>
                  </a:cubicBezTo>
                  <a:cubicBezTo>
                    <a:pt x="359" y="575"/>
                    <a:pt x="358" y="573"/>
                    <a:pt x="359" y="575"/>
                  </a:cubicBezTo>
                  <a:cubicBezTo>
                    <a:pt x="360" y="577"/>
                    <a:pt x="359" y="577"/>
                    <a:pt x="359" y="579"/>
                  </a:cubicBezTo>
                  <a:cubicBezTo>
                    <a:pt x="359" y="580"/>
                    <a:pt x="360" y="580"/>
                    <a:pt x="360" y="582"/>
                  </a:cubicBezTo>
                  <a:cubicBezTo>
                    <a:pt x="360" y="584"/>
                    <a:pt x="360" y="582"/>
                    <a:pt x="362" y="584"/>
                  </a:cubicBezTo>
                  <a:cubicBezTo>
                    <a:pt x="363" y="586"/>
                    <a:pt x="364" y="585"/>
                    <a:pt x="365" y="586"/>
                  </a:cubicBezTo>
                  <a:cubicBezTo>
                    <a:pt x="366" y="587"/>
                    <a:pt x="366" y="586"/>
                    <a:pt x="368" y="587"/>
                  </a:cubicBezTo>
                  <a:cubicBezTo>
                    <a:pt x="369" y="589"/>
                    <a:pt x="369" y="587"/>
                    <a:pt x="369" y="589"/>
                  </a:cubicBezTo>
                  <a:cubicBezTo>
                    <a:pt x="370" y="591"/>
                    <a:pt x="372" y="590"/>
                    <a:pt x="372" y="591"/>
                  </a:cubicBezTo>
                  <a:cubicBezTo>
                    <a:pt x="371" y="593"/>
                    <a:pt x="368" y="592"/>
                    <a:pt x="371" y="593"/>
                  </a:cubicBezTo>
                  <a:cubicBezTo>
                    <a:pt x="374" y="595"/>
                    <a:pt x="374" y="595"/>
                    <a:pt x="374" y="595"/>
                  </a:cubicBezTo>
                  <a:cubicBezTo>
                    <a:pt x="374" y="595"/>
                    <a:pt x="375" y="594"/>
                    <a:pt x="377" y="595"/>
                  </a:cubicBezTo>
                  <a:cubicBezTo>
                    <a:pt x="378" y="595"/>
                    <a:pt x="380" y="595"/>
                    <a:pt x="380" y="595"/>
                  </a:cubicBezTo>
                  <a:cubicBezTo>
                    <a:pt x="380" y="595"/>
                    <a:pt x="383" y="594"/>
                    <a:pt x="384" y="593"/>
                  </a:cubicBezTo>
                  <a:cubicBezTo>
                    <a:pt x="384" y="593"/>
                    <a:pt x="386" y="591"/>
                    <a:pt x="386" y="591"/>
                  </a:cubicBezTo>
                  <a:cubicBezTo>
                    <a:pt x="387" y="591"/>
                    <a:pt x="387" y="591"/>
                    <a:pt x="387" y="591"/>
                  </a:cubicBezTo>
                  <a:cubicBezTo>
                    <a:pt x="388" y="590"/>
                    <a:pt x="389" y="590"/>
                    <a:pt x="390" y="589"/>
                  </a:cubicBezTo>
                  <a:cubicBezTo>
                    <a:pt x="390" y="589"/>
                    <a:pt x="393" y="588"/>
                    <a:pt x="394" y="588"/>
                  </a:cubicBezTo>
                  <a:cubicBezTo>
                    <a:pt x="395" y="587"/>
                    <a:pt x="396" y="586"/>
                    <a:pt x="396" y="586"/>
                  </a:cubicBezTo>
                  <a:cubicBezTo>
                    <a:pt x="396" y="586"/>
                    <a:pt x="395" y="584"/>
                    <a:pt x="394" y="585"/>
                  </a:cubicBezTo>
                  <a:cubicBezTo>
                    <a:pt x="392" y="585"/>
                    <a:pt x="388" y="586"/>
                    <a:pt x="388" y="586"/>
                  </a:cubicBezTo>
                  <a:cubicBezTo>
                    <a:pt x="386" y="585"/>
                    <a:pt x="385" y="585"/>
                    <a:pt x="383" y="584"/>
                  </a:cubicBezTo>
                  <a:cubicBezTo>
                    <a:pt x="383" y="583"/>
                    <a:pt x="383" y="583"/>
                    <a:pt x="383" y="582"/>
                  </a:cubicBezTo>
                  <a:cubicBezTo>
                    <a:pt x="383" y="581"/>
                    <a:pt x="383" y="580"/>
                    <a:pt x="384" y="579"/>
                  </a:cubicBezTo>
                  <a:cubicBezTo>
                    <a:pt x="385" y="578"/>
                    <a:pt x="385" y="578"/>
                    <a:pt x="386" y="577"/>
                  </a:cubicBezTo>
                  <a:cubicBezTo>
                    <a:pt x="386" y="577"/>
                    <a:pt x="388" y="575"/>
                    <a:pt x="387" y="575"/>
                  </a:cubicBezTo>
                  <a:cubicBezTo>
                    <a:pt x="386" y="574"/>
                    <a:pt x="386" y="573"/>
                    <a:pt x="386" y="573"/>
                  </a:cubicBezTo>
                  <a:cubicBezTo>
                    <a:pt x="385" y="573"/>
                    <a:pt x="385" y="572"/>
                    <a:pt x="385" y="572"/>
                  </a:cubicBezTo>
                  <a:cubicBezTo>
                    <a:pt x="385" y="571"/>
                    <a:pt x="386" y="571"/>
                    <a:pt x="387" y="570"/>
                  </a:cubicBezTo>
                  <a:cubicBezTo>
                    <a:pt x="387" y="570"/>
                    <a:pt x="387" y="570"/>
                    <a:pt x="388" y="569"/>
                  </a:cubicBezTo>
                  <a:cubicBezTo>
                    <a:pt x="389" y="569"/>
                    <a:pt x="391" y="568"/>
                    <a:pt x="391" y="568"/>
                  </a:cubicBezTo>
                  <a:cubicBezTo>
                    <a:pt x="391" y="567"/>
                    <a:pt x="391" y="567"/>
                    <a:pt x="391" y="566"/>
                  </a:cubicBezTo>
                  <a:cubicBezTo>
                    <a:pt x="392" y="565"/>
                    <a:pt x="393" y="565"/>
                    <a:pt x="394" y="564"/>
                  </a:cubicBezTo>
                  <a:cubicBezTo>
                    <a:pt x="395" y="564"/>
                    <a:pt x="395" y="564"/>
                    <a:pt x="396" y="564"/>
                  </a:cubicBezTo>
                  <a:cubicBezTo>
                    <a:pt x="396" y="562"/>
                    <a:pt x="396" y="562"/>
                    <a:pt x="396" y="561"/>
                  </a:cubicBezTo>
                  <a:cubicBezTo>
                    <a:pt x="395" y="560"/>
                    <a:pt x="394" y="560"/>
                    <a:pt x="393" y="559"/>
                  </a:cubicBezTo>
                  <a:cubicBezTo>
                    <a:pt x="393" y="559"/>
                    <a:pt x="392" y="559"/>
                    <a:pt x="392" y="558"/>
                  </a:cubicBezTo>
                  <a:cubicBezTo>
                    <a:pt x="392" y="558"/>
                    <a:pt x="391" y="557"/>
                    <a:pt x="391" y="556"/>
                  </a:cubicBezTo>
                  <a:cubicBezTo>
                    <a:pt x="392" y="555"/>
                    <a:pt x="392" y="555"/>
                    <a:pt x="392" y="554"/>
                  </a:cubicBezTo>
                  <a:cubicBezTo>
                    <a:pt x="392" y="554"/>
                    <a:pt x="393" y="553"/>
                    <a:pt x="394" y="552"/>
                  </a:cubicBezTo>
                  <a:cubicBezTo>
                    <a:pt x="395" y="551"/>
                    <a:pt x="396" y="550"/>
                    <a:pt x="398" y="549"/>
                  </a:cubicBezTo>
                  <a:cubicBezTo>
                    <a:pt x="399" y="548"/>
                    <a:pt x="401" y="547"/>
                    <a:pt x="401" y="547"/>
                  </a:cubicBezTo>
                  <a:cubicBezTo>
                    <a:pt x="401" y="546"/>
                    <a:pt x="402" y="545"/>
                    <a:pt x="402" y="544"/>
                  </a:cubicBezTo>
                  <a:cubicBezTo>
                    <a:pt x="402" y="543"/>
                    <a:pt x="402" y="543"/>
                    <a:pt x="403" y="542"/>
                  </a:cubicBezTo>
                  <a:cubicBezTo>
                    <a:pt x="402" y="541"/>
                    <a:pt x="402" y="541"/>
                    <a:pt x="401" y="541"/>
                  </a:cubicBezTo>
                  <a:cubicBezTo>
                    <a:pt x="403" y="540"/>
                    <a:pt x="404" y="540"/>
                    <a:pt x="405" y="540"/>
                  </a:cubicBezTo>
                  <a:cubicBezTo>
                    <a:pt x="406" y="539"/>
                    <a:pt x="407" y="539"/>
                    <a:pt x="408" y="539"/>
                  </a:cubicBezTo>
                  <a:cubicBezTo>
                    <a:pt x="409" y="538"/>
                    <a:pt x="409" y="538"/>
                    <a:pt x="410" y="537"/>
                  </a:cubicBezTo>
                  <a:cubicBezTo>
                    <a:pt x="410" y="537"/>
                    <a:pt x="411" y="536"/>
                    <a:pt x="412" y="535"/>
                  </a:cubicBezTo>
                  <a:cubicBezTo>
                    <a:pt x="413" y="533"/>
                    <a:pt x="413" y="532"/>
                    <a:pt x="413" y="532"/>
                  </a:cubicBezTo>
                  <a:cubicBezTo>
                    <a:pt x="413" y="532"/>
                    <a:pt x="414" y="532"/>
                    <a:pt x="415" y="531"/>
                  </a:cubicBezTo>
                  <a:cubicBezTo>
                    <a:pt x="416" y="531"/>
                    <a:pt x="416" y="530"/>
                    <a:pt x="417" y="529"/>
                  </a:cubicBezTo>
                  <a:cubicBezTo>
                    <a:pt x="419" y="527"/>
                    <a:pt x="419" y="527"/>
                    <a:pt x="419" y="527"/>
                  </a:cubicBezTo>
                  <a:cubicBezTo>
                    <a:pt x="420" y="526"/>
                    <a:pt x="420" y="526"/>
                    <a:pt x="421" y="526"/>
                  </a:cubicBezTo>
                  <a:cubicBezTo>
                    <a:pt x="421" y="526"/>
                    <a:pt x="423" y="525"/>
                    <a:pt x="424" y="525"/>
                  </a:cubicBezTo>
                  <a:cubicBezTo>
                    <a:pt x="426" y="525"/>
                    <a:pt x="427" y="525"/>
                    <a:pt x="428" y="525"/>
                  </a:cubicBezTo>
                  <a:cubicBezTo>
                    <a:pt x="429" y="524"/>
                    <a:pt x="431" y="523"/>
                    <a:pt x="431" y="523"/>
                  </a:cubicBezTo>
                  <a:cubicBezTo>
                    <a:pt x="432" y="522"/>
                    <a:pt x="432" y="521"/>
                    <a:pt x="433" y="519"/>
                  </a:cubicBezTo>
                  <a:cubicBezTo>
                    <a:pt x="434" y="519"/>
                    <a:pt x="434" y="519"/>
                    <a:pt x="435" y="518"/>
                  </a:cubicBezTo>
                  <a:cubicBezTo>
                    <a:pt x="436" y="517"/>
                    <a:pt x="436" y="517"/>
                    <a:pt x="437" y="516"/>
                  </a:cubicBezTo>
                  <a:cubicBezTo>
                    <a:pt x="438" y="515"/>
                    <a:pt x="438" y="514"/>
                    <a:pt x="439" y="513"/>
                  </a:cubicBezTo>
                  <a:cubicBezTo>
                    <a:pt x="439" y="512"/>
                    <a:pt x="439" y="512"/>
                    <a:pt x="438" y="512"/>
                  </a:cubicBezTo>
                  <a:cubicBezTo>
                    <a:pt x="438" y="512"/>
                    <a:pt x="439" y="512"/>
                    <a:pt x="437" y="511"/>
                  </a:cubicBezTo>
                  <a:cubicBezTo>
                    <a:pt x="436" y="510"/>
                    <a:pt x="436" y="510"/>
                    <a:pt x="436" y="510"/>
                  </a:cubicBezTo>
                  <a:cubicBezTo>
                    <a:pt x="435" y="510"/>
                    <a:pt x="435" y="509"/>
                    <a:pt x="434" y="509"/>
                  </a:cubicBezTo>
                  <a:cubicBezTo>
                    <a:pt x="434" y="508"/>
                    <a:pt x="434" y="508"/>
                    <a:pt x="433" y="507"/>
                  </a:cubicBezTo>
                  <a:cubicBezTo>
                    <a:pt x="433" y="507"/>
                    <a:pt x="429" y="505"/>
                    <a:pt x="434" y="506"/>
                  </a:cubicBezTo>
                  <a:cubicBezTo>
                    <a:pt x="438" y="507"/>
                    <a:pt x="437" y="505"/>
                    <a:pt x="438" y="507"/>
                  </a:cubicBezTo>
                  <a:cubicBezTo>
                    <a:pt x="439" y="508"/>
                    <a:pt x="439" y="508"/>
                    <a:pt x="440" y="509"/>
                  </a:cubicBezTo>
                  <a:cubicBezTo>
                    <a:pt x="442" y="509"/>
                    <a:pt x="444" y="509"/>
                    <a:pt x="444" y="509"/>
                  </a:cubicBezTo>
                  <a:cubicBezTo>
                    <a:pt x="445" y="508"/>
                    <a:pt x="446" y="508"/>
                    <a:pt x="447" y="507"/>
                  </a:cubicBezTo>
                  <a:cubicBezTo>
                    <a:pt x="447" y="507"/>
                    <a:pt x="449" y="506"/>
                    <a:pt x="450" y="505"/>
                  </a:cubicBezTo>
                  <a:cubicBezTo>
                    <a:pt x="450" y="504"/>
                    <a:pt x="450" y="502"/>
                    <a:pt x="451" y="502"/>
                  </a:cubicBezTo>
                  <a:cubicBezTo>
                    <a:pt x="452" y="502"/>
                    <a:pt x="452" y="502"/>
                    <a:pt x="452" y="502"/>
                  </a:cubicBezTo>
                  <a:cubicBezTo>
                    <a:pt x="452" y="502"/>
                    <a:pt x="454" y="500"/>
                    <a:pt x="455" y="498"/>
                  </a:cubicBezTo>
                  <a:cubicBezTo>
                    <a:pt x="455" y="497"/>
                    <a:pt x="455" y="496"/>
                    <a:pt x="455" y="496"/>
                  </a:cubicBezTo>
                  <a:cubicBezTo>
                    <a:pt x="456" y="495"/>
                    <a:pt x="456" y="495"/>
                    <a:pt x="457" y="494"/>
                  </a:cubicBezTo>
                  <a:cubicBezTo>
                    <a:pt x="459" y="494"/>
                    <a:pt x="459" y="494"/>
                    <a:pt x="461" y="493"/>
                  </a:cubicBezTo>
                  <a:cubicBezTo>
                    <a:pt x="463" y="491"/>
                    <a:pt x="464" y="490"/>
                    <a:pt x="467" y="488"/>
                  </a:cubicBezTo>
                  <a:cubicBezTo>
                    <a:pt x="467" y="488"/>
                    <a:pt x="469" y="487"/>
                    <a:pt x="470" y="486"/>
                  </a:cubicBezTo>
                  <a:cubicBezTo>
                    <a:pt x="471" y="486"/>
                    <a:pt x="473" y="484"/>
                    <a:pt x="473" y="484"/>
                  </a:cubicBezTo>
                  <a:cubicBezTo>
                    <a:pt x="473" y="483"/>
                    <a:pt x="473" y="482"/>
                    <a:pt x="474" y="482"/>
                  </a:cubicBezTo>
                  <a:cubicBezTo>
                    <a:pt x="474" y="481"/>
                    <a:pt x="474" y="481"/>
                    <a:pt x="475" y="480"/>
                  </a:cubicBezTo>
                  <a:cubicBezTo>
                    <a:pt x="475" y="480"/>
                    <a:pt x="475" y="479"/>
                    <a:pt x="475" y="478"/>
                  </a:cubicBezTo>
                  <a:cubicBezTo>
                    <a:pt x="475" y="477"/>
                    <a:pt x="475" y="474"/>
                    <a:pt x="475" y="474"/>
                  </a:cubicBezTo>
                  <a:cubicBezTo>
                    <a:pt x="475" y="474"/>
                    <a:pt x="475" y="473"/>
                    <a:pt x="475" y="472"/>
                  </a:cubicBezTo>
                  <a:cubicBezTo>
                    <a:pt x="477" y="471"/>
                    <a:pt x="478" y="471"/>
                    <a:pt x="480" y="470"/>
                  </a:cubicBezTo>
                  <a:cubicBezTo>
                    <a:pt x="481" y="469"/>
                    <a:pt x="482" y="468"/>
                    <a:pt x="483" y="467"/>
                  </a:cubicBezTo>
                  <a:cubicBezTo>
                    <a:pt x="485" y="467"/>
                    <a:pt x="485" y="466"/>
                    <a:pt x="487" y="466"/>
                  </a:cubicBezTo>
                  <a:cubicBezTo>
                    <a:pt x="487" y="466"/>
                    <a:pt x="489" y="464"/>
                    <a:pt x="490" y="464"/>
                  </a:cubicBezTo>
                  <a:cubicBezTo>
                    <a:pt x="491" y="463"/>
                    <a:pt x="493" y="463"/>
                    <a:pt x="493" y="463"/>
                  </a:cubicBezTo>
                  <a:cubicBezTo>
                    <a:pt x="494" y="462"/>
                    <a:pt x="495" y="462"/>
                    <a:pt x="496" y="462"/>
                  </a:cubicBezTo>
                  <a:cubicBezTo>
                    <a:pt x="498" y="460"/>
                    <a:pt x="499" y="460"/>
                    <a:pt x="501" y="459"/>
                  </a:cubicBezTo>
                  <a:cubicBezTo>
                    <a:pt x="502" y="458"/>
                    <a:pt x="503" y="458"/>
                    <a:pt x="504" y="458"/>
                  </a:cubicBezTo>
                  <a:cubicBezTo>
                    <a:pt x="505" y="457"/>
                    <a:pt x="505" y="457"/>
                    <a:pt x="506" y="457"/>
                  </a:cubicBezTo>
                  <a:cubicBezTo>
                    <a:pt x="507" y="456"/>
                    <a:pt x="507" y="456"/>
                    <a:pt x="508" y="455"/>
                  </a:cubicBezTo>
                  <a:cubicBezTo>
                    <a:pt x="508" y="454"/>
                    <a:pt x="509" y="453"/>
                    <a:pt x="509" y="452"/>
                  </a:cubicBezTo>
                  <a:cubicBezTo>
                    <a:pt x="510" y="451"/>
                    <a:pt x="511" y="451"/>
                    <a:pt x="512" y="451"/>
                  </a:cubicBezTo>
                  <a:cubicBezTo>
                    <a:pt x="515" y="448"/>
                    <a:pt x="516" y="447"/>
                    <a:pt x="518" y="445"/>
                  </a:cubicBezTo>
                  <a:cubicBezTo>
                    <a:pt x="520" y="444"/>
                    <a:pt x="520" y="443"/>
                    <a:pt x="522" y="442"/>
                  </a:cubicBezTo>
                  <a:cubicBezTo>
                    <a:pt x="522" y="441"/>
                    <a:pt x="522" y="440"/>
                    <a:pt x="522" y="439"/>
                  </a:cubicBezTo>
                  <a:cubicBezTo>
                    <a:pt x="523" y="438"/>
                    <a:pt x="523" y="437"/>
                    <a:pt x="523" y="436"/>
                  </a:cubicBezTo>
                  <a:cubicBezTo>
                    <a:pt x="524" y="435"/>
                    <a:pt x="524" y="435"/>
                    <a:pt x="524" y="434"/>
                  </a:cubicBezTo>
                  <a:cubicBezTo>
                    <a:pt x="525" y="432"/>
                    <a:pt x="526" y="432"/>
                    <a:pt x="527" y="430"/>
                  </a:cubicBezTo>
                  <a:cubicBezTo>
                    <a:pt x="527" y="429"/>
                    <a:pt x="527" y="429"/>
                    <a:pt x="526" y="428"/>
                  </a:cubicBezTo>
                  <a:cubicBezTo>
                    <a:pt x="527" y="427"/>
                    <a:pt x="527" y="427"/>
                    <a:pt x="527" y="426"/>
                  </a:cubicBezTo>
                  <a:cubicBezTo>
                    <a:pt x="527" y="425"/>
                    <a:pt x="527" y="424"/>
                    <a:pt x="527" y="424"/>
                  </a:cubicBezTo>
                  <a:cubicBezTo>
                    <a:pt x="527" y="424"/>
                    <a:pt x="527" y="421"/>
                    <a:pt x="528" y="421"/>
                  </a:cubicBezTo>
                  <a:cubicBezTo>
                    <a:pt x="529" y="420"/>
                    <a:pt x="529" y="419"/>
                    <a:pt x="531" y="418"/>
                  </a:cubicBezTo>
                  <a:cubicBezTo>
                    <a:pt x="532" y="418"/>
                    <a:pt x="534" y="417"/>
                    <a:pt x="534" y="417"/>
                  </a:cubicBezTo>
                  <a:cubicBezTo>
                    <a:pt x="534" y="417"/>
                    <a:pt x="538" y="413"/>
                    <a:pt x="539" y="412"/>
                  </a:cubicBezTo>
                  <a:cubicBezTo>
                    <a:pt x="539" y="411"/>
                    <a:pt x="541" y="410"/>
                    <a:pt x="541" y="410"/>
                  </a:cubicBezTo>
                  <a:cubicBezTo>
                    <a:pt x="541" y="410"/>
                    <a:pt x="543" y="409"/>
                    <a:pt x="544" y="408"/>
                  </a:cubicBezTo>
                  <a:cubicBezTo>
                    <a:pt x="545" y="408"/>
                    <a:pt x="546" y="406"/>
                    <a:pt x="546" y="406"/>
                  </a:cubicBezTo>
                  <a:cubicBezTo>
                    <a:pt x="548" y="404"/>
                    <a:pt x="549" y="403"/>
                    <a:pt x="551" y="400"/>
                  </a:cubicBezTo>
                  <a:cubicBezTo>
                    <a:pt x="551" y="399"/>
                    <a:pt x="551" y="398"/>
                    <a:pt x="550" y="397"/>
                  </a:cubicBezTo>
                  <a:cubicBezTo>
                    <a:pt x="549" y="396"/>
                    <a:pt x="548" y="395"/>
                    <a:pt x="547" y="394"/>
                  </a:cubicBezTo>
                  <a:cubicBezTo>
                    <a:pt x="547" y="393"/>
                    <a:pt x="549" y="394"/>
                    <a:pt x="547" y="393"/>
                  </a:cubicBezTo>
                  <a:cubicBezTo>
                    <a:pt x="545" y="392"/>
                    <a:pt x="547" y="392"/>
                    <a:pt x="545" y="392"/>
                  </a:cubicBezTo>
                  <a:cubicBezTo>
                    <a:pt x="543" y="392"/>
                    <a:pt x="541" y="392"/>
                    <a:pt x="541" y="392"/>
                  </a:cubicBezTo>
                  <a:cubicBezTo>
                    <a:pt x="541" y="392"/>
                    <a:pt x="542" y="393"/>
                    <a:pt x="539" y="392"/>
                  </a:cubicBezTo>
                  <a:cubicBezTo>
                    <a:pt x="537" y="391"/>
                    <a:pt x="537" y="391"/>
                    <a:pt x="537" y="391"/>
                  </a:cubicBezTo>
                  <a:cubicBezTo>
                    <a:pt x="536" y="391"/>
                    <a:pt x="535" y="391"/>
                    <a:pt x="534" y="390"/>
                  </a:cubicBezTo>
                  <a:cubicBezTo>
                    <a:pt x="534" y="390"/>
                    <a:pt x="533" y="389"/>
                    <a:pt x="532" y="389"/>
                  </a:cubicBezTo>
                  <a:cubicBezTo>
                    <a:pt x="532" y="389"/>
                    <a:pt x="533" y="388"/>
                    <a:pt x="533" y="388"/>
                  </a:cubicBezTo>
                  <a:cubicBezTo>
                    <a:pt x="532" y="387"/>
                    <a:pt x="537" y="385"/>
                    <a:pt x="532" y="387"/>
                  </a:cubicBezTo>
                  <a:cubicBezTo>
                    <a:pt x="528" y="389"/>
                    <a:pt x="531" y="387"/>
                    <a:pt x="528" y="389"/>
                  </a:cubicBezTo>
                  <a:cubicBezTo>
                    <a:pt x="525" y="390"/>
                    <a:pt x="527" y="389"/>
                    <a:pt x="525" y="390"/>
                  </a:cubicBezTo>
                  <a:cubicBezTo>
                    <a:pt x="522" y="391"/>
                    <a:pt x="522" y="391"/>
                    <a:pt x="522" y="391"/>
                  </a:cubicBezTo>
                  <a:cubicBezTo>
                    <a:pt x="522" y="391"/>
                    <a:pt x="519" y="388"/>
                    <a:pt x="517" y="388"/>
                  </a:cubicBezTo>
                  <a:cubicBezTo>
                    <a:pt x="516" y="389"/>
                    <a:pt x="516" y="389"/>
                    <a:pt x="516" y="389"/>
                  </a:cubicBezTo>
                  <a:cubicBezTo>
                    <a:pt x="516" y="389"/>
                    <a:pt x="519" y="388"/>
                    <a:pt x="516" y="389"/>
                  </a:cubicBezTo>
                  <a:cubicBezTo>
                    <a:pt x="512" y="389"/>
                    <a:pt x="512" y="389"/>
                    <a:pt x="512" y="389"/>
                  </a:cubicBezTo>
                  <a:cubicBezTo>
                    <a:pt x="512" y="389"/>
                    <a:pt x="514" y="390"/>
                    <a:pt x="510" y="390"/>
                  </a:cubicBezTo>
                  <a:cubicBezTo>
                    <a:pt x="507" y="390"/>
                    <a:pt x="506" y="389"/>
                    <a:pt x="506" y="388"/>
                  </a:cubicBezTo>
                  <a:cubicBezTo>
                    <a:pt x="506" y="388"/>
                    <a:pt x="507" y="385"/>
                    <a:pt x="507" y="385"/>
                  </a:cubicBezTo>
                  <a:cubicBezTo>
                    <a:pt x="507" y="384"/>
                    <a:pt x="508" y="383"/>
                    <a:pt x="505" y="385"/>
                  </a:cubicBezTo>
                  <a:cubicBezTo>
                    <a:pt x="503" y="386"/>
                    <a:pt x="505" y="385"/>
                    <a:pt x="503" y="386"/>
                  </a:cubicBezTo>
                  <a:cubicBezTo>
                    <a:pt x="502" y="386"/>
                    <a:pt x="503" y="386"/>
                    <a:pt x="502" y="386"/>
                  </a:cubicBezTo>
                  <a:cubicBezTo>
                    <a:pt x="500" y="387"/>
                    <a:pt x="499" y="385"/>
                    <a:pt x="498" y="385"/>
                  </a:cubicBezTo>
                  <a:cubicBezTo>
                    <a:pt x="497" y="385"/>
                    <a:pt x="497" y="385"/>
                    <a:pt x="497" y="385"/>
                  </a:cubicBezTo>
                  <a:cubicBezTo>
                    <a:pt x="497" y="385"/>
                    <a:pt x="498" y="383"/>
                    <a:pt x="495" y="384"/>
                  </a:cubicBezTo>
                  <a:cubicBezTo>
                    <a:pt x="493" y="384"/>
                    <a:pt x="493" y="384"/>
                    <a:pt x="492" y="384"/>
                  </a:cubicBezTo>
                  <a:cubicBezTo>
                    <a:pt x="491" y="384"/>
                    <a:pt x="493" y="384"/>
                    <a:pt x="491" y="384"/>
                  </a:cubicBezTo>
                  <a:cubicBezTo>
                    <a:pt x="488" y="384"/>
                    <a:pt x="486" y="384"/>
                    <a:pt x="486" y="384"/>
                  </a:cubicBezTo>
                  <a:cubicBezTo>
                    <a:pt x="486" y="384"/>
                    <a:pt x="486" y="382"/>
                    <a:pt x="485" y="384"/>
                  </a:cubicBezTo>
                  <a:cubicBezTo>
                    <a:pt x="483" y="385"/>
                    <a:pt x="484" y="383"/>
                    <a:pt x="483" y="385"/>
                  </a:cubicBezTo>
                  <a:cubicBezTo>
                    <a:pt x="482" y="388"/>
                    <a:pt x="485" y="386"/>
                    <a:pt x="481" y="388"/>
                  </a:cubicBezTo>
                  <a:cubicBezTo>
                    <a:pt x="478" y="390"/>
                    <a:pt x="478" y="390"/>
                    <a:pt x="478" y="390"/>
                  </a:cubicBezTo>
                  <a:cubicBezTo>
                    <a:pt x="478" y="388"/>
                    <a:pt x="478" y="388"/>
                    <a:pt x="478" y="386"/>
                  </a:cubicBezTo>
                  <a:cubicBezTo>
                    <a:pt x="479" y="385"/>
                    <a:pt x="479" y="385"/>
                    <a:pt x="479" y="384"/>
                  </a:cubicBezTo>
                  <a:cubicBezTo>
                    <a:pt x="479" y="384"/>
                    <a:pt x="481" y="382"/>
                    <a:pt x="482" y="382"/>
                  </a:cubicBezTo>
                  <a:cubicBezTo>
                    <a:pt x="483" y="382"/>
                    <a:pt x="486" y="380"/>
                    <a:pt x="486" y="380"/>
                  </a:cubicBezTo>
                  <a:cubicBezTo>
                    <a:pt x="486" y="380"/>
                    <a:pt x="487" y="379"/>
                    <a:pt x="487" y="379"/>
                  </a:cubicBezTo>
                  <a:cubicBezTo>
                    <a:pt x="487" y="377"/>
                    <a:pt x="488" y="377"/>
                    <a:pt x="488" y="375"/>
                  </a:cubicBezTo>
                  <a:cubicBezTo>
                    <a:pt x="487" y="374"/>
                    <a:pt x="487" y="374"/>
                    <a:pt x="486" y="373"/>
                  </a:cubicBezTo>
                  <a:cubicBezTo>
                    <a:pt x="486" y="373"/>
                    <a:pt x="481" y="371"/>
                    <a:pt x="481" y="370"/>
                  </a:cubicBezTo>
                  <a:cubicBezTo>
                    <a:pt x="480" y="368"/>
                    <a:pt x="480" y="368"/>
                    <a:pt x="480" y="368"/>
                  </a:cubicBezTo>
                  <a:cubicBezTo>
                    <a:pt x="480" y="368"/>
                    <a:pt x="478" y="367"/>
                    <a:pt x="477" y="367"/>
                  </a:cubicBezTo>
                  <a:cubicBezTo>
                    <a:pt x="476" y="366"/>
                    <a:pt x="475" y="365"/>
                    <a:pt x="475" y="365"/>
                  </a:cubicBezTo>
                  <a:cubicBezTo>
                    <a:pt x="475" y="365"/>
                    <a:pt x="475" y="365"/>
                    <a:pt x="472" y="365"/>
                  </a:cubicBezTo>
                  <a:cubicBezTo>
                    <a:pt x="469" y="364"/>
                    <a:pt x="470" y="365"/>
                    <a:pt x="468" y="364"/>
                  </a:cubicBezTo>
                  <a:cubicBezTo>
                    <a:pt x="465" y="364"/>
                    <a:pt x="470" y="363"/>
                    <a:pt x="462" y="363"/>
                  </a:cubicBezTo>
                  <a:cubicBezTo>
                    <a:pt x="454" y="363"/>
                    <a:pt x="454" y="363"/>
                    <a:pt x="454" y="363"/>
                  </a:cubicBezTo>
                  <a:cubicBezTo>
                    <a:pt x="454" y="363"/>
                    <a:pt x="456" y="363"/>
                    <a:pt x="452" y="363"/>
                  </a:cubicBezTo>
                  <a:cubicBezTo>
                    <a:pt x="448" y="363"/>
                    <a:pt x="447" y="361"/>
                    <a:pt x="447" y="361"/>
                  </a:cubicBezTo>
                  <a:cubicBezTo>
                    <a:pt x="446" y="360"/>
                    <a:pt x="445" y="360"/>
                    <a:pt x="445" y="358"/>
                  </a:cubicBezTo>
                  <a:cubicBezTo>
                    <a:pt x="444" y="358"/>
                    <a:pt x="444" y="358"/>
                    <a:pt x="444" y="357"/>
                  </a:cubicBezTo>
                  <a:cubicBezTo>
                    <a:pt x="443" y="357"/>
                    <a:pt x="443" y="356"/>
                    <a:pt x="443" y="356"/>
                  </a:cubicBezTo>
                  <a:cubicBezTo>
                    <a:pt x="442" y="355"/>
                    <a:pt x="441" y="355"/>
                    <a:pt x="439" y="354"/>
                  </a:cubicBezTo>
                  <a:close/>
                  <a:moveTo>
                    <a:pt x="388" y="10"/>
                  </a:moveTo>
                  <a:cubicBezTo>
                    <a:pt x="387" y="10"/>
                    <a:pt x="387" y="9"/>
                    <a:pt x="386" y="9"/>
                  </a:cubicBezTo>
                  <a:cubicBezTo>
                    <a:pt x="386" y="9"/>
                    <a:pt x="386" y="9"/>
                    <a:pt x="384" y="7"/>
                  </a:cubicBezTo>
                  <a:cubicBezTo>
                    <a:pt x="383" y="6"/>
                    <a:pt x="382" y="7"/>
                    <a:pt x="381" y="6"/>
                  </a:cubicBezTo>
                  <a:cubicBezTo>
                    <a:pt x="379" y="5"/>
                    <a:pt x="379" y="6"/>
                    <a:pt x="379" y="6"/>
                  </a:cubicBezTo>
                  <a:cubicBezTo>
                    <a:pt x="379" y="6"/>
                    <a:pt x="378" y="6"/>
                    <a:pt x="378" y="7"/>
                  </a:cubicBezTo>
                  <a:cubicBezTo>
                    <a:pt x="377" y="7"/>
                    <a:pt x="376" y="7"/>
                    <a:pt x="375" y="8"/>
                  </a:cubicBezTo>
                  <a:cubicBezTo>
                    <a:pt x="375" y="8"/>
                    <a:pt x="374" y="8"/>
                    <a:pt x="374" y="8"/>
                  </a:cubicBezTo>
                  <a:cubicBezTo>
                    <a:pt x="374" y="8"/>
                    <a:pt x="374" y="8"/>
                    <a:pt x="374" y="7"/>
                  </a:cubicBezTo>
                  <a:cubicBezTo>
                    <a:pt x="374" y="5"/>
                    <a:pt x="372" y="4"/>
                    <a:pt x="372" y="4"/>
                  </a:cubicBezTo>
                  <a:cubicBezTo>
                    <a:pt x="370" y="5"/>
                    <a:pt x="370" y="5"/>
                    <a:pt x="369" y="5"/>
                  </a:cubicBezTo>
                  <a:cubicBezTo>
                    <a:pt x="366" y="5"/>
                    <a:pt x="365" y="5"/>
                    <a:pt x="362" y="5"/>
                  </a:cubicBezTo>
                  <a:cubicBezTo>
                    <a:pt x="362" y="5"/>
                    <a:pt x="362" y="5"/>
                    <a:pt x="360" y="4"/>
                  </a:cubicBezTo>
                  <a:cubicBezTo>
                    <a:pt x="358" y="3"/>
                    <a:pt x="359" y="3"/>
                    <a:pt x="357" y="3"/>
                  </a:cubicBezTo>
                  <a:cubicBezTo>
                    <a:pt x="356" y="3"/>
                    <a:pt x="357" y="3"/>
                    <a:pt x="357" y="3"/>
                  </a:cubicBezTo>
                  <a:cubicBezTo>
                    <a:pt x="355" y="3"/>
                    <a:pt x="355" y="3"/>
                    <a:pt x="353" y="3"/>
                  </a:cubicBezTo>
                  <a:cubicBezTo>
                    <a:pt x="353" y="3"/>
                    <a:pt x="351" y="5"/>
                    <a:pt x="350" y="5"/>
                  </a:cubicBezTo>
                  <a:cubicBezTo>
                    <a:pt x="349" y="6"/>
                    <a:pt x="347" y="7"/>
                    <a:pt x="347" y="7"/>
                  </a:cubicBezTo>
                  <a:cubicBezTo>
                    <a:pt x="347" y="7"/>
                    <a:pt x="343" y="6"/>
                    <a:pt x="337" y="3"/>
                  </a:cubicBezTo>
                  <a:cubicBezTo>
                    <a:pt x="332" y="0"/>
                    <a:pt x="337" y="3"/>
                    <a:pt x="335" y="4"/>
                  </a:cubicBezTo>
                  <a:cubicBezTo>
                    <a:pt x="333" y="5"/>
                    <a:pt x="335" y="4"/>
                    <a:pt x="333" y="4"/>
                  </a:cubicBezTo>
                  <a:cubicBezTo>
                    <a:pt x="332" y="4"/>
                    <a:pt x="331" y="5"/>
                    <a:pt x="330" y="5"/>
                  </a:cubicBezTo>
                  <a:cubicBezTo>
                    <a:pt x="329" y="5"/>
                    <a:pt x="328" y="4"/>
                    <a:pt x="326" y="4"/>
                  </a:cubicBezTo>
                  <a:cubicBezTo>
                    <a:pt x="325" y="4"/>
                    <a:pt x="324" y="4"/>
                    <a:pt x="322" y="2"/>
                  </a:cubicBezTo>
                  <a:cubicBezTo>
                    <a:pt x="320" y="1"/>
                    <a:pt x="322" y="2"/>
                    <a:pt x="320" y="3"/>
                  </a:cubicBezTo>
                  <a:cubicBezTo>
                    <a:pt x="319" y="4"/>
                    <a:pt x="320" y="4"/>
                    <a:pt x="320" y="4"/>
                  </a:cubicBezTo>
                  <a:cubicBezTo>
                    <a:pt x="319" y="5"/>
                    <a:pt x="319" y="6"/>
                    <a:pt x="318" y="7"/>
                  </a:cubicBezTo>
                  <a:cubicBezTo>
                    <a:pt x="318" y="7"/>
                    <a:pt x="313" y="7"/>
                    <a:pt x="312" y="7"/>
                  </a:cubicBezTo>
                  <a:cubicBezTo>
                    <a:pt x="310" y="8"/>
                    <a:pt x="308" y="7"/>
                    <a:pt x="307" y="5"/>
                  </a:cubicBezTo>
                  <a:cubicBezTo>
                    <a:pt x="306" y="3"/>
                    <a:pt x="304" y="6"/>
                    <a:pt x="301" y="7"/>
                  </a:cubicBezTo>
                  <a:cubicBezTo>
                    <a:pt x="298" y="9"/>
                    <a:pt x="300" y="8"/>
                    <a:pt x="300" y="8"/>
                  </a:cubicBezTo>
                  <a:cubicBezTo>
                    <a:pt x="301" y="8"/>
                    <a:pt x="302" y="9"/>
                    <a:pt x="303" y="9"/>
                  </a:cubicBezTo>
                  <a:cubicBezTo>
                    <a:pt x="304" y="10"/>
                    <a:pt x="304" y="10"/>
                    <a:pt x="305" y="11"/>
                  </a:cubicBezTo>
                  <a:cubicBezTo>
                    <a:pt x="306" y="12"/>
                    <a:pt x="306" y="12"/>
                    <a:pt x="307" y="13"/>
                  </a:cubicBezTo>
                  <a:cubicBezTo>
                    <a:pt x="307" y="14"/>
                    <a:pt x="307" y="14"/>
                    <a:pt x="306" y="15"/>
                  </a:cubicBezTo>
                  <a:cubicBezTo>
                    <a:pt x="306" y="16"/>
                    <a:pt x="305" y="16"/>
                    <a:pt x="304" y="17"/>
                  </a:cubicBezTo>
                  <a:cubicBezTo>
                    <a:pt x="304" y="17"/>
                    <a:pt x="303" y="17"/>
                    <a:pt x="301" y="15"/>
                  </a:cubicBezTo>
                  <a:cubicBezTo>
                    <a:pt x="299" y="14"/>
                    <a:pt x="297" y="13"/>
                    <a:pt x="297" y="13"/>
                  </a:cubicBezTo>
                  <a:cubicBezTo>
                    <a:pt x="297" y="13"/>
                    <a:pt x="297" y="13"/>
                    <a:pt x="296" y="11"/>
                  </a:cubicBezTo>
                  <a:cubicBezTo>
                    <a:pt x="295" y="9"/>
                    <a:pt x="297" y="8"/>
                    <a:pt x="294" y="7"/>
                  </a:cubicBezTo>
                  <a:cubicBezTo>
                    <a:pt x="291" y="6"/>
                    <a:pt x="287" y="10"/>
                    <a:pt x="287" y="10"/>
                  </a:cubicBezTo>
                  <a:cubicBezTo>
                    <a:pt x="286" y="10"/>
                    <a:pt x="285" y="10"/>
                    <a:pt x="284" y="11"/>
                  </a:cubicBezTo>
                  <a:cubicBezTo>
                    <a:pt x="285" y="11"/>
                    <a:pt x="285" y="11"/>
                    <a:pt x="286" y="12"/>
                  </a:cubicBezTo>
                  <a:cubicBezTo>
                    <a:pt x="286" y="13"/>
                    <a:pt x="287" y="13"/>
                    <a:pt x="287" y="14"/>
                  </a:cubicBezTo>
                  <a:cubicBezTo>
                    <a:pt x="288" y="15"/>
                    <a:pt x="288" y="15"/>
                    <a:pt x="289" y="16"/>
                  </a:cubicBezTo>
                  <a:cubicBezTo>
                    <a:pt x="289" y="16"/>
                    <a:pt x="289" y="16"/>
                    <a:pt x="287" y="17"/>
                  </a:cubicBezTo>
                  <a:cubicBezTo>
                    <a:pt x="286" y="17"/>
                    <a:pt x="289" y="19"/>
                    <a:pt x="289" y="19"/>
                  </a:cubicBezTo>
                  <a:cubicBezTo>
                    <a:pt x="289" y="19"/>
                    <a:pt x="289" y="19"/>
                    <a:pt x="291" y="20"/>
                  </a:cubicBezTo>
                  <a:cubicBezTo>
                    <a:pt x="293" y="21"/>
                    <a:pt x="292" y="21"/>
                    <a:pt x="292" y="21"/>
                  </a:cubicBezTo>
                  <a:cubicBezTo>
                    <a:pt x="291" y="22"/>
                    <a:pt x="291" y="22"/>
                    <a:pt x="290" y="23"/>
                  </a:cubicBezTo>
                  <a:cubicBezTo>
                    <a:pt x="290" y="23"/>
                    <a:pt x="291" y="25"/>
                    <a:pt x="293" y="27"/>
                  </a:cubicBezTo>
                  <a:cubicBezTo>
                    <a:pt x="294" y="28"/>
                    <a:pt x="295" y="28"/>
                    <a:pt x="295" y="28"/>
                  </a:cubicBezTo>
                  <a:cubicBezTo>
                    <a:pt x="295" y="28"/>
                    <a:pt x="297" y="29"/>
                    <a:pt x="300" y="30"/>
                  </a:cubicBezTo>
                  <a:cubicBezTo>
                    <a:pt x="304" y="31"/>
                    <a:pt x="302" y="34"/>
                    <a:pt x="302" y="34"/>
                  </a:cubicBezTo>
                  <a:cubicBezTo>
                    <a:pt x="301" y="35"/>
                    <a:pt x="301" y="35"/>
                    <a:pt x="300" y="36"/>
                  </a:cubicBezTo>
                  <a:cubicBezTo>
                    <a:pt x="300" y="37"/>
                    <a:pt x="300" y="38"/>
                    <a:pt x="300" y="39"/>
                  </a:cubicBezTo>
                  <a:cubicBezTo>
                    <a:pt x="299" y="40"/>
                    <a:pt x="299" y="40"/>
                    <a:pt x="298" y="41"/>
                  </a:cubicBezTo>
                  <a:cubicBezTo>
                    <a:pt x="297" y="42"/>
                    <a:pt x="297" y="42"/>
                    <a:pt x="295" y="43"/>
                  </a:cubicBezTo>
                  <a:cubicBezTo>
                    <a:pt x="293" y="44"/>
                    <a:pt x="292" y="45"/>
                    <a:pt x="290" y="47"/>
                  </a:cubicBezTo>
                  <a:cubicBezTo>
                    <a:pt x="288" y="48"/>
                    <a:pt x="287" y="48"/>
                    <a:pt x="285" y="49"/>
                  </a:cubicBezTo>
                  <a:cubicBezTo>
                    <a:pt x="284" y="50"/>
                    <a:pt x="283" y="51"/>
                    <a:pt x="282" y="52"/>
                  </a:cubicBezTo>
                  <a:cubicBezTo>
                    <a:pt x="282" y="53"/>
                    <a:pt x="282" y="53"/>
                    <a:pt x="282" y="54"/>
                  </a:cubicBezTo>
                  <a:cubicBezTo>
                    <a:pt x="282" y="54"/>
                    <a:pt x="285" y="57"/>
                    <a:pt x="287" y="57"/>
                  </a:cubicBezTo>
                  <a:cubicBezTo>
                    <a:pt x="290" y="57"/>
                    <a:pt x="289" y="58"/>
                    <a:pt x="292" y="58"/>
                  </a:cubicBezTo>
                  <a:cubicBezTo>
                    <a:pt x="295" y="57"/>
                    <a:pt x="296" y="57"/>
                    <a:pt x="299" y="56"/>
                  </a:cubicBezTo>
                  <a:cubicBezTo>
                    <a:pt x="302" y="55"/>
                    <a:pt x="301" y="56"/>
                    <a:pt x="301" y="51"/>
                  </a:cubicBezTo>
                  <a:cubicBezTo>
                    <a:pt x="301" y="47"/>
                    <a:pt x="298" y="49"/>
                    <a:pt x="301" y="47"/>
                  </a:cubicBezTo>
                  <a:cubicBezTo>
                    <a:pt x="303" y="45"/>
                    <a:pt x="301" y="47"/>
                    <a:pt x="301" y="47"/>
                  </a:cubicBezTo>
                  <a:cubicBezTo>
                    <a:pt x="301" y="47"/>
                    <a:pt x="301" y="47"/>
                    <a:pt x="302" y="47"/>
                  </a:cubicBezTo>
                  <a:cubicBezTo>
                    <a:pt x="303" y="47"/>
                    <a:pt x="311" y="48"/>
                    <a:pt x="314" y="48"/>
                  </a:cubicBezTo>
                  <a:cubicBezTo>
                    <a:pt x="317" y="48"/>
                    <a:pt x="316" y="49"/>
                    <a:pt x="320" y="48"/>
                  </a:cubicBezTo>
                  <a:cubicBezTo>
                    <a:pt x="325" y="48"/>
                    <a:pt x="326" y="48"/>
                    <a:pt x="329" y="48"/>
                  </a:cubicBezTo>
                  <a:cubicBezTo>
                    <a:pt x="331" y="48"/>
                    <a:pt x="333" y="48"/>
                    <a:pt x="335" y="47"/>
                  </a:cubicBezTo>
                  <a:cubicBezTo>
                    <a:pt x="338" y="47"/>
                    <a:pt x="339" y="47"/>
                    <a:pt x="345" y="46"/>
                  </a:cubicBezTo>
                  <a:cubicBezTo>
                    <a:pt x="351" y="44"/>
                    <a:pt x="345" y="44"/>
                    <a:pt x="345" y="44"/>
                  </a:cubicBezTo>
                  <a:cubicBezTo>
                    <a:pt x="345" y="44"/>
                    <a:pt x="339" y="43"/>
                    <a:pt x="338" y="43"/>
                  </a:cubicBezTo>
                  <a:cubicBezTo>
                    <a:pt x="336" y="42"/>
                    <a:pt x="336" y="42"/>
                    <a:pt x="336" y="42"/>
                  </a:cubicBezTo>
                  <a:cubicBezTo>
                    <a:pt x="336" y="42"/>
                    <a:pt x="331" y="42"/>
                    <a:pt x="326" y="41"/>
                  </a:cubicBezTo>
                  <a:cubicBezTo>
                    <a:pt x="320" y="41"/>
                    <a:pt x="325" y="41"/>
                    <a:pt x="311" y="38"/>
                  </a:cubicBezTo>
                  <a:cubicBezTo>
                    <a:pt x="296" y="36"/>
                    <a:pt x="312" y="38"/>
                    <a:pt x="312" y="38"/>
                  </a:cubicBezTo>
                  <a:cubicBezTo>
                    <a:pt x="312" y="38"/>
                    <a:pt x="313" y="38"/>
                    <a:pt x="321" y="38"/>
                  </a:cubicBezTo>
                  <a:cubicBezTo>
                    <a:pt x="329" y="37"/>
                    <a:pt x="324" y="38"/>
                    <a:pt x="324" y="36"/>
                  </a:cubicBezTo>
                  <a:cubicBezTo>
                    <a:pt x="324" y="35"/>
                    <a:pt x="324" y="36"/>
                    <a:pt x="324" y="35"/>
                  </a:cubicBezTo>
                  <a:cubicBezTo>
                    <a:pt x="325" y="33"/>
                    <a:pt x="324" y="35"/>
                    <a:pt x="326" y="35"/>
                  </a:cubicBezTo>
                  <a:cubicBezTo>
                    <a:pt x="328" y="35"/>
                    <a:pt x="336" y="38"/>
                    <a:pt x="336" y="38"/>
                  </a:cubicBezTo>
                  <a:cubicBezTo>
                    <a:pt x="336" y="38"/>
                    <a:pt x="336" y="38"/>
                    <a:pt x="341" y="38"/>
                  </a:cubicBezTo>
                  <a:cubicBezTo>
                    <a:pt x="345" y="39"/>
                    <a:pt x="341" y="37"/>
                    <a:pt x="343" y="38"/>
                  </a:cubicBezTo>
                  <a:cubicBezTo>
                    <a:pt x="345" y="38"/>
                    <a:pt x="345" y="38"/>
                    <a:pt x="347" y="38"/>
                  </a:cubicBezTo>
                  <a:cubicBezTo>
                    <a:pt x="348" y="38"/>
                    <a:pt x="351" y="38"/>
                    <a:pt x="351" y="38"/>
                  </a:cubicBezTo>
                  <a:cubicBezTo>
                    <a:pt x="351" y="38"/>
                    <a:pt x="351" y="38"/>
                    <a:pt x="347" y="34"/>
                  </a:cubicBezTo>
                  <a:cubicBezTo>
                    <a:pt x="343" y="30"/>
                    <a:pt x="347" y="34"/>
                    <a:pt x="350" y="34"/>
                  </a:cubicBezTo>
                  <a:cubicBezTo>
                    <a:pt x="352" y="33"/>
                    <a:pt x="351" y="33"/>
                    <a:pt x="351" y="33"/>
                  </a:cubicBezTo>
                  <a:cubicBezTo>
                    <a:pt x="351" y="31"/>
                    <a:pt x="351" y="31"/>
                    <a:pt x="351" y="30"/>
                  </a:cubicBezTo>
                  <a:cubicBezTo>
                    <a:pt x="354" y="30"/>
                    <a:pt x="355" y="30"/>
                    <a:pt x="357" y="30"/>
                  </a:cubicBezTo>
                  <a:cubicBezTo>
                    <a:pt x="357" y="30"/>
                    <a:pt x="359" y="31"/>
                    <a:pt x="360" y="32"/>
                  </a:cubicBezTo>
                  <a:cubicBezTo>
                    <a:pt x="361" y="33"/>
                    <a:pt x="362" y="30"/>
                    <a:pt x="362" y="30"/>
                  </a:cubicBezTo>
                  <a:cubicBezTo>
                    <a:pt x="362" y="30"/>
                    <a:pt x="362" y="30"/>
                    <a:pt x="365" y="28"/>
                  </a:cubicBezTo>
                  <a:cubicBezTo>
                    <a:pt x="368" y="26"/>
                    <a:pt x="365" y="28"/>
                    <a:pt x="365" y="27"/>
                  </a:cubicBezTo>
                  <a:cubicBezTo>
                    <a:pt x="365" y="26"/>
                    <a:pt x="364" y="27"/>
                    <a:pt x="361" y="25"/>
                  </a:cubicBezTo>
                  <a:cubicBezTo>
                    <a:pt x="358" y="24"/>
                    <a:pt x="361" y="25"/>
                    <a:pt x="358" y="25"/>
                  </a:cubicBezTo>
                  <a:cubicBezTo>
                    <a:pt x="356" y="25"/>
                    <a:pt x="356" y="24"/>
                    <a:pt x="355" y="22"/>
                  </a:cubicBezTo>
                  <a:cubicBezTo>
                    <a:pt x="354" y="19"/>
                    <a:pt x="355" y="21"/>
                    <a:pt x="356" y="22"/>
                  </a:cubicBezTo>
                  <a:cubicBezTo>
                    <a:pt x="357" y="22"/>
                    <a:pt x="360" y="22"/>
                    <a:pt x="363" y="22"/>
                  </a:cubicBezTo>
                  <a:cubicBezTo>
                    <a:pt x="365" y="22"/>
                    <a:pt x="367" y="24"/>
                    <a:pt x="367" y="24"/>
                  </a:cubicBezTo>
                  <a:cubicBezTo>
                    <a:pt x="369" y="24"/>
                    <a:pt x="369" y="24"/>
                    <a:pt x="370" y="24"/>
                  </a:cubicBezTo>
                  <a:cubicBezTo>
                    <a:pt x="370" y="24"/>
                    <a:pt x="370" y="22"/>
                    <a:pt x="373" y="22"/>
                  </a:cubicBezTo>
                  <a:cubicBezTo>
                    <a:pt x="375" y="21"/>
                    <a:pt x="376" y="23"/>
                    <a:pt x="376" y="23"/>
                  </a:cubicBezTo>
                  <a:cubicBezTo>
                    <a:pt x="376" y="23"/>
                    <a:pt x="376" y="22"/>
                    <a:pt x="377" y="21"/>
                  </a:cubicBezTo>
                  <a:cubicBezTo>
                    <a:pt x="378" y="20"/>
                    <a:pt x="379" y="21"/>
                    <a:pt x="379" y="19"/>
                  </a:cubicBezTo>
                  <a:cubicBezTo>
                    <a:pt x="380" y="18"/>
                    <a:pt x="382" y="20"/>
                    <a:pt x="382" y="20"/>
                  </a:cubicBezTo>
                  <a:cubicBezTo>
                    <a:pt x="383" y="20"/>
                    <a:pt x="383" y="20"/>
                    <a:pt x="384" y="19"/>
                  </a:cubicBezTo>
                  <a:cubicBezTo>
                    <a:pt x="384" y="18"/>
                    <a:pt x="384" y="18"/>
                    <a:pt x="384" y="17"/>
                  </a:cubicBezTo>
                  <a:cubicBezTo>
                    <a:pt x="384" y="17"/>
                    <a:pt x="389" y="18"/>
                    <a:pt x="390" y="18"/>
                  </a:cubicBezTo>
                  <a:cubicBezTo>
                    <a:pt x="391" y="18"/>
                    <a:pt x="392" y="17"/>
                    <a:pt x="396" y="18"/>
                  </a:cubicBezTo>
                  <a:cubicBezTo>
                    <a:pt x="399" y="18"/>
                    <a:pt x="397" y="16"/>
                    <a:pt x="397" y="16"/>
                  </a:cubicBezTo>
                  <a:cubicBezTo>
                    <a:pt x="398" y="16"/>
                    <a:pt x="398" y="16"/>
                    <a:pt x="400" y="16"/>
                  </a:cubicBezTo>
                  <a:cubicBezTo>
                    <a:pt x="399" y="14"/>
                    <a:pt x="399" y="14"/>
                    <a:pt x="399" y="12"/>
                  </a:cubicBezTo>
                  <a:cubicBezTo>
                    <a:pt x="395" y="11"/>
                    <a:pt x="393" y="11"/>
                    <a:pt x="388" y="10"/>
                  </a:cubicBezTo>
                  <a:close/>
                  <a:moveTo>
                    <a:pt x="228" y="31"/>
                  </a:moveTo>
                  <a:cubicBezTo>
                    <a:pt x="227" y="32"/>
                    <a:pt x="226" y="33"/>
                    <a:pt x="225" y="34"/>
                  </a:cubicBezTo>
                  <a:cubicBezTo>
                    <a:pt x="223" y="35"/>
                    <a:pt x="223" y="36"/>
                    <a:pt x="221" y="37"/>
                  </a:cubicBezTo>
                  <a:cubicBezTo>
                    <a:pt x="220" y="38"/>
                    <a:pt x="219" y="38"/>
                    <a:pt x="218" y="39"/>
                  </a:cubicBezTo>
                  <a:cubicBezTo>
                    <a:pt x="220" y="39"/>
                    <a:pt x="221" y="39"/>
                    <a:pt x="222" y="40"/>
                  </a:cubicBezTo>
                  <a:cubicBezTo>
                    <a:pt x="222" y="40"/>
                    <a:pt x="222" y="40"/>
                    <a:pt x="223" y="39"/>
                  </a:cubicBezTo>
                  <a:cubicBezTo>
                    <a:pt x="225" y="39"/>
                    <a:pt x="227" y="39"/>
                    <a:pt x="230" y="37"/>
                  </a:cubicBezTo>
                  <a:cubicBezTo>
                    <a:pt x="234" y="35"/>
                    <a:pt x="230" y="37"/>
                    <a:pt x="230" y="34"/>
                  </a:cubicBezTo>
                  <a:cubicBezTo>
                    <a:pt x="230" y="32"/>
                    <a:pt x="230" y="34"/>
                    <a:pt x="232" y="32"/>
                  </a:cubicBezTo>
                  <a:cubicBezTo>
                    <a:pt x="235" y="30"/>
                    <a:pt x="236" y="29"/>
                    <a:pt x="236" y="29"/>
                  </a:cubicBezTo>
                  <a:cubicBezTo>
                    <a:pt x="233" y="30"/>
                    <a:pt x="231" y="31"/>
                    <a:pt x="228" y="31"/>
                  </a:cubicBezTo>
                  <a:close/>
                  <a:moveTo>
                    <a:pt x="284" y="26"/>
                  </a:moveTo>
                  <a:cubicBezTo>
                    <a:pt x="282" y="26"/>
                    <a:pt x="282" y="26"/>
                    <a:pt x="280" y="26"/>
                  </a:cubicBezTo>
                  <a:cubicBezTo>
                    <a:pt x="278" y="27"/>
                    <a:pt x="277" y="27"/>
                    <a:pt x="275" y="27"/>
                  </a:cubicBezTo>
                  <a:cubicBezTo>
                    <a:pt x="274" y="27"/>
                    <a:pt x="274" y="27"/>
                    <a:pt x="272" y="27"/>
                  </a:cubicBezTo>
                  <a:cubicBezTo>
                    <a:pt x="273" y="28"/>
                    <a:pt x="273" y="29"/>
                    <a:pt x="274" y="30"/>
                  </a:cubicBezTo>
                  <a:cubicBezTo>
                    <a:pt x="274" y="30"/>
                    <a:pt x="274" y="30"/>
                    <a:pt x="275" y="30"/>
                  </a:cubicBezTo>
                  <a:cubicBezTo>
                    <a:pt x="276" y="31"/>
                    <a:pt x="277" y="32"/>
                    <a:pt x="281" y="32"/>
                  </a:cubicBezTo>
                  <a:cubicBezTo>
                    <a:pt x="284" y="33"/>
                    <a:pt x="281" y="32"/>
                    <a:pt x="283" y="30"/>
                  </a:cubicBezTo>
                  <a:cubicBezTo>
                    <a:pt x="285" y="28"/>
                    <a:pt x="283" y="30"/>
                    <a:pt x="286" y="30"/>
                  </a:cubicBezTo>
                  <a:cubicBezTo>
                    <a:pt x="289" y="29"/>
                    <a:pt x="290" y="29"/>
                    <a:pt x="290" y="29"/>
                  </a:cubicBezTo>
                  <a:cubicBezTo>
                    <a:pt x="288" y="28"/>
                    <a:pt x="287" y="27"/>
                    <a:pt x="284" y="26"/>
                  </a:cubicBezTo>
                  <a:close/>
                  <a:moveTo>
                    <a:pt x="229" y="45"/>
                  </a:moveTo>
                  <a:cubicBezTo>
                    <a:pt x="228" y="46"/>
                    <a:pt x="227" y="47"/>
                    <a:pt x="226" y="49"/>
                  </a:cubicBezTo>
                  <a:cubicBezTo>
                    <a:pt x="226" y="50"/>
                    <a:pt x="227" y="51"/>
                    <a:pt x="227" y="52"/>
                  </a:cubicBezTo>
                  <a:cubicBezTo>
                    <a:pt x="227" y="52"/>
                    <a:pt x="227" y="52"/>
                    <a:pt x="230" y="51"/>
                  </a:cubicBezTo>
                  <a:cubicBezTo>
                    <a:pt x="233" y="51"/>
                    <a:pt x="233" y="51"/>
                    <a:pt x="235" y="51"/>
                  </a:cubicBezTo>
                  <a:cubicBezTo>
                    <a:pt x="236" y="50"/>
                    <a:pt x="239" y="51"/>
                    <a:pt x="242" y="50"/>
                  </a:cubicBezTo>
                  <a:cubicBezTo>
                    <a:pt x="245" y="49"/>
                    <a:pt x="244" y="48"/>
                    <a:pt x="244" y="48"/>
                  </a:cubicBezTo>
                  <a:cubicBezTo>
                    <a:pt x="244" y="48"/>
                    <a:pt x="244" y="48"/>
                    <a:pt x="245" y="46"/>
                  </a:cubicBezTo>
                  <a:cubicBezTo>
                    <a:pt x="247" y="44"/>
                    <a:pt x="245" y="46"/>
                    <a:pt x="248" y="42"/>
                  </a:cubicBezTo>
                  <a:cubicBezTo>
                    <a:pt x="252" y="38"/>
                    <a:pt x="246" y="42"/>
                    <a:pt x="246" y="42"/>
                  </a:cubicBezTo>
                  <a:cubicBezTo>
                    <a:pt x="246" y="42"/>
                    <a:pt x="243" y="43"/>
                    <a:pt x="243" y="43"/>
                  </a:cubicBezTo>
                  <a:cubicBezTo>
                    <a:pt x="244" y="42"/>
                    <a:pt x="241" y="43"/>
                    <a:pt x="241" y="43"/>
                  </a:cubicBezTo>
                  <a:cubicBezTo>
                    <a:pt x="239" y="43"/>
                    <a:pt x="238" y="43"/>
                    <a:pt x="236" y="42"/>
                  </a:cubicBezTo>
                  <a:cubicBezTo>
                    <a:pt x="236" y="41"/>
                    <a:pt x="235" y="41"/>
                    <a:pt x="235" y="40"/>
                  </a:cubicBezTo>
                  <a:cubicBezTo>
                    <a:pt x="233" y="42"/>
                    <a:pt x="231" y="43"/>
                    <a:pt x="229" y="45"/>
                  </a:cubicBezTo>
                  <a:close/>
                  <a:moveTo>
                    <a:pt x="272" y="37"/>
                  </a:moveTo>
                  <a:cubicBezTo>
                    <a:pt x="269" y="37"/>
                    <a:pt x="268" y="37"/>
                    <a:pt x="266" y="37"/>
                  </a:cubicBezTo>
                  <a:cubicBezTo>
                    <a:pt x="265" y="38"/>
                    <a:pt x="264" y="38"/>
                    <a:pt x="263" y="39"/>
                  </a:cubicBezTo>
                  <a:cubicBezTo>
                    <a:pt x="263" y="39"/>
                    <a:pt x="262" y="39"/>
                    <a:pt x="263" y="41"/>
                  </a:cubicBezTo>
                  <a:cubicBezTo>
                    <a:pt x="264" y="43"/>
                    <a:pt x="264" y="43"/>
                    <a:pt x="265" y="44"/>
                  </a:cubicBezTo>
                  <a:cubicBezTo>
                    <a:pt x="265" y="45"/>
                    <a:pt x="265" y="47"/>
                    <a:pt x="266" y="49"/>
                  </a:cubicBezTo>
                  <a:cubicBezTo>
                    <a:pt x="268" y="51"/>
                    <a:pt x="270" y="49"/>
                    <a:pt x="270" y="49"/>
                  </a:cubicBezTo>
                  <a:cubicBezTo>
                    <a:pt x="270" y="49"/>
                    <a:pt x="270" y="49"/>
                    <a:pt x="272" y="49"/>
                  </a:cubicBezTo>
                  <a:cubicBezTo>
                    <a:pt x="275" y="49"/>
                    <a:pt x="272" y="49"/>
                    <a:pt x="278" y="50"/>
                  </a:cubicBezTo>
                  <a:cubicBezTo>
                    <a:pt x="284" y="51"/>
                    <a:pt x="277" y="49"/>
                    <a:pt x="277" y="49"/>
                  </a:cubicBezTo>
                  <a:cubicBezTo>
                    <a:pt x="277" y="49"/>
                    <a:pt x="275" y="46"/>
                    <a:pt x="276" y="46"/>
                  </a:cubicBezTo>
                  <a:cubicBezTo>
                    <a:pt x="277" y="46"/>
                    <a:pt x="276" y="44"/>
                    <a:pt x="276" y="44"/>
                  </a:cubicBezTo>
                  <a:cubicBezTo>
                    <a:pt x="276" y="43"/>
                    <a:pt x="276" y="42"/>
                    <a:pt x="275" y="41"/>
                  </a:cubicBezTo>
                  <a:cubicBezTo>
                    <a:pt x="277" y="40"/>
                    <a:pt x="277" y="40"/>
                    <a:pt x="279" y="39"/>
                  </a:cubicBezTo>
                  <a:cubicBezTo>
                    <a:pt x="276" y="38"/>
                    <a:pt x="274" y="37"/>
                    <a:pt x="272" y="37"/>
                  </a:cubicBez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3" name="Freeform 63"/>
            <p:cNvSpPr>
              <a:spLocks noEditPoints="1"/>
            </p:cNvSpPr>
            <p:nvPr/>
          </p:nvSpPr>
          <p:spPr bwMode="auto">
            <a:xfrm>
              <a:off x="4927768" y="2997905"/>
              <a:ext cx="1001281" cy="1067577"/>
            </a:xfrm>
            <a:custGeom>
              <a:avLst/>
              <a:gdLst>
                <a:gd name="T0" fmla="*/ 46583 w 558"/>
                <a:gd name="T1" fmla="*/ 43187 h 595"/>
                <a:gd name="T2" fmla="*/ 6113 w 558"/>
                <a:gd name="T3" fmla="*/ 60434 h 595"/>
                <a:gd name="T4" fmla="*/ 7526 w 558"/>
                <a:gd name="T5" fmla="*/ 65789 h 595"/>
                <a:gd name="T6" fmla="*/ 9086 w 558"/>
                <a:gd name="T7" fmla="*/ 71188 h 595"/>
                <a:gd name="T8" fmla="*/ 22664 w 558"/>
                <a:gd name="T9" fmla="*/ 66158 h 595"/>
                <a:gd name="T10" fmla="*/ 45394 w 558"/>
                <a:gd name="T11" fmla="*/ 64919 h 595"/>
                <a:gd name="T12" fmla="*/ 56887 w 558"/>
                <a:gd name="T13" fmla="*/ 73679 h 595"/>
                <a:gd name="T14" fmla="*/ 63475 w 558"/>
                <a:gd name="T15" fmla="*/ 99897 h 595"/>
                <a:gd name="T16" fmla="*/ 85321 w 558"/>
                <a:gd name="T17" fmla="*/ 115613 h 595"/>
                <a:gd name="T18" fmla="*/ 131883 w 558"/>
                <a:gd name="T19" fmla="*/ 146382 h 595"/>
                <a:gd name="T20" fmla="*/ 130307 w 558"/>
                <a:gd name="T21" fmla="*/ 129517 h 595"/>
                <a:gd name="T22" fmla="*/ 131883 w 558"/>
                <a:gd name="T23" fmla="*/ 111405 h 595"/>
                <a:gd name="T24" fmla="*/ 150546 w 558"/>
                <a:gd name="T25" fmla="*/ 95941 h 595"/>
                <a:gd name="T26" fmla="*/ 181393 w 558"/>
                <a:gd name="T27" fmla="*/ 79419 h 595"/>
                <a:gd name="T28" fmla="*/ 167437 w 558"/>
                <a:gd name="T29" fmla="*/ 54309 h 595"/>
                <a:gd name="T30" fmla="*/ 145182 w 558"/>
                <a:gd name="T31" fmla="*/ 68218 h 595"/>
                <a:gd name="T32" fmla="*/ 140968 w 558"/>
                <a:gd name="T33" fmla="*/ 37792 h 595"/>
                <a:gd name="T34" fmla="*/ 117578 w 558"/>
                <a:gd name="T35" fmla="*/ 34491 h 595"/>
                <a:gd name="T36" fmla="*/ 77488 w 558"/>
                <a:gd name="T37" fmla="*/ 37076 h 595"/>
                <a:gd name="T38" fmla="*/ 99788 w 558"/>
                <a:gd name="T39" fmla="*/ 25944 h 595"/>
                <a:gd name="T40" fmla="*/ 88255 w 558"/>
                <a:gd name="T41" fmla="*/ 26312 h 595"/>
                <a:gd name="T42" fmla="*/ 82891 w 558"/>
                <a:gd name="T43" fmla="*/ 32553 h 595"/>
                <a:gd name="T44" fmla="*/ 129435 w 558"/>
                <a:gd name="T45" fmla="*/ 21733 h 595"/>
                <a:gd name="T46" fmla="*/ 154545 w 558"/>
                <a:gd name="T47" fmla="*/ 36261 h 595"/>
                <a:gd name="T48" fmla="*/ 162944 w 558"/>
                <a:gd name="T49" fmla="*/ 46485 h 595"/>
                <a:gd name="T50" fmla="*/ 166934 w 558"/>
                <a:gd name="T51" fmla="*/ 37792 h 595"/>
                <a:gd name="T52" fmla="*/ 145182 w 558"/>
                <a:gd name="T53" fmla="*/ 21454 h 595"/>
                <a:gd name="T54" fmla="*/ 152987 w 558"/>
                <a:gd name="T55" fmla="*/ 1557 h 595"/>
                <a:gd name="T56" fmla="*/ 132408 w 558"/>
                <a:gd name="T57" fmla="*/ 872 h 595"/>
                <a:gd name="T58" fmla="*/ 135710 w 558"/>
                <a:gd name="T59" fmla="*/ 15187 h 595"/>
                <a:gd name="T60" fmla="*/ 155942 w 558"/>
                <a:gd name="T61" fmla="*/ 7800 h 595"/>
                <a:gd name="T62" fmla="*/ 174091 w 558"/>
                <a:gd name="T63" fmla="*/ 8169 h 595"/>
                <a:gd name="T64" fmla="*/ 161693 w 558"/>
                <a:gd name="T65" fmla="*/ 15187 h 595"/>
                <a:gd name="T66" fmla="*/ 178082 w 558"/>
                <a:gd name="T67" fmla="*/ 25575 h 595"/>
                <a:gd name="T68" fmla="*/ 182641 w 558"/>
                <a:gd name="T69" fmla="*/ 34106 h 595"/>
                <a:gd name="T70" fmla="*/ 186362 w 558"/>
                <a:gd name="T71" fmla="*/ 39505 h 595"/>
                <a:gd name="T72" fmla="*/ 196219 w 558"/>
                <a:gd name="T73" fmla="*/ 54309 h 595"/>
                <a:gd name="T74" fmla="*/ 207745 w 558"/>
                <a:gd name="T75" fmla="*/ 54309 h 595"/>
                <a:gd name="T76" fmla="*/ 219765 w 558"/>
                <a:gd name="T77" fmla="*/ 48043 h 595"/>
                <a:gd name="T78" fmla="*/ 225904 w 558"/>
                <a:gd name="T79" fmla="*/ 45247 h 595"/>
                <a:gd name="T80" fmla="*/ 224731 w 558"/>
                <a:gd name="T81" fmla="*/ 38702 h 595"/>
                <a:gd name="T82" fmla="*/ 225535 w 558"/>
                <a:gd name="T83" fmla="*/ 35887 h 595"/>
                <a:gd name="T84" fmla="*/ 214891 w 558"/>
                <a:gd name="T85" fmla="*/ 27473 h 595"/>
                <a:gd name="T86" fmla="*/ 192917 w 558"/>
                <a:gd name="T87" fmla="*/ 14433 h 595"/>
                <a:gd name="T88" fmla="*/ 188038 w 558"/>
                <a:gd name="T89" fmla="*/ 14802 h 595"/>
                <a:gd name="T90" fmla="*/ 163632 w 558"/>
                <a:gd name="T91" fmla="*/ 141897 h 595"/>
                <a:gd name="T92" fmla="*/ 149673 w 558"/>
                <a:gd name="T93" fmla="*/ 151848 h 595"/>
                <a:gd name="T94" fmla="*/ 146333 w 558"/>
                <a:gd name="T95" fmla="*/ 174765 h 595"/>
                <a:gd name="T96" fmla="*/ 159998 w 558"/>
                <a:gd name="T97" fmla="*/ 197464 h 595"/>
                <a:gd name="T98" fmla="*/ 152987 w 558"/>
                <a:gd name="T99" fmla="*/ 218821 h 595"/>
                <a:gd name="T100" fmla="*/ 148116 w 558"/>
                <a:gd name="T101" fmla="*/ 238219 h 595"/>
                <a:gd name="T102" fmla="*/ 160821 w 558"/>
                <a:gd name="T103" fmla="*/ 233630 h 595"/>
                <a:gd name="T104" fmla="*/ 178951 w 558"/>
                <a:gd name="T105" fmla="*/ 213081 h 595"/>
                <a:gd name="T106" fmla="*/ 198001 w 558"/>
                <a:gd name="T107" fmla="*/ 193409 h 595"/>
                <a:gd name="T108" fmla="*/ 226792 w 558"/>
                <a:gd name="T109" fmla="*/ 165027 h 595"/>
                <a:gd name="T110" fmla="*/ 202504 w 558"/>
                <a:gd name="T111" fmla="*/ 157890 h 595"/>
                <a:gd name="T112" fmla="*/ 159998 w 558"/>
                <a:gd name="T113" fmla="*/ 4211 h 595"/>
                <a:gd name="T114" fmla="*/ 126132 w 558"/>
                <a:gd name="T115" fmla="*/ 2061 h 595"/>
                <a:gd name="T116" fmla="*/ 122452 w 558"/>
                <a:gd name="T117" fmla="*/ 17243 h 595"/>
                <a:gd name="T118" fmla="*/ 138152 w 558"/>
                <a:gd name="T119" fmla="*/ 15690 h 595"/>
                <a:gd name="T120" fmla="*/ 160502 w 558"/>
                <a:gd name="T121" fmla="*/ 7510 h 595"/>
                <a:gd name="T122" fmla="*/ 93999 w 558"/>
                <a:gd name="T123" fmla="*/ 18432 h 595"/>
                <a:gd name="T124" fmla="*/ 114618 w 558"/>
                <a:gd name="T125" fmla="*/ 15993 h 5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58" h="595">
                  <a:moveTo>
                    <a:pt x="166" y="82"/>
                  </a:moveTo>
                  <a:cubicBezTo>
                    <a:pt x="166" y="82"/>
                    <a:pt x="166" y="82"/>
                    <a:pt x="166" y="82"/>
                  </a:cubicBezTo>
                  <a:moveTo>
                    <a:pt x="168" y="91"/>
                  </a:moveTo>
                  <a:cubicBezTo>
                    <a:pt x="166" y="92"/>
                    <a:pt x="165" y="92"/>
                    <a:pt x="163" y="93"/>
                  </a:cubicBezTo>
                  <a:cubicBezTo>
                    <a:pt x="163" y="92"/>
                    <a:pt x="163" y="91"/>
                    <a:pt x="163" y="90"/>
                  </a:cubicBezTo>
                  <a:cubicBezTo>
                    <a:pt x="162" y="90"/>
                    <a:pt x="162" y="90"/>
                    <a:pt x="161" y="90"/>
                  </a:cubicBezTo>
                  <a:cubicBezTo>
                    <a:pt x="161" y="90"/>
                    <a:pt x="161" y="90"/>
                    <a:pt x="161" y="90"/>
                  </a:cubicBezTo>
                  <a:cubicBezTo>
                    <a:pt x="160" y="90"/>
                    <a:pt x="160" y="90"/>
                    <a:pt x="159" y="90"/>
                  </a:cubicBezTo>
                  <a:cubicBezTo>
                    <a:pt x="159" y="90"/>
                    <a:pt x="159" y="89"/>
                    <a:pt x="160" y="88"/>
                  </a:cubicBezTo>
                  <a:cubicBezTo>
                    <a:pt x="159" y="88"/>
                    <a:pt x="158" y="88"/>
                    <a:pt x="156" y="89"/>
                  </a:cubicBezTo>
                  <a:cubicBezTo>
                    <a:pt x="156" y="88"/>
                    <a:pt x="155" y="87"/>
                    <a:pt x="155" y="86"/>
                  </a:cubicBezTo>
                  <a:cubicBezTo>
                    <a:pt x="153" y="87"/>
                    <a:pt x="153" y="87"/>
                    <a:pt x="151" y="87"/>
                  </a:cubicBezTo>
                  <a:cubicBezTo>
                    <a:pt x="151" y="88"/>
                    <a:pt x="150" y="88"/>
                    <a:pt x="150" y="89"/>
                  </a:cubicBezTo>
                  <a:cubicBezTo>
                    <a:pt x="149" y="90"/>
                    <a:pt x="149" y="90"/>
                    <a:pt x="149" y="91"/>
                  </a:cubicBezTo>
                  <a:cubicBezTo>
                    <a:pt x="148" y="92"/>
                    <a:pt x="148" y="92"/>
                    <a:pt x="148" y="92"/>
                  </a:cubicBezTo>
                  <a:cubicBezTo>
                    <a:pt x="146" y="93"/>
                    <a:pt x="146" y="93"/>
                    <a:pt x="144" y="94"/>
                  </a:cubicBezTo>
                  <a:cubicBezTo>
                    <a:pt x="144" y="93"/>
                    <a:pt x="144" y="93"/>
                    <a:pt x="144" y="93"/>
                  </a:cubicBezTo>
                  <a:cubicBezTo>
                    <a:pt x="144" y="92"/>
                    <a:pt x="144" y="92"/>
                    <a:pt x="143" y="92"/>
                  </a:cubicBezTo>
                  <a:cubicBezTo>
                    <a:pt x="142" y="92"/>
                    <a:pt x="141" y="93"/>
                    <a:pt x="140" y="93"/>
                  </a:cubicBezTo>
                  <a:cubicBezTo>
                    <a:pt x="139" y="94"/>
                    <a:pt x="138" y="95"/>
                    <a:pt x="137" y="96"/>
                  </a:cubicBezTo>
                  <a:cubicBezTo>
                    <a:pt x="135" y="97"/>
                    <a:pt x="134" y="97"/>
                    <a:pt x="133" y="97"/>
                  </a:cubicBezTo>
                  <a:cubicBezTo>
                    <a:pt x="132" y="98"/>
                    <a:pt x="131" y="98"/>
                    <a:pt x="131" y="99"/>
                  </a:cubicBezTo>
                  <a:cubicBezTo>
                    <a:pt x="129" y="100"/>
                    <a:pt x="128" y="100"/>
                    <a:pt x="127" y="101"/>
                  </a:cubicBezTo>
                  <a:cubicBezTo>
                    <a:pt x="125" y="102"/>
                    <a:pt x="124" y="102"/>
                    <a:pt x="122" y="103"/>
                  </a:cubicBezTo>
                  <a:cubicBezTo>
                    <a:pt x="122" y="104"/>
                    <a:pt x="121" y="104"/>
                    <a:pt x="120" y="105"/>
                  </a:cubicBezTo>
                  <a:cubicBezTo>
                    <a:pt x="119" y="105"/>
                    <a:pt x="118" y="106"/>
                    <a:pt x="117" y="106"/>
                  </a:cubicBezTo>
                  <a:cubicBezTo>
                    <a:pt x="117" y="105"/>
                    <a:pt x="117" y="105"/>
                    <a:pt x="117" y="104"/>
                  </a:cubicBezTo>
                  <a:cubicBezTo>
                    <a:pt x="116" y="104"/>
                    <a:pt x="115" y="104"/>
                    <a:pt x="113" y="105"/>
                  </a:cubicBezTo>
                  <a:cubicBezTo>
                    <a:pt x="112" y="105"/>
                    <a:pt x="111" y="105"/>
                    <a:pt x="110" y="105"/>
                  </a:cubicBezTo>
                  <a:cubicBezTo>
                    <a:pt x="108" y="105"/>
                    <a:pt x="108" y="105"/>
                    <a:pt x="107" y="104"/>
                  </a:cubicBezTo>
                  <a:cubicBezTo>
                    <a:pt x="104" y="105"/>
                    <a:pt x="102" y="106"/>
                    <a:pt x="100" y="107"/>
                  </a:cubicBezTo>
                  <a:cubicBezTo>
                    <a:pt x="96" y="107"/>
                    <a:pt x="95" y="108"/>
                    <a:pt x="91" y="108"/>
                  </a:cubicBezTo>
                  <a:cubicBezTo>
                    <a:pt x="90" y="109"/>
                    <a:pt x="89" y="109"/>
                    <a:pt x="87" y="109"/>
                  </a:cubicBezTo>
                  <a:cubicBezTo>
                    <a:pt x="86" y="110"/>
                    <a:pt x="85" y="110"/>
                    <a:pt x="84" y="110"/>
                  </a:cubicBezTo>
                  <a:cubicBezTo>
                    <a:pt x="83" y="111"/>
                    <a:pt x="82" y="112"/>
                    <a:pt x="81" y="113"/>
                  </a:cubicBezTo>
                  <a:cubicBezTo>
                    <a:pt x="80" y="113"/>
                    <a:pt x="79" y="113"/>
                    <a:pt x="78" y="113"/>
                  </a:cubicBezTo>
                  <a:cubicBezTo>
                    <a:pt x="78" y="113"/>
                    <a:pt x="78" y="113"/>
                    <a:pt x="77" y="113"/>
                  </a:cubicBezTo>
                  <a:cubicBezTo>
                    <a:pt x="76" y="113"/>
                    <a:pt x="75" y="113"/>
                    <a:pt x="74" y="114"/>
                  </a:cubicBezTo>
                  <a:cubicBezTo>
                    <a:pt x="73" y="115"/>
                    <a:pt x="72" y="115"/>
                    <a:pt x="71" y="116"/>
                  </a:cubicBezTo>
                  <a:cubicBezTo>
                    <a:pt x="70" y="116"/>
                    <a:pt x="70" y="115"/>
                    <a:pt x="69" y="115"/>
                  </a:cubicBezTo>
                  <a:cubicBezTo>
                    <a:pt x="67" y="116"/>
                    <a:pt x="66" y="116"/>
                    <a:pt x="64" y="117"/>
                  </a:cubicBezTo>
                  <a:cubicBezTo>
                    <a:pt x="63" y="118"/>
                    <a:pt x="62" y="118"/>
                    <a:pt x="60" y="119"/>
                  </a:cubicBezTo>
                  <a:cubicBezTo>
                    <a:pt x="60" y="119"/>
                    <a:pt x="60" y="118"/>
                    <a:pt x="59" y="118"/>
                  </a:cubicBezTo>
                  <a:cubicBezTo>
                    <a:pt x="57" y="119"/>
                    <a:pt x="56" y="120"/>
                    <a:pt x="54" y="121"/>
                  </a:cubicBezTo>
                  <a:cubicBezTo>
                    <a:pt x="53" y="121"/>
                    <a:pt x="52" y="121"/>
                    <a:pt x="51" y="120"/>
                  </a:cubicBezTo>
                  <a:cubicBezTo>
                    <a:pt x="50" y="121"/>
                    <a:pt x="50" y="122"/>
                    <a:pt x="49" y="122"/>
                  </a:cubicBezTo>
                  <a:cubicBezTo>
                    <a:pt x="47" y="124"/>
                    <a:pt x="46" y="124"/>
                    <a:pt x="43" y="126"/>
                  </a:cubicBezTo>
                  <a:cubicBezTo>
                    <a:pt x="43" y="126"/>
                    <a:pt x="42" y="126"/>
                    <a:pt x="41" y="127"/>
                  </a:cubicBezTo>
                  <a:cubicBezTo>
                    <a:pt x="39" y="128"/>
                    <a:pt x="38" y="129"/>
                    <a:pt x="36" y="131"/>
                  </a:cubicBezTo>
                  <a:cubicBezTo>
                    <a:pt x="35" y="131"/>
                    <a:pt x="34" y="132"/>
                    <a:pt x="33" y="132"/>
                  </a:cubicBezTo>
                  <a:cubicBezTo>
                    <a:pt x="32" y="133"/>
                    <a:pt x="32" y="133"/>
                    <a:pt x="31" y="134"/>
                  </a:cubicBezTo>
                  <a:cubicBezTo>
                    <a:pt x="31" y="135"/>
                    <a:pt x="30" y="135"/>
                    <a:pt x="30" y="135"/>
                  </a:cubicBezTo>
                  <a:cubicBezTo>
                    <a:pt x="28" y="137"/>
                    <a:pt x="28" y="137"/>
                    <a:pt x="26" y="139"/>
                  </a:cubicBezTo>
                  <a:cubicBezTo>
                    <a:pt x="23" y="141"/>
                    <a:pt x="22" y="141"/>
                    <a:pt x="20" y="143"/>
                  </a:cubicBezTo>
                  <a:cubicBezTo>
                    <a:pt x="19" y="144"/>
                    <a:pt x="18" y="144"/>
                    <a:pt x="16" y="145"/>
                  </a:cubicBezTo>
                  <a:cubicBezTo>
                    <a:pt x="16" y="146"/>
                    <a:pt x="16" y="146"/>
                    <a:pt x="15" y="147"/>
                  </a:cubicBezTo>
                  <a:cubicBezTo>
                    <a:pt x="16" y="147"/>
                    <a:pt x="17" y="147"/>
                    <a:pt x="17" y="147"/>
                  </a:cubicBezTo>
                  <a:cubicBezTo>
                    <a:pt x="18" y="147"/>
                    <a:pt x="18" y="148"/>
                    <a:pt x="18" y="148"/>
                  </a:cubicBezTo>
                  <a:cubicBezTo>
                    <a:pt x="17" y="149"/>
                    <a:pt x="17" y="149"/>
                    <a:pt x="17" y="149"/>
                  </a:cubicBezTo>
                  <a:cubicBezTo>
                    <a:pt x="18" y="149"/>
                    <a:pt x="19" y="149"/>
                    <a:pt x="20" y="148"/>
                  </a:cubicBezTo>
                  <a:cubicBezTo>
                    <a:pt x="22" y="147"/>
                    <a:pt x="23" y="147"/>
                    <a:pt x="25" y="146"/>
                  </a:cubicBezTo>
                  <a:cubicBezTo>
                    <a:pt x="26" y="147"/>
                    <a:pt x="26" y="147"/>
                    <a:pt x="26" y="147"/>
                  </a:cubicBezTo>
                  <a:cubicBezTo>
                    <a:pt x="25" y="148"/>
                    <a:pt x="25" y="149"/>
                    <a:pt x="24" y="150"/>
                  </a:cubicBezTo>
                  <a:cubicBezTo>
                    <a:pt x="22" y="150"/>
                    <a:pt x="22" y="150"/>
                    <a:pt x="20" y="151"/>
                  </a:cubicBezTo>
                  <a:cubicBezTo>
                    <a:pt x="19" y="151"/>
                    <a:pt x="19" y="151"/>
                    <a:pt x="19" y="150"/>
                  </a:cubicBezTo>
                  <a:cubicBezTo>
                    <a:pt x="18" y="151"/>
                    <a:pt x="17" y="151"/>
                    <a:pt x="16" y="151"/>
                  </a:cubicBezTo>
                  <a:cubicBezTo>
                    <a:pt x="15" y="152"/>
                    <a:pt x="14" y="152"/>
                    <a:pt x="12" y="153"/>
                  </a:cubicBezTo>
                  <a:cubicBezTo>
                    <a:pt x="11" y="155"/>
                    <a:pt x="10" y="155"/>
                    <a:pt x="9" y="156"/>
                  </a:cubicBezTo>
                  <a:cubicBezTo>
                    <a:pt x="8" y="157"/>
                    <a:pt x="8" y="157"/>
                    <a:pt x="7" y="157"/>
                  </a:cubicBezTo>
                  <a:cubicBezTo>
                    <a:pt x="5" y="158"/>
                    <a:pt x="5" y="159"/>
                    <a:pt x="3" y="159"/>
                  </a:cubicBezTo>
                  <a:cubicBezTo>
                    <a:pt x="3" y="160"/>
                    <a:pt x="3" y="160"/>
                    <a:pt x="3" y="160"/>
                  </a:cubicBezTo>
                  <a:cubicBezTo>
                    <a:pt x="4" y="160"/>
                    <a:pt x="4" y="160"/>
                    <a:pt x="5" y="160"/>
                  </a:cubicBezTo>
                  <a:cubicBezTo>
                    <a:pt x="6" y="160"/>
                    <a:pt x="6" y="160"/>
                    <a:pt x="6" y="161"/>
                  </a:cubicBezTo>
                  <a:cubicBezTo>
                    <a:pt x="6" y="161"/>
                    <a:pt x="5" y="162"/>
                    <a:pt x="5" y="162"/>
                  </a:cubicBezTo>
                  <a:cubicBezTo>
                    <a:pt x="6" y="162"/>
                    <a:pt x="7" y="161"/>
                    <a:pt x="9" y="161"/>
                  </a:cubicBezTo>
                  <a:cubicBezTo>
                    <a:pt x="11" y="160"/>
                    <a:pt x="12" y="159"/>
                    <a:pt x="15" y="158"/>
                  </a:cubicBezTo>
                  <a:cubicBezTo>
                    <a:pt x="15" y="158"/>
                    <a:pt x="15" y="158"/>
                    <a:pt x="16" y="158"/>
                  </a:cubicBezTo>
                  <a:cubicBezTo>
                    <a:pt x="17" y="158"/>
                    <a:pt x="17" y="157"/>
                    <a:pt x="18" y="156"/>
                  </a:cubicBezTo>
                  <a:cubicBezTo>
                    <a:pt x="20" y="155"/>
                    <a:pt x="21" y="155"/>
                    <a:pt x="23" y="154"/>
                  </a:cubicBezTo>
                  <a:cubicBezTo>
                    <a:pt x="23" y="154"/>
                    <a:pt x="23" y="154"/>
                    <a:pt x="23" y="155"/>
                  </a:cubicBezTo>
                  <a:cubicBezTo>
                    <a:pt x="22" y="156"/>
                    <a:pt x="21" y="157"/>
                    <a:pt x="20" y="158"/>
                  </a:cubicBezTo>
                  <a:cubicBezTo>
                    <a:pt x="21" y="158"/>
                    <a:pt x="21" y="158"/>
                    <a:pt x="22" y="158"/>
                  </a:cubicBezTo>
                  <a:cubicBezTo>
                    <a:pt x="21" y="158"/>
                    <a:pt x="21" y="159"/>
                    <a:pt x="20" y="159"/>
                  </a:cubicBezTo>
                  <a:cubicBezTo>
                    <a:pt x="19" y="159"/>
                    <a:pt x="18" y="160"/>
                    <a:pt x="18" y="160"/>
                  </a:cubicBezTo>
                  <a:cubicBezTo>
                    <a:pt x="17" y="161"/>
                    <a:pt x="17" y="161"/>
                    <a:pt x="16" y="161"/>
                  </a:cubicBezTo>
                  <a:cubicBezTo>
                    <a:pt x="15" y="162"/>
                    <a:pt x="14" y="162"/>
                    <a:pt x="13" y="163"/>
                  </a:cubicBezTo>
                  <a:cubicBezTo>
                    <a:pt x="12" y="163"/>
                    <a:pt x="12" y="163"/>
                    <a:pt x="12" y="162"/>
                  </a:cubicBezTo>
                  <a:cubicBezTo>
                    <a:pt x="11" y="162"/>
                    <a:pt x="11" y="162"/>
                    <a:pt x="11" y="163"/>
                  </a:cubicBezTo>
                  <a:cubicBezTo>
                    <a:pt x="10" y="163"/>
                    <a:pt x="10" y="163"/>
                    <a:pt x="10" y="164"/>
                  </a:cubicBezTo>
                  <a:cubicBezTo>
                    <a:pt x="9" y="165"/>
                    <a:pt x="9" y="165"/>
                    <a:pt x="8" y="165"/>
                  </a:cubicBezTo>
                  <a:cubicBezTo>
                    <a:pt x="8" y="166"/>
                    <a:pt x="7" y="166"/>
                    <a:pt x="7" y="166"/>
                  </a:cubicBezTo>
                  <a:cubicBezTo>
                    <a:pt x="7" y="166"/>
                    <a:pt x="7" y="166"/>
                    <a:pt x="8" y="167"/>
                  </a:cubicBezTo>
                  <a:cubicBezTo>
                    <a:pt x="7" y="167"/>
                    <a:pt x="7" y="168"/>
                    <a:pt x="6" y="168"/>
                  </a:cubicBezTo>
                  <a:cubicBezTo>
                    <a:pt x="5" y="168"/>
                    <a:pt x="5" y="168"/>
                    <a:pt x="5" y="169"/>
                  </a:cubicBezTo>
                  <a:cubicBezTo>
                    <a:pt x="4" y="169"/>
                    <a:pt x="4" y="169"/>
                    <a:pt x="3" y="170"/>
                  </a:cubicBezTo>
                  <a:cubicBezTo>
                    <a:pt x="3" y="170"/>
                    <a:pt x="3" y="170"/>
                    <a:pt x="2" y="171"/>
                  </a:cubicBezTo>
                  <a:cubicBezTo>
                    <a:pt x="1" y="171"/>
                    <a:pt x="1" y="172"/>
                    <a:pt x="0" y="172"/>
                  </a:cubicBezTo>
                  <a:cubicBezTo>
                    <a:pt x="0" y="172"/>
                    <a:pt x="0" y="172"/>
                    <a:pt x="1" y="173"/>
                  </a:cubicBezTo>
                  <a:cubicBezTo>
                    <a:pt x="1" y="173"/>
                    <a:pt x="1" y="173"/>
                    <a:pt x="1" y="173"/>
                  </a:cubicBezTo>
                  <a:cubicBezTo>
                    <a:pt x="1" y="173"/>
                    <a:pt x="2" y="173"/>
                    <a:pt x="2" y="173"/>
                  </a:cubicBezTo>
                  <a:cubicBezTo>
                    <a:pt x="2" y="173"/>
                    <a:pt x="4" y="172"/>
                    <a:pt x="4" y="173"/>
                  </a:cubicBezTo>
                  <a:cubicBezTo>
                    <a:pt x="4" y="173"/>
                    <a:pt x="3" y="174"/>
                    <a:pt x="3" y="174"/>
                  </a:cubicBezTo>
                  <a:cubicBezTo>
                    <a:pt x="3" y="174"/>
                    <a:pt x="3" y="174"/>
                    <a:pt x="4" y="175"/>
                  </a:cubicBezTo>
                  <a:cubicBezTo>
                    <a:pt x="4" y="175"/>
                    <a:pt x="4" y="174"/>
                    <a:pt x="4" y="175"/>
                  </a:cubicBezTo>
                  <a:cubicBezTo>
                    <a:pt x="4" y="176"/>
                    <a:pt x="5" y="176"/>
                    <a:pt x="5" y="176"/>
                  </a:cubicBezTo>
                  <a:cubicBezTo>
                    <a:pt x="5" y="176"/>
                    <a:pt x="6" y="176"/>
                    <a:pt x="6" y="176"/>
                  </a:cubicBezTo>
                  <a:cubicBezTo>
                    <a:pt x="7" y="175"/>
                    <a:pt x="8" y="175"/>
                    <a:pt x="9" y="175"/>
                  </a:cubicBezTo>
                  <a:cubicBezTo>
                    <a:pt x="10" y="174"/>
                    <a:pt x="11" y="174"/>
                    <a:pt x="12" y="173"/>
                  </a:cubicBezTo>
                  <a:cubicBezTo>
                    <a:pt x="12" y="173"/>
                    <a:pt x="12" y="173"/>
                    <a:pt x="12" y="174"/>
                  </a:cubicBezTo>
                  <a:cubicBezTo>
                    <a:pt x="11" y="174"/>
                    <a:pt x="16" y="176"/>
                    <a:pt x="17" y="175"/>
                  </a:cubicBezTo>
                  <a:cubicBezTo>
                    <a:pt x="18" y="175"/>
                    <a:pt x="18" y="175"/>
                    <a:pt x="19" y="174"/>
                  </a:cubicBezTo>
                  <a:cubicBezTo>
                    <a:pt x="20" y="174"/>
                    <a:pt x="21" y="174"/>
                    <a:pt x="22" y="173"/>
                  </a:cubicBezTo>
                  <a:cubicBezTo>
                    <a:pt x="22" y="174"/>
                    <a:pt x="22" y="174"/>
                    <a:pt x="21" y="175"/>
                  </a:cubicBezTo>
                  <a:cubicBezTo>
                    <a:pt x="22" y="175"/>
                    <a:pt x="23" y="175"/>
                    <a:pt x="24" y="175"/>
                  </a:cubicBezTo>
                  <a:cubicBezTo>
                    <a:pt x="24" y="175"/>
                    <a:pt x="24" y="175"/>
                    <a:pt x="24" y="175"/>
                  </a:cubicBezTo>
                  <a:cubicBezTo>
                    <a:pt x="24" y="176"/>
                    <a:pt x="24" y="176"/>
                    <a:pt x="23" y="177"/>
                  </a:cubicBezTo>
                  <a:cubicBezTo>
                    <a:pt x="22" y="177"/>
                    <a:pt x="22" y="178"/>
                    <a:pt x="21" y="178"/>
                  </a:cubicBezTo>
                  <a:cubicBezTo>
                    <a:pt x="20" y="179"/>
                    <a:pt x="20" y="179"/>
                    <a:pt x="20" y="180"/>
                  </a:cubicBezTo>
                  <a:cubicBezTo>
                    <a:pt x="19" y="181"/>
                    <a:pt x="22" y="182"/>
                    <a:pt x="23" y="181"/>
                  </a:cubicBezTo>
                  <a:cubicBezTo>
                    <a:pt x="24" y="180"/>
                    <a:pt x="25" y="180"/>
                    <a:pt x="26" y="179"/>
                  </a:cubicBezTo>
                  <a:cubicBezTo>
                    <a:pt x="27" y="179"/>
                    <a:pt x="27" y="178"/>
                    <a:pt x="28" y="178"/>
                  </a:cubicBezTo>
                  <a:cubicBezTo>
                    <a:pt x="29" y="177"/>
                    <a:pt x="29" y="177"/>
                    <a:pt x="30" y="177"/>
                  </a:cubicBezTo>
                  <a:cubicBezTo>
                    <a:pt x="30" y="176"/>
                    <a:pt x="30" y="175"/>
                    <a:pt x="30" y="175"/>
                  </a:cubicBezTo>
                  <a:cubicBezTo>
                    <a:pt x="31" y="175"/>
                    <a:pt x="31" y="174"/>
                    <a:pt x="32" y="174"/>
                  </a:cubicBezTo>
                  <a:cubicBezTo>
                    <a:pt x="33" y="174"/>
                    <a:pt x="33" y="173"/>
                    <a:pt x="34" y="173"/>
                  </a:cubicBezTo>
                  <a:cubicBezTo>
                    <a:pt x="35" y="172"/>
                    <a:pt x="35" y="172"/>
                    <a:pt x="36" y="171"/>
                  </a:cubicBezTo>
                  <a:cubicBezTo>
                    <a:pt x="36" y="171"/>
                    <a:pt x="36" y="171"/>
                    <a:pt x="37" y="171"/>
                  </a:cubicBezTo>
                  <a:cubicBezTo>
                    <a:pt x="37" y="170"/>
                    <a:pt x="38" y="170"/>
                    <a:pt x="38" y="170"/>
                  </a:cubicBezTo>
                  <a:cubicBezTo>
                    <a:pt x="39" y="169"/>
                    <a:pt x="39" y="168"/>
                    <a:pt x="39" y="167"/>
                  </a:cubicBezTo>
                  <a:cubicBezTo>
                    <a:pt x="41" y="167"/>
                    <a:pt x="41" y="167"/>
                    <a:pt x="42" y="167"/>
                  </a:cubicBezTo>
                  <a:cubicBezTo>
                    <a:pt x="42" y="166"/>
                    <a:pt x="42" y="165"/>
                    <a:pt x="42" y="164"/>
                  </a:cubicBezTo>
                  <a:cubicBezTo>
                    <a:pt x="43" y="164"/>
                    <a:pt x="43" y="163"/>
                    <a:pt x="44" y="163"/>
                  </a:cubicBezTo>
                  <a:cubicBezTo>
                    <a:pt x="46" y="162"/>
                    <a:pt x="46" y="162"/>
                    <a:pt x="47" y="162"/>
                  </a:cubicBezTo>
                  <a:cubicBezTo>
                    <a:pt x="48" y="161"/>
                    <a:pt x="48" y="160"/>
                    <a:pt x="49" y="160"/>
                  </a:cubicBezTo>
                  <a:cubicBezTo>
                    <a:pt x="49" y="160"/>
                    <a:pt x="50" y="160"/>
                    <a:pt x="50" y="160"/>
                  </a:cubicBezTo>
                  <a:cubicBezTo>
                    <a:pt x="50" y="161"/>
                    <a:pt x="49" y="162"/>
                    <a:pt x="48" y="163"/>
                  </a:cubicBezTo>
                  <a:cubicBezTo>
                    <a:pt x="48" y="163"/>
                    <a:pt x="48" y="164"/>
                    <a:pt x="48" y="164"/>
                  </a:cubicBezTo>
                  <a:cubicBezTo>
                    <a:pt x="49" y="164"/>
                    <a:pt x="49" y="164"/>
                    <a:pt x="50" y="164"/>
                  </a:cubicBezTo>
                  <a:cubicBezTo>
                    <a:pt x="51" y="163"/>
                    <a:pt x="51" y="163"/>
                    <a:pt x="52" y="163"/>
                  </a:cubicBezTo>
                  <a:cubicBezTo>
                    <a:pt x="53" y="162"/>
                    <a:pt x="54" y="161"/>
                    <a:pt x="55" y="161"/>
                  </a:cubicBezTo>
                  <a:cubicBezTo>
                    <a:pt x="56" y="160"/>
                    <a:pt x="57" y="160"/>
                    <a:pt x="58" y="159"/>
                  </a:cubicBezTo>
                  <a:cubicBezTo>
                    <a:pt x="59" y="158"/>
                    <a:pt x="59" y="158"/>
                    <a:pt x="60" y="157"/>
                  </a:cubicBezTo>
                  <a:cubicBezTo>
                    <a:pt x="61" y="156"/>
                    <a:pt x="61" y="156"/>
                    <a:pt x="62" y="155"/>
                  </a:cubicBezTo>
                  <a:cubicBezTo>
                    <a:pt x="63" y="155"/>
                    <a:pt x="64" y="155"/>
                    <a:pt x="64" y="155"/>
                  </a:cubicBezTo>
                  <a:cubicBezTo>
                    <a:pt x="65" y="154"/>
                    <a:pt x="65" y="154"/>
                    <a:pt x="66" y="154"/>
                  </a:cubicBezTo>
                  <a:cubicBezTo>
                    <a:pt x="66" y="153"/>
                    <a:pt x="67" y="153"/>
                    <a:pt x="67" y="153"/>
                  </a:cubicBezTo>
                  <a:cubicBezTo>
                    <a:pt x="67" y="154"/>
                    <a:pt x="68" y="154"/>
                    <a:pt x="68" y="155"/>
                  </a:cubicBezTo>
                  <a:cubicBezTo>
                    <a:pt x="69" y="155"/>
                    <a:pt x="70" y="155"/>
                    <a:pt x="71" y="156"/>
                  </a:cubicBezTo>
                  <a:cubicBezTo>
                    <a:pt x="72" y="155"/>
                    <a:pt x="72" y="155"/>
                    <a:pt x="73" y="155"/>
                  </a:cubicBezTo>
                  <a:cubicBezTo>
                    <a:pt x="75" y="154"/>
                    <a:pt x="75" y="154"/>
                    <a:pt x="77" y="154"/>
                  </a:cubicBezTo>
                  <a:cubicBezTo>
                    <a:pt x="78" y="154"/>
                    <a:pt x="78" y="154"/>
                    <a:pt x="79" y="154"/>
                  </a:cubicBezTo>
                  <a:cubicBezTo>
                    <a:pt x="81" y="154"/>
                    <a:pt x="82" y="154"/>
                    <a:pt x="83" y="154"/>
                  </a:cubicBezTo>
                  <a:cubicBezTo>
                    <a:pt x="84" y="154"/>
                    <a:pt x="84" y="154"/>
                    <a:pt x="85" y="154"/>
                  </a:cubicBezTo>
                  <a:cubicBezTo>
                    <a:pt x="86" y="153"/>
                    <a:pt x="86" y="153"/>
                    <a:pt x="87" y="153"/>
                  </a:cubicBezTo>
                  <a:cubicBezTo>
                    <a:pt x="89" y="152"/>
                    <a:pt x="89" y="152"/>
                    <a:pt x="91" y="152"/>
                  </a:cubicBezTo>
                  <a:cubicBezTo>
                    <a:pt x="92" y="152"/>
                    <a:pt x="92" y="152"/>
                    <a:pt x="93" y="152"/>
                  </a:cubicBezTo>
                  <a:cubicBezTo>
                    <a:pt x="94" y="153"/>
                    <a:pt x="94" y="153"/>
                    <a:pt x="94" y="154"/>
                  </a:cubicBezTo>
                  <a:cubicBezTo>
                    <a:pt x="95" y="154"/>
                    <a:pt x="95" y="154"/>
                    <a:pt x="95" y="154"/>
                  </a:cubicBezTo>
                  <a:cubicBezTo>
                    <a:pt x="96" y="154"/>
                    <a:pt x="97" y="154"/>
                    <a:pt x="98" y="155"/>
                  </a:cubicBezTo>
                  <a:cubicBezTo>
                    <a:pt x="99" y="154"/>
                    <a:pt x="100" y="154"/>
                    <a:pt x="101" y="154"/>
                  </a:cubicBezTo>
                  <a:cubicBezTo>
                    <a:pt x="101" y="154"/>
                    <a:pt x="101" y="154"/>
                    <a:pt x="101" y="154"/>
                  </a:cubicBezTo>
                  <a:cubicBezTo>
                    <a:pt x="101" y="155"/>
                    <a:pt x="101" y="155"/>
                    <a:pt x="101" y="156"/>
                  </a:cubicBezTo>
                  <a:cubicBezTo>
                    <a:pt x="101" y="156"/>
                    <a:pt x="101" y="157"/>
                    <a:pt x="101" y="157"/>
                  </a:cubicBezTo>
                  <a:cubicBezTo>
                    <a:pt x="101" y="157"/>
                    <a:pt x="101" y="157"/>
                    <a:pt x="101" y="158"/>
                  </a:cubicBezTo>
                  <a:cubicBezTo>
                    <a:pt x="101" y="158"/>
                    <a:pt x="103" y="158"/>
                    <a:pt x="103" y="158"/>
                  </a:cubicBezTo>
                  <a:cubicBezTo>
                    <a:pt x="103" y="159"/>
                    <a:pt x="105" y="159"/>
                    <a:pt x="105" y="159"/>
                  </a:cubicBezTo>
                  <a:cubicBezTo>
                    <a:pt x="106" y="159"/>
                    <a:pt x="107" y="159"/>
                    <a:pt x="108" y="159"/>
                  </a:cubicBezTo>
                  <a:cubicBezTo>
                    <a:pt x="109" y="159"/>
                    <a:pt x="109" y="158"/>
                    <a:pt x="110" y="158"/>
                  </a:cubicBezTo>
                  <a:cubicBezTo>
                    <a:pt x="110" y="158"/>
                    <a:pt x="110" y="159"/>
                    <a:pt x="110" y="159"/>
                  </a:cubicBezTo>
                  <a:cubicBezTo>
                    <a:pt x="110" y="160"/>
                    <a:pt x="110" y="161"/>
                    <a:pt x="110" y="161"/>
                  </a:cubicBezTo>
                  <a:cubicBezTo>
                    <a:pt x="110" y="161"/>
                    <a:pt x="110" y="162"/>
                    <a:pt x="110" y="162"/>
                  </a:cubicBezTo>
                  <a:cubicBezTo>
                    <a:pt x="110" y="162"/>
                    <a:pt x="110" y="162"/>
                    <a:pt x="111" y="163"/>
                  </a:cubicBezTo>
                  <a:cubicBezTo>
                    <a:pt x="111" y="162"/>
                    <a:pt x="111" y="162"/>
                    <a:pt x="112" y="162"/>
                  </a:cubicBezTo>
                  <a:cubicBezTo>
                    <a:pt x="113" y="162"/>
                    <a:pt x="113" y="162"/>
                    <a:pt x="115" y="162"/>
                  </a:cubicBezTo>
                  <a:cubicBezTo>
                    <a:pt x="115" y="162"/>
                    <a:pt x="118" y="162"/>
                    <a:pt x="117" y="163"/>
                  </a:cubicBezTo>
                  <a:cubicBezTo>
                    <a:pt x="116" y="164"/>
                    <a:pt x="116" y="164"/>
                    <a:pt x="115" y="165"/>
                  </a:cubicBezTo>
                  <a:cubicBezTo>
                    <a:pt x="114" y="166"/>
                    <a:pt x="114" y="166"/>
                    <a:pt x="114" y="166"/>
                  </a:cubicBezTo>
                  <a:cubicBezTo>
                    <a:pt x="116" y="166"/>
                    <a:pt x="116" y="166"/>
                    <a:pt x="117" y="165"/>
                  </a:cubicBezTo>
                  <a:cubicBezTo>
                    <a:pt x="118" y="165"/>
                    <a:pt x="119" y="165"/>
                    <a:pt x="119" y="165"/>
                  </a:cubicBezTo>
                  <a:cubicBezTo>
                    <a:pt x="119" y="165"/>
                    <a:pt x="121" y="166"/>
                    <a:pt x="120" y="166"/>
                  </a:cubicBezTo>
                  <a:cubicBezTo>
                    <a:pt x="120" y="167"/>
                    <a:pt x="120" y="167"/>
                    <a:pt x="120" y="167"/>
                  </a:cubicBezTo>
                  <a:cubicBezTo>
                    <a:pt x="120" y="167"/>
                    <a:pt x="120" y="167"/>
                    <a:pt x="120" y="167"/>
                  </a:cubicBezTo>
                  <a:cubicBezTo>
                    <a:pt x="120" y="167"/>
                    <a:pt x="122" y="167"/>
                    <a:pt x="122" y="167"/>
                  </a:cubicBezTo>
                  <a:cubicBezTo>
                    <a:pt x="122" y="168"/>
                    <a:pt x="123" y="168"/>
                    <a:pt x="123" y="168"/>
                  </a:cubicBezTo>
                  <a:cubicBezTo>
                    <a:pt x="123" y="168"/>
                    <a:pt x="123" y="167"/>
                    <a:pt x="124" y="169"/>
                  </a:cubicBezTo>
                  <a:cubicBezTo>
                    <a:pt x="124" y="170"/>
                    <a:pt x="124" y="171"/>
                    <a:pt x="124" y="171"/>
                  </a:cubicBezTo>
                  <a:cubicBezTo>
                    <a:pt x="125" y="171"/>
                    <a:pt x="126" y="171"/>
                    <a:pt x="127" y="171"/>
                  </a:cubicBezTo>
                  <a:cubicBezTo>
                    <a:pt x="127" y="171"/>
                    <a:pt x="129" y="169"/>
                    <a:pt x="129" y="170"/>
                  </a:cubicBezTo>
                  <a:cubicBezTo>
                    <a:pt x="129" y="170"/>
                    <a:pt x="129" y="171"/>
                    <a:pt x="129" y="172"/>
                  </a:cubicBezTo>
                  <a:cubicBezTo>
                    <a:pt x="128" y="173"/>
                    <a:pt x="128" y="173"/>
                    <a:pt x="128" y="174"/>
                  </a:cubicBezTo>
                  <a:cubicBezTo>
                    <a:pt x="128" y="175"/>
                    <a:pt x="130" y="175"/>
                    <a:pt x="130" y="175"/>
                  </a:cubicBezTo>
                  <a:cubicBezTo>
                    <a:pt x="130" y="175"/>
                    <a:pt x="130" y="175"/>
                    <a:pt x="131" y="175"/>
                  </a:cubicBezTo>
                  <a:cubicBezTo>
                    <a:pt x="132" y="175"/>
                    <a:pt x="133" y="175"/>
                    <a:pt x="134" y="175"/>
                  </a:cubicBezTo>
                  <a:cubicBezTo>
                    <a:pt x="134" y="176"/>
                    <a:pt x="134" y="176"/>
                    <a:pt x="134" y="176"/>
                  </a:cubicBezTo>
                  <a:cubicBezTo>
                    <a:pt x="134" y="176"/>
                    <a:pt x="132" y="178"/>
                    <a:pt x="133" y="178"/>
                  </a:cubicBezTo>
                  <a:cubicBezTo>
                    <a:pt x="134" y="178"/>
                    <a:pt x="138" y="179"/>
                    <a:pt x="138" y="179"/>
                  </a:cubicBezTo>
                  <a:cubicBezTo>
                    <a:pt x="138" y="179"/>
                    <a:pt x="137" y="181"/>
                    <a:pt x="137" y="181"/>
                  </a:cubicBezTo>
                  <a:cubicBezTo>
                    <a:pt x="136" y="182"/>
                    <a:pt x="135" y="182"/>
                    <a:pt x="134" y="183"/>
                  </a:cubicBezTo>
                  <a:cubicBezTo>
                    <a:pt x="134" y="184"/>
                    <a:pt x="133" y="185"/>
                    <a:pt x="133" y="185"/>
                  </a:cubicBezTo>
                  <a:cubicBezTo>
                    <a:pt x="133" y="185"/>
                    <a:pt x="129" y="185"/>
                    <a:pt x="130" y="186"/>
                  </a:cubicBezTo>
                  <a:cubicBezTo>
                    <a:pt x="130" y="187"/>
                    <a:pt x="133" y="188"/>
                    <a:pt x="134" y="188"/>
                  </a:cubicBezTo>
                  <a:cubicBezTo>
                    <a:pt x="134" y="187"/>
                    <a:pt x="136" y="188"/>
                    <a:pt x="136" y="188"/>
                  </a:cubicBezTo>
                  <a:cubicBezTo>
                    <a:pt x="136" y="188"/>
                    <a:pt x="137" y="188"/>
                    <a:pt x="137" y="188"/>
                  </a:cubicBezTo>
                  <a:cubicBezTo>
                    <a:pt x="138" y="188"/>
                    <a:pt x="138" y="188"/>
                    <a:pt x="139" y="189"/>
                  </a:cubicBezTo>
                  <a:cubicBezTo>
                    <a:pt x="140" y="188"/>
                    <a:pt x="141" y="188"/>
                    <a:pt x="143" y="188"/>
                  </a:cubicBezTo>
                  <a:cubicBezTo>
                    <a:pt x="143" y="188"/>
                    <a:pt x="144" y="188"/>
                    <a:pt x="144" y="187"/>
                  </a:cubicBezTo>
                  <a:cubicBezTo>
                    <a:pt x="144" y="187"/>
                    <a:pt x="149" y="188"/>
                    <a:pt x="149" y="188"/>
                  </a:cubicBezTo>
                  <a:cubicBezTo>
                    <a:pt x="148" y="189"/>
                    <a:pt x="146" y="192"/>
                    <a:pt x="146" y="192"/>
                  </a:cubicBezTo>
                  <a:cubicBezTo>
                    <a:pt x="146" y="192"/>
                    <a:pt x="146" y="193"/>
                    <a:pt x="146" y="194"/>
                  </a:cubicBezTo>
                  <a:cubicBezTo>
                    <a:pt x="147" y="194"/>
                    <a:pt x="152" y="195"/>
                    <a:pt x="152" y="195"/>
                  </a:cubicBezTo>
                  <a:cubicBezTo>
                    <a:pt x="152" y="195"/>
                    <a:pt x="153" y="195"/>
                    <a:pt x="153" y="196"/>
                  </a:cubicBezTo>
                  <a:cubicBezTo>
                    <a:pt x="152" y="196"/>
                    <a:pt x="152" y="197"/>
                    <a:pt x="151" y="197"/>
                  </a:cubicBezTo>
                  <a:cubicBezTo>
                    <a:pt x="151" y="198"/>
                    <a:pt x="154" y="203"/>
                    <a:pt x="154" y="203"/>
                  </a:cubicBezTo>
                  <a:cubicBezTo>
                    <a:pt x="152" y="204"/>
                    <a:pt x="151" y="205"/>
                    <a:pt x="149" y="206"/>
                  </a:cubicBezTo>
                  <a:cubicBezTo>
                    <a:pt x="149" y="206"/>
                    <a:pt x="146" y="205"/>
                    <a:pt x="146" y="209"/>
                  </a:cubicBezTo>
                  <a:cubicBezTo>
                    <a:pt x="147" y="213"/>
                    <a:pt x="145" y="212"/>
                    <a:pt x="147" y="213"/>
                  </a:cubicBezTo>
                  <a:cubicBezTo>
                    <a:pt x="149" y="215"/>
                    <a:pt x="150" y="217"/>
                    <a:pt x="150" y="217"/>
                  </a:cubicBezTo>
                  <a:cubicBezTo>
                    <a:pt x="150" y="217"/>
                    <a:pt x="151" y="219"/>
                    <a:pt x="150" y="221"/>
                  </a:cubicBezTo>
                  <a:cubicBezTo>
                    <a:pt x="149" y="222"/>
                    <a:pt x="151" y="220"/>
                    <a:pt x="149" y="222"/>
                  </a:cubicBezTo>
                  <a:cubicBezTo>
                    <a:pt x="147" y="225"/>
                    <a:pt x="144" y="224"/>
                    <a:pt x="146" y="227"/>
                  </a:cubicBezTo>
                  <a:cubicBezTo>
                    <a:pt x="147" y="229"/>
                    <a:pt x="152" y="232"/>
                    <a:pt x="152" y="232"/>
                  </a:cubicBezTo>
                  <a:cubicBezTo>
                    <a:pt x="152" y="234"/>
                    <a:pt x="152" y="235"/>
                    <a:pt x="152" y="237"/>
                  </a:cubicBezTo>
                  <a:cubicBezTo>
                    <a:pt x="153" y="239"/>
                    <a:pt x="153" y="239"/>
                    <a:pt x="153" y="240"/>
                  </a:cubicBezTo>
                  <a:cubicBezTo>
                    <a:pt x="153" y="241"/>
                    <a:pt x="153" y="241"/>
                    <a:pt x="154" y="243"/>
                  </a:cubicBezTo>
                  <a:cubicBezTo>
                    <a:pt x="154" y="244"/>
                    <a:pt x="155" y="244"/>
                    <a:pt x="157" y="246"/>
                  </a:cubicBezTo>
                  <a:cubicBezTo>
                    <a:pt x="158" y="248"/>
                    <a:pt x="158" y="248"/>
                    <a:pt x="158" y="248"/>
                  </a:cubicBezTo>
                  <a:cubicBezTo>
                    <a:pt x="158" y="248"/>
                    <a:pt x="163" y="250"/>
                    <a:pt x="163" y="251"/>
                  </a:cubicBezTo>
                  <a:cubicBezTo>
                    <a:pt x="164" y="252"/>
                    <a:pt x="164" y="252"/>
                    <a:pt x="165" y="254"/>
                  </a:cubicBezTo>
                  <a:cubicBezTo>
                    <a:pt x="167" y="255"/>
                    <a:pt x="169" y="254"/>
                    <a:pt x="170" y="257"/>
                  </a:cubicBezTo>
                  <a:cubicBezTo>
                    <a:pt x="170" y="259"/>
                    <a:pt x="170" y="258"/>
                    <a:pt x="171" y="261"/>
                  </a:cubicBezTo>
                  <a:cubicBezTo>
                    <a:pt x="172" y="263"/>
                    <a:pt x="172" y="263"/>
                    <a:pt x="172" y="263"/>
                  </a:cubicBezTo>
                  <a:cubicBezTo>
                    <a:pt x="172" y="263"/>
                    <a:pt x="173" y="262"/>
                    <a:pt x="173" y="265"/>
                  </a:cubicBezTo>
                  <a:cubicBezTo>
                    <a:pt x="174" y="268"/>
                    <a:pt x="176" y="267"/>
                    <a:pt x="177" y="269"/>
                  </a:cubicBezTo>
                  <a:cubicBezTo>
                    <a:pt x="179" y="272"/>
                    <a:pt x="177" y="269"/>
                    <a:pt x="179" y="272"/>
                  </a:cubicBezTo>
                  <a:cubicBezTo>
                    <a:pt x="181" y="275"/>
                    <a:pt x="187" y="275"/>
                    <a:pt x="187" y="275"/>
                  </a:cubicBezTo>
                  <a:cubicBezTo>
                    <a:pt x="189" y="277"/>
                    <a:pt x="189" y="273"/>
                    <a:pt x="189" y="277"/>
                  </a:cubicBezTo>
                  <a:cubicBezTo>
                    <a:pt x="188" y="280"/>
                    <a:pt x="187" y="280"/>
                    <a:pt x="188" y="280"/>
                  </a:cubicBezTo>
                  <a:cubicBezTo>
                    <a:pt x="190" y="280"/>
                    <a:pt x="190" y="279"/>
                    <a:pt x="190" y="282"/>
                  </a:cubicBezTo>
                  <a:cubicBezTo>
                    <a:pt x="191" y="285"/>
                    <a:pt x="193" y="285"/>
                    <a:pt x="193" y="287"/>
                  </a:cubicBezTo>
                  <a:cubicBezTo>
                    <a:pt x="193" y="290"/>
                    <a:pt x="203" y="295"/>
                    <a:pt x="203" y="295"/>
                  </a:cubicBezTo>
                  <a:cubicBezTo>
                    <a:pt x="204" y="296"/>
                    <a:pt x="204" y="292"/>
                    <a:pt x="204" y="292"/>
                  </a:cubicBezTo>
                  <a:cubicBezTo>
                    <a:pt x="203" y="291"/>
                    <a:pt x="203" y="290"/>
                    <a:pt x="202" y="288"/>
                  </a:cubicBezTo>
                  <a:cubicBezTo>
                    <a:pt x="201" y="287"/>
                    <a:pt x="201" y="287"/>
                    <a:pt x="200" y="286"/>
                  </a:cubicBezTo>
                  <a:cubicBezTo>
                    <a:pt x="199" y="285"/>
                    <a:pt x="199" y="284"/>
                    <a:pt x="199" y="283"/>
                  </a:cubicBezTo>
                  <a:cubicBezTo>
                    <a:pt x="199" y="283"/>
                    <a:pt x="198" y="280"/>
                    <a:pt x="197" y="279"/>
                  </a:cubicBezTo>
                  <a:cubicBezTo>
                    <a:pt x="197" y="278"/>
                    <a:pt x="196" y="277"/>
                    <a:pt x="196" y="277"/>
                  </a:cubicBezTo>
                  <a:cubicBezTo>
                    <a:pt x="195" y="274"/>
                    <a:pt x="194" y="273"/>
                    <a:pt x="194" y="271"/>
                  </a:cubicBezTo>
                  <a:cubicBezTo>
                    <a:pt x="193" y="270"/>
                    <a:pt x="193" y="270"/>
                    <a:pt x="193" y="269"/>
                  </a:cubicBezTo>
                  <a:cubicBezTo>
                    <a:pt x="193" y="269"/>
                    <a:pt x="193" y="267"/>
                    <a:pt x="195" y="269"/>
                  </a:cubicBezTo>
                  <a:cubicBezTo>
                    <a:pt x="198" y="271"/>
                    <a:pt x="203" y="270"/>
                    <a:pt x="203" y="273"/>
                  </a:cubicBezTo>
                  <a:cubicBezTo>
                    <a:pt x="203" y="277"/>
                    <a:pt x="203" y="276"/>
                    <a:pt x="204" y="279"/>
                  </a:cubicBezTo>
                  <a:cubicBezTo>
                    <a:pt x="204" y="281"/>
                    <a:pt x="207" y="280"/>
                    <a:pt x="207" y="281"/>
                  </a:cubicBezTo>
                  <a:cubicBezTo>
                    <a:pt x="208" y="283"/>
                    <a:pt x="210" y="283"/>
                    <a:pt x="211" y="284"/>
                  </a:cubicBezTo>
                  <a:cubicBezTo>
                    <a:pt x="212" y="286"/>
                    <a:pt x="215" y="288"/>
                    <a:pt x="215" y="288"/>
                  </a:cubicBezTo>
                  <a:cubicBezTo>
                    <a:pt x="216" y="289"/>
                    <a:pt x="217" y="289"/>
                    <a:pt x="218" y="290"/>
                  </a:cubicBezTo>
                  <a:cubicBezTo>
                    <a:pt x="218" y="290"/>
                    <a:pt x="220" y="292"/>
                    <a:pt x="220" y="293"/>
                  </a:cubicBezTo>
                  <a:cubicBezTo>
                    <a:pt x="219" y="294"/>
                    <a:pt x="220" y="294"/>
                    <a:pt x="220" y="296"/>
                  </a:cubicBezTo>
                  <a:cubicBezTo>
                    <a:pt x="220" y="297"/>
                    <a:pt x="221" y="297"/>
                    <a:pt x="222" y="298"/>
                  </a:cubicBezTo>
                  <a:cubicBezTo>
                    <a:pt x="222" y="299"/>
                    <a:pt x="224" y="299"/>
                    <a:pt x="226" y="302"/>
                  </a:cubicBezTo>
                  <a:cubicBezTo>
                    <a:pt x="228" y="305"/>
                    <a:pt x="234" y="307"/>
                    <a:pt x="234" y="307"/>
                  </a:cubicBezTo>
                  <a:cubicBezTo>
                    <a:pt x="231" y="309"/>
                    <a:pt x="229" y="310"/>
                    <a:pt x="226" y="312"/>
                  </a:cubicBezTo>
                  <a:cubicBezTo>
                    <a:pt x="226" y="312"/>
                    <a:pt x="222" y="315"/>
                    <a:pt x="226" y="316"/>
                  </a:cubicBezTo>
                  <a:cubicBezTo>
                    <a:pt x="230" y="316"/>
                    <a:pt x="240" y="319"/>
                    <a:pt x="240" y="319"/>
                  </a:cubicBezTo>
                  <a:cubicBezTo>
                    <a:pt x="240" y="320"/>
                    <a:pt x="240" y="320"/>
                    <a:pt x="240" y="321"/>
                  </a:cubicBezTo>
                  <a:cubicBezTo>
                    <a:pt x="240" y="321"/>
                    <a:pt x="245" y="324"/>
                    <a:pt x="249" y="325"/>
                  </a:cubicBezTo>
                  <a:cubicBezTo>
                    <a:pt x="253" y="327"/>
                    <a:pt x="258" y="327"/>
                    <a:pt x="258" y="327"/>
                  </a:cubicBezTo>
                  <a:cubicBezTo>
                    <a:pt x="258" y="327"/>
                    <a:pt x="265" y="327"/>
                    <a:pt x="265" y="329"/>
                  </a:cubicBezTo>
                  <a:cubicBezTo>
                    <a:pt x="265" y="331"/>
                    <a:pt x="266" y="332"/>
                    <a:pt x="269" y="332"/>
                  </a:cubicBezTo>
                  <a:cubicBezTo>
                    <a:pt x="272" y="332"/>
                    <a:pt x="279" y="332"/>
                    <a:pt x="279" y="332"/>
                  </a:cubicBezTo>
                  <a:cubicBezTo>
                    <a:pt x="280" y="331"/>
                    <a:pt x="281" y="331"/>
                    <a:pt x="282" y="331"/>
                  </a:cubicBezTo>
                  <a:cubicBezTo>
                    <a:pt x="282" y="331"/>
                    <a:pt x="287" y="332"/>
                    <a:pt x="287" y="333"/>
                  </a:cubicBezTo>
                  <a:cubicBezTo>
                    <a:pt x="287" y="334"/>
                    <a:pt x="285" y="336"/>
                    <a:pt x="288" y="337"/>
                  </a:cubicBezTo>
                  <a:cubicBezTo>
                    <a:pt x="291" y="338"/>
                    <a:pt x="294" y="339"/>
                    <a:pt x="294" y="339"/>
                  </a:cubicBezTo>
                  <a:cubicBezTo>
                    <a:pt x="297" y="340"/>
                    <a:pt x="299" y="340"/>
                    <a:pt x="302" y="341"/>
                  </a:cubicBezTo>
                  <a:cubicBezTo>
                    <a:pt x="302" y="341"/>
                    <a:pt x="303" y="342"/>
                    <a:pt x="303" y="343"/>
                  </a:cubicBezTo>
                  <a:cubicBezTo>
                    <a:pt x="303" y="345"/>
                    <a:pt x="312" y="343"/>
                    <a:pt x="312" y="343"/>
                  </a:cubicBezTo>
                  <a:cubicBezTo>
                    <a:pt x="312" y="343"/>
                    <a:pt x="318" y="345"/>
                    <a:pt x="317" y="347"/>
                  </a:cubicBezTo>
                  <a:cubicBezTo>
                    <a:pt x="315" y="349"/>
                    <a:pt x="316" y="349"/>
                    <a:pt x="316" y="351"/>
                  </a:cubicBezTo>
                  <a:cubicBezTo>
                    <a:pt x="315" y="353"/>
                    <a:pt x="314" y="351"/>
                    <a:pt x="315" y="353"/>
                  </a:cubicBezTo>
                  <a:cubicBezTo>
                    <a:pt x="316" y="355"/>
                    <a:pt x="317" y="356"/>
                    <a:pt x="320" y="356"/>
                  </a:cubicBezTo>
                  <a:cubicBezTo>
                    <a:pt x="322" y="357"/>
                    <a:pt x="328" y="357"/>
                    <a:pt x="328" y="357"/>
                  </a:cubicBezTo>
                  <a:cubicBezTo>
                    <a:pt x="328" y="357"/>
                    <a:pt x="326" y="358"/>
                    <a:pt x="330" y="359"/>
                  </a:cubicBezTo>
                  <a:cubicBezTo>
                    <a:pt x="334" y="361"/>
                    <a:pt x="340" y="362"/>
                    <a:pt x="340" y="362"/>
                  </a:cubicBezTo>
                  <a:cubicBezTo>
                    <a:pt x="340" y="362"/>
                    <a:pt x="339" y="363"/>
                    <a:pt x="340" y="364"/>
                  </a:cubicBezTo>
                  <a:cubicBezTo>
                    <a:pt x="340" y="365"/>
                    <a:pt x="344" y="366"/>
                    <a:pt x="344" y="366"/>
                  </a:cubicBezTo>
                  <a:cubicBezTo>
                    <a:pt x="344" y="365"/>
                    <a:pt x="345" y="364"/>
                    <a:pt x="345" y="363"/>
                  </a:cubicBezTo>
                  <a:cubicBezTo>
                    <a:pt x="346" y="362"/>
                    <a:pt x="346" y="362"/>
                    <a:pt x="347" y="361"/>
                  </a:cubicBezTo>
                  <a:cubicBezTo>
                    <a:pt x="349" y="361"/>
                    <a:pt x="350" y="360"/>
                    <a:pt x="351" y="359"/>
                  </a:cubicBezTo>
                  <a:cubicBezTo>
                    <a:pt x="353" y="359"/>
                    <a:pt x="354" y="359"/>
                    <a:pt x="355" y="358"/>
                  </a:cubicBezTo>
                  <a:cubicBezTo>
                    <a:pt x="355" y="358"/>
                    <a:pt x="357" y="355"/>
                    <a:pt x="354" y="356"/>
                  </a:cubicBezTo>
                  <a:cubicBezTo>
                    <a:pt x="350" y="358"/>
                    <a:pt x="354" y="356"/>
                    <a:pt x="350" y="358"/>
                  </a:cubicBezTo>
                  <a:cubicBezTo>
                    <a:pt x="346" y="359"/>
                    <a:pt x="341" y="359"/>
                    <a:pt x="341" y="359"/>
                  </a:cubicBezTo>
                  <a:cubicBezTo>
                    <a:pt x="339" y="359"/>
                    <a:pt x="337" y="359"/>
                    <a:pt x="335" y="359"/>
                  </a:cubicBezTo>
                  <a:cubicBezTo>
                    <a:pt x="335" y="357"/>
                    <a:pt x="335" y="356"/>
                    <a:pt x="335" y="355"/>
                  </a:cubicBezTo>
                  <a:cubicBezTo>
                    <a:pt x="335" y="353"/>
                    <a:pt x="336" y="352"/>
                    <a:pt x="336" y="350"/>
                  </a:cubicBezTo>
                  <a:cubicBezTo>
                    <a:pt x="336" y="348"/>
                    <a:pt x="336" y="347"/>
                    <a:pt x="336" y="345"/>
                  </a:cubicBezTo>
                  <a:cubicBezTo>
                    <a:pt x="336" y="343"/>
                    <a:pt x="336" y="342"/>
                    <a:pt x="335" y="341"/>
                  </a:cubicBezTo>
                  <a:cubicBezTo>
                    <a:pt x="334" y="338"/>
                    <a:pt x="333" y="337"/>
                    <a:pt x="332" y="335"/>
                  </a:cubicBezTo>
                  <a:cubicBezTo>
                    <a:pt x="332" y="335"/>
                    <a:pt x="330" y="334"/>
                    <a:pt x="328" y="334"/>
                  </a:cubicBezTo>
                  <a:cubicBezTo>
                    <a:pt x="327" y="333"/>
                    <a:pt x="321" y="332"/>
                    <a:pt x="321" y="332"/>
                  </a:cubicBezTo>
                  <a:cubicBezTo>
                    <a:pt x="321" y="332"/>
                    <a:pt x="319" y="333"/>
                    <a:pt x="317" y="333"/>
                  </a:cubicBezTo>
                  <a:cubicBezTo>
                    <a:pt x="314" y="333"/>
                    <a:pt x="314" y="333"/>
                    <a:pt x="314" y="333"/>
                  </a:cubicBezTo>
                  <a:cubicBezTo>
                    <a:pt x="313" y="332"/>
                    <a:pt x="312" y="332"/>
                    <a:pt x="311" y="331"/>
                  </a:cubicBezTo>
                  <a:cubicBezTo>
                    <a:pt x="311" y="331"/>
                    <a:pt x="309" y="330"/>
                    <a:pt x="311" y="329"/>
                  </a:cubicBezTo>
                  <a:cubicBezTo>
                    <a:pt x="313" y="329"/>
                    <a:pt x="314" y="326"/>
                    <a:pt x="314" y="326"/>
                  </a:cubicBezTo>
                  <a:cubicBezTo>
                    <a:pt x="314" y="325"/>
                    <a:pt x="314" y="325"/>
                    <a:pt x="314" y="324"/>
                  </a:cubicBezTo>
                  <a:cubicBezTo>
                    <a:pt x="314" y="324"/>
                    <a:pt x="316" y="324"/>
                    <a:pt x="316" y="322"/>
                  </a:cubicBezTo>
                  <a:cubicBezTo>
                    <a:pt x="317" y="320"/>
                    <a:pt x="316" y="315"/>
                    <a:pt x="316" y="315"/>
                  </a:cubicBezTo>
                  <a:cubicBezTo>
                    <a:pt x="316" y="314"/>
                    <a:pt x="316" y="314"/>
                    <a:pt x="315" y="313"/>
                  </a:cubicBezTo>
                  <a:cubicBezTo>
                    <a:pt x="316" y="312"/>
                    <a:pt x="316" y="311"/>
                    <a:pt x="316" y="310"/>
                  </a:cubicBezTo>
                  <a:cubicBezTo>
                    <a:pt x="316" y="310"/>
                    <a:pt x="314" y="307"/>
                    <a:pt x="311" y="308"/>
                  </a:cubicBezTo>
                  <a:cubicBezTo>
                    <a:pt x="309" y="308"/>
                    <a:pt x="309" y="308"/>
                    <a:pt x="307" y="309"/>
                  </a:cubicBezTo>
                  <a:cubicBezTo>
                    <a:pt x="304" y="310"/>
                    <a:pt x="302" y="310"/>
                    <a:pt x="302" y="310"/>
                  </a:cubicBezTo>
                  <a:cubicBezTo>
                    <a:pt x="302" y="310"/>
                    <a:pt x="298" y="315"/>
                    <a:pt x="298" y="316"/>
                  </a:cubicBezTo>
                  <a:cubicBezTo>
                    <a:pt x="298" y="318"/>
                    <a:pt x="299" y="316"/>
                    <a:pt x="298" y="318"/>
                  </a:cubicBezTo>
                  <a:cubicBezTo>
                    <a:pt x="297" y="319"/>
                    <a:pt x="301" y="319"/>
                    <a:pt x="297" y="319"/>
                  </a:cubicBezTo>
                  <a:cubicBezTo>
                    <a:pt x="294" y="320"/>
                    <a:pt x="295" y="320"/>
                    <a:pt x="291" y="320"/>
                  </a:cubicBezTo>
                  <a:cubicBezTo>
                    <a:pt x="288" y="320"/>
                    <a:pt x="288" y="321"/>
                    <a:pt x="286" y="321"/>
                  </a:cubicBezTo>
                  <a:cubicBezTo>
                    <a:pt x="284" y="321"/>
                    <a:pt x="281" y="321"/>
                    <a:pt x="281" y="321"/>
                  </a:cubicBezTo>
                  <a:cubicBezTo>
                    <a:pt x="281" y="321"/>
                    <a:pt x="281" y="318"/>
                    <a:pt x="277" y="317"/>
                  </a:cubicBezTo>
                  <a:cubicBezTo>
                    <a:pt x="274" y="316"/>
                    <a:pt x="270" y="311"/>
                    <a:pt x="270" y="311"/>
                  </a:cubicBezTo>
                  <a:cubicBezTo>
                    <a:pt x="269" y="309"/>
                    <a:pt x="269" y="308"/>
                    <a:pt x="268" y="306"/>
                  </a:cubicBezTo>
                  <a:cubicBezTo>
                    <a:pt x="268" y="303"/>
                    <a:pt x="268" y="302"/>
                    <a:pt x="268" y="300"/>
                  </a:cubicBezTo>
                  <a:cubicBezTo>
                    <a:pt x="267" y="297"/>
                    <a:pt x="267" y="296"/>
                    <a:pt x="266" y="293"/>
                  </a:cubicBezTo>
                  <a:cubicBezTo>
                    <a:pt x="267" y="290"/>
                    <a:pt x="267" y="289"/>
                    <a:pt x="268" y="287"/>
                  </a:cubicBezTo>
                  <a:cubicBezTo>
                    <a:pt x="268" y="287"/>
                    <a:pt x="269" y="285"/>
                    <a:pt x="271" y="284"/>
                  </a:cubicBezTo>
                  <a:cubicBezTo>
                    <a:pt x="272" y="283"/>
                    <a:pt x="272" y="279"/>
                    <a:pt x="272" y="279"/>
                  </a:cubicBezTo>
                  <a:cubicBezTo>
                    <a:pt x="273" y="278"/>
                    <a:pt x="274" y="277"/>
                    <a:pt x="276" y="277"/>
                  </a:cubicBezTo>
                  <a:cubicBezTo>
                    <a:pt x="276" y="277"/>
                    <a:pt x="283" y="276"/>
                    <a:pt x="285" y="275"/>
                  </a:cubicBezTo>
                  <a:cubicBezTo>
                    <a:pt x="287" y="276"/>
                    <a:pt x="287" y="275"/>
                    <a:pt x="287" y="275"/>
                  </a:cubicBezTo>
                  <a:cubicBezTo>
                    <a:pt x="290" y="275"/>
                    <a:pt x="292" y="275"/>
                    <a:pt x="295" y="274"/>
                  </a:cubicBezTo>
                  <a:cubicBezTo>
                    <a:pt x="298" y="274"/>
                    <a:pt x="307" y="274"/>
                    <a:pt x="307" y="274"/>
                  </a:cubicBezTo>
                  <a:cubicBezTo>
                    <a:pt x="308" y="274"/>
                    <a:pt x="309" y="273"/>
                    <a:pt x="309" y="272"/>
                  </a:cubicBezTo>
                  <a:cubicBezTo>
                    <a:pt x="310" y="271"/>
                    <a:pt x="311" y="271"/>
                    <a:pt x="312" y="270"/>
                  </a:cubicBezTo>
                  <a:cubicBezTo>
                    <a:pt x="312" y="270"/>
                    <a:pt x="310" y="268"/>
                    <a:pt x="314" y="269"/>
                  </a:cubicBezTo>
                  <a:cubicBezTo>
                    <a:pt x="318" y="271"/>
                    <a:pt x="318" y="270"/>
                    <a:pt x="320" y="271"/>
                  </a:cubicBezTo>
                  <a:cubicBezTo>
                    <a:pt x="323" y="272"/>
                    <a:pt x="323" y="271"/>
                    <a:pt x="326" y="273"/>
                  </a:cubicBezTo>
                  <a:cubicBezTo>
                    <a:pt x="328" y="275"/>
                    <a:pt x="327" y="273"/>
                    <a:pt x="329" y="275"/>
                  </a:cubicBezTo>
                  <a:cubicBezTo>
                    <a:pt x="330" y="276"/>
                    <a:pt x="328" y="273"/>
                    <a:pt x="330" y="276"/>
                  </a:cubicBezTo>
                  <a:cubicBezTo>
                    <a:pt x="333" y="280"/>
                    <a:pt x="330" y="279"/>
                    <a:pt x="333" y="280"/>
                  </a:cubicBezTo>
                  <a:cubicBezTo>
                    <a:pt x="335" y="281"/>
                    <a:pt x="337" y="279"/>
                    <a:pt x="338" y="282"/>
                  </a:cubicBezTo>
                  <a:cubicBezTo>
                    <a:pt x="340" y="285"/>
                    <a:pt x="338" y="280"/>
                    <a:pt x="340" y="285"/>
                  </a:cubicBezTo>
                  <a:cubicBezTo>
                    <a:pt x="342" y="289"/>
                    <a:pt x="339" y="287"/>
                    <a:pt x="342" y="289"/>
                  </a:cubicBezTo>
                  <a:cubicBezTo>
                    <a:pt x="344" y="292"/>
                    <a:pt x="344" y="292"/>
                    <a:pt x="344" y="292"/>
                  </a:cubicBezTo>
                  <a:cubicBezTo>
                    <a:pt x="345" y="292"/>
                    <a:pt x="345" y="292"/>
                    <a:pt x="346" y="292"/>
                  </a:cubicBezTo>
                  <a:cubicBezTo>
                    <a:pt x="346" y="292"/>
                    <a:pt x="349" y="292"/>
                    <a:pt x="350" y="291"/>
                  </a:cubicBezTo>
                  <a:cubicBezTo>
                    <a:pt x="351" y="290"/>
                    <a:pt x="350" y="287"/>
                    <a:pt x="351" y="285"/>
                  </a:cubicBezTo>
                  <a:cubicBezTo>
                    <a:pt x="351" y="283"/>
                    <a:pt x="349" y="279"/>
                    <a:pt x="349" y="279"/>
                  </a:cubicBezTo>
                  <a:cubicBezTo>
                    <a:pt x="349" y="279"/>
                    <a:pt x="349" y="279"/>
                    <a:pt x="348" y="278"/>
                  </a:cubicBezTo>
                  <a:cubicBezTo>
                    <a:pt x="348" y="277"/>
                    <a:pt x="344" y="275"/>
                    <a:pt x="344" y="272"/>
                  </a:cubicBezTo>
                  <a:cubicBezTo>
                    <a:pt x="343" y="268"/>
                    <a:pt x="345" y="266"/>
                    <a:pt x="345" y="266"/>
                  </a:cubicBezTo>
                  <a:cubicBezTo>
                    <a:pt x="345" y="266"/>
                    <a:pt x="347" y="265"/>
                    <a:pt x="348" y="265"/>
                  </a:cubicBezTo>
                  <a:cubicBezTo>
                    <a:pt x="350" y="264"/>
                    <a:pt x="352" y="262"/>
                    <a:pt x="352" y="262"/>
                  </a:cubicBezTo>
                  <a:cubicBezTo>
                    <a:pt x="354" y="262"/>
                    <a:pt x="354" y="261"/>
                    <a:pt x="355" y="261"/>
                  </a:cubicBezTo>
                  <a:cubicBezTo>
                    <a:pt x="356" y="260"/>
                    <a:pt x="357" y="260"/>
                    <a:pt x="358" y="259"/>
                  </a:cubicBezTo>
                  <a:cubicBezTo>
                    <a:pt x="360" y="257"/>
                    <a:pt x="361" y="256"/>
                    <a:pt x="363" y="255"/>
                  </a:cubicBezTo>
                  <a:cubicBezTo>
                    <a:pt x="365" y="254"/>
                    <a:pt x="366" y="253"/>
                    <a:pt x="368" y="252"/>
                  </a:cubicBezTo>
                  <a:cubicBezTo>
                    <a:pt x="368" y="251"/>
                    <a:pt x="368" y="250"/>
                    <a:pt x="368" y="249"/>
                  </a:cubicBezTo>
                  <a:cubicBezTo>
                    <a:pt x="368" y="249"/>
                    <a:pt x="368" y="248"/>
                    <a:pt x="368" y="247"/>
                  </a:cubicBezTo>
                  <a:cubicBezTo>
                    <a:pt x="368" y="246"/>
                    <a:pt x="368" y="244"/>
                    <a:pt x="368" y="244"/>
                  </a:cubicBezTo>
                  <a:cubicBezTo>
                    <a:pt x="368" y="244"/>
                    <a:pt x="370" y="249"/>
                    <a:pt x="368" y="246"/>
                  </a:cubicBezTo>
                  <a:cubicBezTo>
                    <a:pt x="366" y="244"/>
                    <a:pt x="366" y="242"/>
                    <a:pt x="366" y="241"/>
                  </a:cubicBezTo>
                  <a:cubicBezTo>
                    <a:pt x="366" y="239"/>
                    <a:pt x="363" y="234"/>
                    <a:pt x="363" y="234"/>
                  </a:cubicBezTo>
                  <a:cubicBezTo>
                    <a:pt x="364" y="234"/>
                    <a:pt x="364" y="233"/>
                    <a:pt x="365" y="233"/>
                  </a:cubicBezTo>
                  <a:cubicBezTo>
                    <a:pt x="365" y="233"/>
                    <a:pt x="367" y="230"/>
                    <a:pt x="369" y="233"/>
                  </a:cubicBezTo>
                  <a:cubicBezTo>
                    <a:pt x="370" y="237"/>
                    <a:pt x="371" y="237"/>
                    <a:pt x="371" y="237"/>
                  </a:cubicBezTo>
                  <a:cubicBezTo>
                    <a:pt x="375" y="235"/>
                    <a:pt x="378" y="234"/>
                    <a:pt x="382" y="232"/>
                  </a:cubicBezTo>
                  <a:cubicBezTo>
                    <a:pt x="382" y="232"/>
                    <a:pt x="384" y="226"/>
                    <a:pt x="386" y="226"/>
                  </a:cubicBezTo>
                  <a:cubicBezTo>
                    <a:pt x="387" y="226"/>
                    <a:pt x="390" y="222"/>
                    <a:pt x="390" y="222"/>
                  </a:cubicBezTo>
                  <a:cubicBezTo>
                    <a:pt x="390" y="221"/>
                    <a:pt x="389" y="220"/>
                    <a:pt x="389" y="219"/>
                  </a:cubicBezTo>
                  <a:cubicBezTo>
                    <a:pt x="389" y="218"/>
                    <a:pt x="390" y="217"/>
                    <a:pt x="390" y="216"/>
                  </a:cubicBezTo>
                  <a:cubicBezTo>
                    <a:pt x="391" y="216"/>
                    <a:pt x="392" y="215"/>
                    <a:pt x="393" y="215"/>
                  </a:cubicBezTo>
                  <a:cubicBezTo>
                    <a:pt x="394" y="214"/>
                    <a:pt x="395" y="214"/>
                    <a:pt x="396" y="214"/>
                  </a:cubicBezTo>
                  <a:cubicBezTo>
                    <a:pt x="396" y="214"/>
                    <a:pt x="395" y="212"/>
                    <a:pt x="400" y="213"/>
                  </a:cubicBezTo>
                  <a:cubicBezTo>
                    <a:pt x="404" y="214"/>
                    <a:pt x="406" y="214"/>
                    <a:pt x="407" y="214"/>
                  </a:cubicBezTo>
                  <a:cubicBezTo>
                    <a:pt x="409" y="214"/>
                    <a:pt x="406" y="213"/>
                    <a:pt x="409" y="214"/>
                  </a:cubicBezTo>
                  <a:cubicBezTo>
                    <a:pt x="411" y="214"/>
                    <a:pt x="414" y="214"/>
                    <a:pt x="414" y="214"/>
                  </a:cubicBezTo>
                  <a:cubicBezTo>
                    <a:pt x="416" y="214"/>
                    <a:pt x="417" y="213"/>
                    <a:pt x="419" y="213"/>
                  </a:cubicBezTo>
                  <a:cubicBezTo>
                    <a:pt x="419" y="213"/>
                    <a:pt x="420" y="210"/>
                    <a:pt x="421" y="209"/>
                  </a:cubicBezTo>
                  <a:cubicBezTo>
                    <a:pt x="422" y="208"/>
                    <a:pt x="421" y="204"/>
                    <a:pt x="421" y="204"/>
                  </a:cubicBezTo>
                  <a:cubicBezTo>
                    <a:pt x="421" y="204"/>
                    <a:pt x="421" y="203"/>
                    <a:pt x="419" y="201"/>
                  </a:cubicBezTo>
                  <a:cubicBezTo>
                    <a:pt x="417" y="198"/>
                    <a:pt x="415" y="196"/>
                    <a:pt x="415" y="196"/>
                  </a:cubicBezTo>
                  <a:cubicBezTo>
                    <a:pt x="415" y="196"/>
                    <a:pt x="413" y="191"/>
                    <a:pt x="414" y="190"/>
                  </a:cubicBezTo>
                  <a:cubicBezTo>
                    <a:pt x="416" y="188"/>
                    <a:pt x="417" y="186"/>
                    <a:pt x="417" y="186"/>
                  </a:cubicBezTo>
                  <a:cubicBezTo>
                    <a:pt x="419" y="186"/>
                    <a:pt x="421" y="186"/>
                    <a:pt x="424" y="185"/>
                  </a:cubicBezTo>
                  <a:cubicBezTo>
                    <a:pt x="424" y="185"/>
                    <a:pt x="426" y="183"/>
                    <a:pt x="429" y="182"/>
                  </a:cubicBezTo>
                  <a:cubicBezTo>
                    <a:pt x="433" y="182"/>
                    <a:pt x="429" y="181"/>
                    <a:pt x="433" y="182"/>
                  </a:cubicBezTo>
                  <a:cubicBezTo>
                    <a:pt x="437" y="182"/>
                    <a:pt x="438" y="183"/>
                    <a:pt x="439" y="183"/>
                  </a:cubicBezTo>
                  <a:cubicBezTo>
                    <a:pt x="440" y="183"/>
                    <a:pt x="442" y="182"/>
                    <a:pt x="442" y="182"/>
                  </a:cubicBezTo>
                  <a:cubicBezTo>
                    <a:pt x="442" y="182"/>
                    <a:pt x="448" y="179"/>
                    <a:pt x="444" y="184"/>
                  </a:cubicBezTo>
                  <a:cubicBezTo>
                    <a:pt x="441" y="189"/>
                    <a:pt x="442" y="185"/>
                    <a:pt x="441" y="189"/>
                  </a:cubicBezTo>
                  <a:cubicBezTo>
                    <a:pt x="440" y="193"/>
                    <a:pt x="439" y="191"/>
                    <a:pt x="440" y="193"/>
                  </a:cubicBezTo>
                  <a:cubicBezTo>
                    <a:pt x="441" y="194"/>
                    <a:pt x="446" y="194"/>
                    <a:pt x="446" y="194"/>
                  </a:cubicBezTo>
                  <a:cubicBezTo>
                    <a:pt x="447" y="194"/>
                    <a:pt x="447" y="194"/>
                    <a:pt x="449" y="193"/>
                  </a:cubicBezTo>
                  <a:cubicBezTo>
                    <a:pt x="451" y="193"/>
                    <a:pt x="452" y="193"/>
                    <a:pt x="453" y="193"/>
                  </a:cubicBezTo>
                  <a:cubicBezTo>
                    <a:pt x="459" y="198"/>
                    <a:pt x="462" y="199"/>
                    <a:pt x="462" y="199"/>
                  </a:cubicBezTo>
                  <a:cubicBezTo>
                    <a:pt x="464" y="199"/>
                    <a:pt x="464" y="199"/>
                    <a:pt x="466" y="199"/>
                  </a:cubicBezTo>
                  <a:cubicBezTo>
                    <a:pt x="467" y="199"/>
                    <a:pt x="468" y="198"/>
                    <a:pt x="468" y="198"/>
                  </a:cubicBezTo>
                  <a:cubicBezTo>
                    <a:pt x="469" y="198"/>
                    <a:pt x="470" y="198"/>
                    <a:pt x="470" y="197"/>
                  </a:cubicBezTo>
                  <a:cubicBezTo>
                    <a:pt x="471" y="197"/>
                    <a:pt x="471" y="194"/>
                    <a:pt x="471" y="194"/>
                  </a:cubicBezTo>
                  <a:cubicBezTo>
                    <a:pt x="471" y="194"/>
                    <a:pt x="470" y="192"/>
                    <a:pt x="466" y="192"/>
                  </a:cubicBezTo>
                  <a:cubicBezTo>
                    <a:pt x="461" y="192"/>
                    <a:pt x="461" y="192"/>
                    <a:pt x="461" y="192"/>
                  </a:cubicBezTo>
                  <a:cubicBezTo>
                    <a:pt x="460" y="191"/>
                    <a:pt x="460" y="190"/>
                    <a:pt x="458" y="189"/>
                  </a:cubicBezTo>
                  <a:cubicBezTo>
                    <a:pt x="458" y="189"/>
                    <a:pt x="458" y="188"/>
                    <a:pt x="457" y="187"/>
                  </a:cubicBezTo>
                  <a:cubicBezTo>
                    <a:pt x="455" y="186"/>
                    <a:pt x="453" y="185"/>
                    <a:pt x="453" y="185"/>
                  </a:cubicBezTo>
                  <a:cubicBezTo>
                    <a:pt x="452" y="185"/>
                    <a:pt x="452" y="184"/>
                    <a:pt x="451" y="184"/>
                  </a:cubicBezTo>
                  <a:cubicBezTo>
                    <a:pt x="451" y="182"/>
                    <a:pt x="452" y="182"/>
                    <a:pt x="452" y="180"/>
                  </a:cubicBezTo>
                  <a:cubicBezTo>
                    <a:pt x="453" y="180"/>
                    <a:pt x="453" y="180"/>
                    <a:pt x="454" y="180"/>
                  </a:cubicBezTo>
                  <a:cubicBezTo>
                    <a:pt x="452" y="178"/>
                    <a:pt x="452" y="178"/>
                    <a:pt x="450" y="177"/>
                  </a:cubicBezTo>
                  <a:cubicBezTo>
                    <a:pt x="450" y="176"/>
                    <a:pt x="449" y="175"/>
                    <a:pt x="449" y="174"/>
                  </a:cubicBezTo>
                  <a:cubicBezTo>
                    <a:pt x="450" y="174"/>
                    <a:pt x="451" y="174"/>
                    <a:pt x="452" y="173"/>
                  </a:cubicBezTo>
                  <a:cubicBezTo>
                    <a:pt x="450" y="170"/>
                    <a:pt x="449" y="168"/>
                    <a:pt x="448" y="165"/>
                  </a:cubicBezTo>
                  <a:cubicBezTo>
                    <a:pt x="445" y="163"/>
                    <a:pt x="443" y="162"/>
                    <a:pt x="440" y="159"/>
                  </a:cubicBezTo>
                  <a:cubicBezTo>
                    <a:pt x="437" y="158"/>
                    <a:pt x="435" y="158"/>
                    <a:pt x="432" y="156"/>
                  </a:cubicBezTo>
                  <a:cubicBezTo>
                    <a:pt x="429" y="154"/>
                    <a:pt x="427" y="152"/>
                    <a:pt x="423" y="149"/>
                  </a:cubicBezTo>
                  <a:cubicBezTo>
                    <a:pt x="423" y="149"/>
                    <a:pt x="424" y="144"/>
                    <a:pt x="422" y="142"/>
                  </a:cubicBezTo>
                  <a:cubicBezTo>
                    <a:pt x="420" y="141"/>
                    <a:pt x="413" y="137"/>
                    <a:pt x="413" y="137"/>
                  </a:cubicBezTo>
                  <a:cubicBezTo>
                    <a:pt x="412" y="135"/>
                    <a:pt x="412" y="134"/>
                    <a:pt x="411" y="132"/>
                  </a:cubicBezTo>
                  <a:cubicBezTo>
                    <a:pt x="411" y="130"/>
                    <a:pt x="411" y="129"/>
                    <a:pt x="411" y="126"/>
                  </a:cubicBezTo>
                  <a:cubicBezTo>
                    <a:pt x="411" y="126"/>
                    <a:pt x="407" y="131"/>
                    <a:pt x="406" y="132"/>
                  </a:cubicBezTo>
                  <a:cubicBezTo>
                    <a:pt x="405" y="134"/>
                    <a:pt x="405" y="135"/>
                    <a:pt x="404" y="137"/>
                  </a:cubicBezTo>
                  <a:cubicBezTo>
                    <a:pt x="402" y="138"/>
                    <a:pt x="401" y="140"/>
                    <a:pt x="401" y="140"/>
                  </a:cubicBezTo>
                  <a:cubicBezTo>
                    <a:pt x="399" y="139"/>
                    <a:pt x="398" y="139"/>
                    <a:pt x="396" y="138"/>
                  </a:cubicBezTo>
                  <a:cubicBezTo>
                    <a:pt x="396" y="138"/>
                    <a:pt x="392" y="136"/>
                    <a:pt x="391" y="135"/>
                  </a:cubicBezTo>
                  <a:cubicBezTo>
                    <a:pt x="390" y="134"/>
                    <a:pt x="388" y="132"/>
                    <a:pt x="388" y="132"/>
                  </a:cubicBezTo>
                  <a:cubicBezTo>
                    <a:pt x="388" y="129"/>
                    <a:pt x="387" y="128"/>
                    <a:pt x="387" y="125"/>
                  </a:cubicBezTo>
                  <a:cubicBezTo>
                    <a:pt x="387" y="125"/>
                    <a:pt x="384" y="124"/>
                    <a:pt x="381" y="123"/>
                  </a:cubicBezTo>
                  <a:cubicBezTo>
                    <a:pt x="377" y="122"/>
                    <a:pt x="377" y="122"/>
                    <a:pt x="377" y="122"/>
                  </a:cubicBezTo>
                  <a:cubicBezTo>
                    <a:pt x="376" y="120"/>
                    <a:pt x="375" y="119"/>
                    <a:pt x="374" y="118"/>
                  </a:cubicBezTo>
                  <a:cubicBezTo>
                    <a:pt x="374" y="118"/>
                    <a:pt x="374" y="116"/>
                    <a:pt x="371" y="117"/>
                  </a:cubicBezTo>
                  <a:cubicBezTo>
                    <a:pt x="369" y="118"/>
                    <a:pt x="365" y="117"/>
                    <a:pt x="365" y="117"/>
                  </a:cubicBezTo>
                  <a:cubicBezTo>
                    <a:pt x="362" y="117"/>
                    <a:pt x="361" y="117"/>
                    <a:pt x="358" y="117"/>
                  </a:cubicBezTo>
                  <a:cubicBezTo>
                    <a:pt x="355" y="118"/>
                    <a:pt x="354" y="117"/>
                    <a:pt x="354" y="120"/>
                  </a:cubicBezTo>
                  <a:cubicBezTo>
                    <a:pt x="354" y="123"/>
                    <a:pt x="354" y="123"/>
                    <a:pt x="354" y="125"/>
                  </a:cubicBezTo>
                  <a:cubicBezTo>
                    <a:pt x="354" y="127"/>
                    <a:pt x="356" y="125"/>
                    <a:pt x="354" y="127"/>
                  </a:cubicBezTo>
                  <a:cubicBezTo>
                    <a:pt x="352" y="130"/>
                    <a:pt x="352" y="126"/>
                    <a:pt x="352" y="130"/>
                  </a:cubicBezTo>
                  <a:cubicBezTo>
                    <a:pt x="352" y="134"/>
                    <a:pt x="350" y="132"/>
                    <a:pt x="352" y="135"/>
                  </a:cubicBezTo>
                  <a:cubicBezTo>
                    <a:pt x="354" y="138"/>
                    <a:pt x="355" y="140"/>
                    <a:pt x="355" y="140"/>
                  </a:cubicBezTo>
                  <a:cubicBezTo>
                    <a:pt x="355" y="140"/>
                    <a:pt x="356" y="140"/>
                    <a:pt x="358" y="142"/>
                  </a:cubicBezTo>
                  <a:cubicBezTo>
                    <a:pt x="361" y="145"/>
                    <a:pt x="360" y="143"/>
                    <a:pt x="361" y="145"/>
                  </a:cubicBezTo>
                  <a:cubicBezTo>
                    <a:pt x="361" y="147"/>
                    <a:pt x="364" y="147"/>
                    <a:pt x="361" y="148"/>
                  </a:cubicBezTo>
                  <a:cubicBezTo>
                    <a:pt x="358" y="150"/>
                    <a:pt x="359" y="150"/>
                    <a:pt x="356" y="150"/>
                  </a:cubicBezTo>
                  <a:cubicBezTo>
                    <a:pt x="353" y="151"/>
                    <a:pt x="357" y="149"/>
                    <a:pt x="353" y="151"/>
                  </a:cubicBezTo>
                  <a:cubicBezTo>
                    <a:pt x="350" y="153"/>
                    <a:pt x="349" y="152"/>
                    <a:pt x="351" y="155"/>
                  </a:cubicBezTo>
                  <a:cubicBezTo>
                    <a:pt x="353" y="157"/>
                    <a:pt x="351" y="154"/>
                    <a:pt x="353" y="157"/>
                  </a:cubicBezTo>
                  <a:cubicBezTo>
                    <a:pt x="355" y="160"/>
                    <a:pt x="357" y="157"/>
                    <a:pt x="355" y="160"/>
                  </a:cubicBezTo>
                  <a:cubicBezTo>
                    <a:pt x="353" y="164"/>
                    <a:pt x="353" y="161"/>
                    <a:pt x="352" y="164"/>
                  </a:cubicBezTo>
                  <a:cubicBezTo>
                    <a:pt x="352" y="166"/>
                    <a:pt x="353" y="164"/>
                    <a:pt x="352" y="166"/>
                  </a:cubicBezTo>
                  <a:cubicBezTo>
                    <a:pt x="350" y="168"/>
                    <a:pt x="355" y="168"/>
                    <a:pt x="350" y="168"/>
                  </a:cubicBezTo>
                  <a:cubicBezTo>
                    <a:pt x="344" y="168"/>
                    <a:pt x="343" y="169"/>
                    <a:pt x="342" y="168"/>
                  </a:cubicBezTo>
                  <a:cubicBezTo>
                    <a:pt x="341" y="167"/>
                    <a:pt x="340" y="164"/>
                    <a:pt x="340" y="164"/>
                  </a:cubicBezTo>
                  <a:cubicBezTo>
                    <a:pt x="339" y="162"/>
                    <a:pt x="339" y="160"/>
                    <a:pt x="338" y="158"/>
                  </a:cubicBezTo>
                  <a:cubicBezTo>
                    <a:pt x="337" y="157"/>
                    <a:pt x="337" y="156"/>
                    <a:pt x="336" y="155"/>
                  </a:cubicBezTo>
                  <a:cubicBezTo>
                    <a:pt x="327" y="152"/>
                    <a:pt x="328" y="151"/>
                    <a:pt x="325" y="151"/>
                  </a:cubicBezTo>
                  <a:cubicBezTo>
                    <a:pt x="322" y="150"/>
                    <a:pt x="327" y="151"/>
                    <a:pt x="322" y="150"/>
                  </a:cubicBezTo>
                  <a:cubicBezTo>
                    <a:pt x="317" y="150"/>
                    <a:pt x="315" y="148"/>
                    <a:pt x="310" y="147"/>
                  </a:cubicBezTo>
                  <a:cubicBezTo>
                    <a:pt x="306" y="146"/>
                    <a:pt x="305" y="145"/>
                    <a:pt x="304" y="144"/>
                  </a:cubicBezTo>
                  <a:cubicBezTo>
                    <a:pt x="302" y="143"/>
                    <a:pt x="301" y="143"/>
                    <a:pt x="301" y="141"/>
                  </a:cubicBezTo>
                  <a:cubicBezTo>
                    <a:pt x="300" y="140"/>
                    <a:pt x="298" y="139"/>
                    <a:pt x="294" y="138"/>
                  </a:cubicBezTo>
                  <a:cubicBezTo>
                    <a:pt x="290" y="137"/>
                    <a:pt x="294" y="138"/>
                    <a:pt x="289" y="137"/>
                  </a:cubicBezTo>
                  <a:cubicBezTo>
                    <a:pt x="285" y="135"/>
                    <a:pt x="284" y="136"/>
                    <a:pt x="284" y="133"/>
                  </a:cubicBezTo>
                  <a:cubicBezTo>
                    <a:pt x="283" y="131"/>
                    <a:pt x="283" y="128"/>
                    <a:pt x="283" y="128"/>
                  </a:cubicBezTo>
                  <a:cubicBezTo>
                    <a:pt x="283" y="128"/>
                    <a:pt x="286" y="126"/>
                    <a:pt x="289" y="124"/>
                  </a:cubicBezTo>
                  <a:cubicBezTo>
                    <a:pt x="291" y="122"/>
                    <a:pt x="290" y="121"/>
                    <a:pt x="292" y="120"/>
                  </a:cubicBezTo>
                  <a:cubicBezTo>
                    <a:pt x="295" y="119"/>
                    <a:pt x="297" y="119"/>
                    <a:pt x="299" y="117"/>
                  </a:cubicBezTo>
                  <a:cubicBezTo>
                    <a:pt x="300" y="116"/>
                    <a:pt x="300" y="114"/>
                    <a:pt x="302" y="114"/>
                  </a:cubicBezTo>
                  <a:cubicBezTo>
                    <a:pt x="303" y="113"/>
                    <a:pt x="305" y="113"/>
                    <a:pt x="306" y="112"/>
                  </a:cubicBezTo>
                  <a:cubicBezTo>
                    <a:pt x="308" y="111"/>
                    <a:pt x="310" y="110"/>
                    <a:pt x="310" y="110"/>
                  </a:cubicBezTo>
                  <a:cubicBezTo>
                    <a:pt x="311" y="108"/>
                    <a:pt x="312" y="108"/>
                    <a:pt x="313" y="107"/>
                  </a:cubicBezTo>
                  <a:cubicBezTo>
                    <a:pt x="314" y="107"/>
                    <a:pt x="314" y="107"/>
                    <a:pt x="315" y="106"/>
                  </a:cubicBezTo>
                  <a:cubicBezTo>
                    <a:pt x="315" y="106"/>
                    <a:pt x="318" y="106"/>
                    <a:pt x="319" y="105"/>
                  </a:cubicBezTo>
                  <a:cubicBezTo>
                    <a:pt x="321" y="103"/>
                    <a:pt x="323" y="100"/>
                    <a:pt x="323" y="100"/>
                  </a:cubicBezTo>
                  <a:cubicBezTo>
                    <a:pt x="324" y="99"/>
                    <a:pt x="325" y="99"/>
                    <a:pt x="326" y="99"/>
                  </a:cubicBezTo>
                  <a:cubicBezTo>
                    <a:pt x="326" y="99"/>
                    <a:pt x="330" y="98"/>
                    <a:pt x="331" y="98"/>
                  </a:cubicBezTo>
                  <a:cubicBezTo>
                    <a:pt x="332" y="97"/>
                    <a:pt x="337" y="94"/>
                    <a:pt x="338" y="94"/>
                  </a:cubicBezTo>
                  <a:cubicBezTo>
                    <a:pt x="339" y="94"/>
                    <a:pt x="342" y="92"/>
                    <a:pt x="342" y="92"/>
                  </a:cubicBezTo>
                  <a:cubicBezTo>
                    <a:pt x="342" y="91"/>
                    <a:pt x="343" y="90"/>
                    <a:pt x="343" y="89"/>
                  </a:cubicBezTo>
                  <a:cubicBezTo>
                    <a:pt x="343" y="89"/>
                    <a:pt x="342" y="88"/>
                    <a:pt x="341" y="87"/>
                  </a:cubicBezTo>
                  <a:cubicBezTo>
                    <a:pt x="340" y="86"/>
                    <a:pt x="340" y="87"/>
                    <a:pt x="338" y="83"/>
                  </a:cubicBezTo>
                  <a:cubicBezTo>
                    <a:pt x="336" y="79"/>
                    <a:pt x="335" y="76"/>
                    <a:pt x="332" y="76"/>
                  </a:cubicBezTo>
                  <a:cubicBezTo>
                    <a:pt x="330" y="75"/>
                    <a:pt x="333" y="74"/>
                    <a:pt x="330" y="75"/>
                  </a:cubicBezTo>
                  <a:cubicBezTo>
                    <a:pt x="326" y="76"/>
                    <a:pt x="329" y="74"/>
                    <a:pt x="326" y="76"/>
                  </a:cubicBezTo>
                  <a:cubicBezTo>
                    <a:pt x="322" y="78"/>
                    <a:pt x="325" y="75"/>
                    <a:pt x="322" y="78"/>
                  </a:cubicBezTo>
                  <a:cubicBezTo>
                    <a:pt x="320" y="81"/>
                    <a:pt x="320" y="78"/>
                    <a:pt x="320" y="81"/>
                  </a:cubicBezTo>
                  <a:cubicBezTo>
                    <a:pt x="319" y="85"/>
                    <a:pt x="318" y="87"/>
                    <a:pt x="318" y="87"/>
                  </a:cubicBezTo>
                  <a:cubicBezTo>
                    <a:pt x="318" y="87"/>
                    <a:pt x="316" y="89"/>
                    <a:pt x="315" y="89"/>
                  </a:cubicBezTo>
                  <a:cubicBezTo>
                    <a:pt x="313" y="89"/>
                    <a:pt x="310" y="87"/>
                    <a:pt x="310" y="87"/>
                  </a:cubicBezTo>
                  <a:cubicBezTo>
                    <a:pt x="310" y="86"/>
                    <a:pt x="309" y="85"/>
                    <a:pt x="308" y="84"/>
                  </a:cubicBezTo>
                  <a:cubicBezTo>
                    <a:pt x="308" y="82"/>
                    <a:pt x="309" y="82"/>
                    <a:pt x="309" y="81"/>
                  </a:cubicBezTo>
                  <a:cubicBezTo>
                    <a:pt x="309" y="80"/>
                    <a:pt x="309" y="79"/>
                    <a:pt x="308" y="78"/>
                  </a:cubicBezTo>
                  <a:cubicBezTo>
                    <a:pt x="304" y="82"/>
                    <a:pt x="306" y="81"/>
                    <a:pt x="304" y="82"/>
                  </a:cubicBezTo>
                  <a:cubicBezTo>
                    <a:pt x="302" y="83"/>
                    <a:pt x="305" y="85"/>
                    <a:pt x="302" y="83"/>
                  </a:cubicBezTo>
                  <a:cubicBezTo>
                    <a:pt x="298" y="81"/>
                    <a:pt x="296" y="79"/>
                    <a:pt x="296" y="79"/>
                  </a:cubicBezTo>
                  <a:cubicBezTo>
                    <a:pt x="296" y="78"/>
                    <a:pt x="297" y="77"/>
                    <a:pt x="297" y="75"/>
                  </a:cubicBezTo>
                  <a:cubicBezTo>
                    <a:pt x="297" y="75"/>
                    <a:pt x="303" y="81"/>
                    <a:pt x="299" y="73"/>
                  </a:cubicBezTo>
                  <a:cubicBezTo>
                    <a:pt x="294" y="65"/>
                    <a:pt x="290" y="66"/>
                    <a:pt x="290" y="66"/>
                  </a:cubicBezTo>
                  <a:cubicBezTo>
                    <a:pt x="290" y="66"/>
                    <a:pt x="287" y="67"/>
                    <a:pt x="285" y="66"/>
                  </a:cubicBezTo>
                  <a:cubicBezTo>
                    <a:pt x="283" y="66"/>
                    <a:pt x="283" y="66"/>
                    <a:pt x="283" y="66"/>
                  </a:cubicBezTo>
                  <a:cubicBezTo>
                    <a:pt x="283" y="66"/>
                    <a:pt x="285" y="62"/>
                    <a:pt x="281" y="66"/>
                  </a:cubicBezTo>
                  <a:cubicBezTo>
                    <a:pt x="277" y="69"/>
                    <a:pt x="277" y="67"/>
                    <a:pt x="277" y="69"/>
                  </a:cubicBezTo>
                  <a:cubicBezTo>
                    <a:pt x="277" y="72"/>
                    <a:pt x="278" y="72"/>
                    <a:pt x="279" y="74"/>
                  </a:cubicBezTo>
                  <a:cubicBezTo>
                    <a:pt x="280" y="77"/>
                    <a:pt x="275" y="75"/>
                    <a:pt x="280" y="77"/>
                  </a:cubicBezTo>
                  <a:cubicBezTo>
                    <a:pt x="285" y="80"/>
                    <a:pt x="285" y="77"/>
                    <a:pt x="285" y="80"/>
                  </a:cubicBezTo>
                  <a:cubicBezTo>
                    <a:pt x="285" y="84"/>
                    <a:pt x="286" y="82"/>
                    <a:pt x="285" y="84"/>
                  </a:cubicBezTo>
                  <a:cubicBezTo>
                    <a:pt x="283" y="86"/>
                    <a:pt x="283" y="86"/>
                    <a:pt x="283" y="86"/>
                  </a:cubicBezTo>
                  <a:cubicBezTo>
                    <a:pt x="283" y="86"/>
                    <a:pt x="282" y="88"/>
                    <a:pt x="280" y="88"/>
                  </a:cubicBezTo>
                  <a:cubicBezTo>
                    <a:pt x="279" y="88"/>
                    <a:pt x="282" y="88"/>
                    <a:pt x="279" y="88"/>
                  </a:cubicBezTo>
                  <a:cubicBezTo>
                    <a:pt x="276" y="88"/>
                    <a:pt x="277" y="85"/>
                    <a:pt x="274" y="84"/>
                  </a:cubicBezTo>
                  <a:cubicBezTo>
                    <a:pt x="271" y="84"/>
                    <a:pt x="274" y="82"/>
                    <a:pt x="269" y="84"/>
                  </a:cubicBezTo>
                  <a:cubicBezTo>
                    <a:pt x="264" y="87"/>
                    <a:pt x="264" y="87"/>
                    <a:pt x="264" y="87"/>
                  </a:cubicBezTo>
                  <a:cubicBezTo>
                    <a:pt x="264" y="87"/>
                    <a:pt x="266" y="88"/>
                    <a:pt x="263" y="88"/>
                  </a:cubicBezTo>
                  <a:cubicBezTo>
                    <a:pt x="260" y="88"/>
                    <a:pt x="261" y="88"/>
                    <a:pt x="259" y="88"/>
                  </a:cubicBezTo>
                  <a:cubicBezTo>
                    <a:pt x="256" y="87"/>
                    <a:pt x="255" y="87"/>
                    <a:pt x="253" y="87"/>
                  </a:cubicBezTo>
                  <a:cubicBezTo>
                    <a:pt x="251" y="87"/>
                    <a:pt x="255" y="87"/>
                    <a:pt x="249" y="87"/>
                  </a:cubicBezTo>
                  <a:cubicBezTo>
                    <a:pt x="243" y="88"/>
                    <a:pt x="242" y="86"/>
                    <a:pt x="242" y="86"/>
                  </a:cubicBezTo>
                  <a:cubicBezTo>
                    <a:pt x="241" y="85"/>
                    <a:pt x="241" y="84"/>
                    <a:pt x="240" y="83"/>
                  </a:cubicBezTo>
                  <a:cubicBezTo>
                    <a:pt x="235" y="84"/>
                    <a:pt x="238" y="81"/>
                    <a:pt x="235" y="84"/>
                  </a:cubicBezTo>
                  <a:cubicBezTo>
                    <a:pt x="233" y="87"/>
                    <a:pt x="234" y="85"/>
                    <a:pt x="233" y="87"/>
                  </a:cubicBezTo>
                  <a:cubicBezTo>
                    <a:pt x="231" y="88"/>
                    <a:pt x="232" y="83"/>
                    <a:pt x="231" y="88"/>
                  </a:cubicBezTo>
                  <a:cubicBezTo>
                    <a:pt x="230" y="93"/>
                    <a:pt x="231" y="91"/>
                    <a:pt x="230" y="93"/>
                  </a:cubicBezTo>
                  <a:cubicBezTo>
                    <a:pt x="228" y="95"/>
                    <a:pt x="230" y="95"/>
                    <a:pt x="228" y="97"/>
                  </a:cubicBezTo>
                  <a:cubicBezTo>
                    <a:pt x="226" y="99"/>
                    <a:pt x="226" y="99"/>
                    <a:pt x="226" y="99"/>
                  </a:cubicBezTo>
                  <a:cubicBezTo>
                    <a:pt x="225" y="98"/>
                    <a:pt x="224" y="97"/>
                    <a:pt x="224" y="95"/>
                  </a:cubicBezTo>
                  <a:cubicBezTo>
                    <a:pt x="224" y="94"/>
                    <a:pt x="224" y="94"/>
                    <a:pt x="224" y="93"/>
                  </a:cubicBezTo>
                  <a:cubicBezTo>
                    <a:pt x="222" y="92"/>
                    <a:pt x="223" y="93"/>
                    <a:pt x="220" y="93"/>
                  </a:cubicBezTo>
                  <a:cubicBezTo>
                    <a:pt x="217" y="92"/>
                    <a:pt x="222" y="91"/>
                    <a:pt x="214" y="92"/>
                  </a:cubicBezTo>
                  <a:cubicBezTo>
                    <a:pt x="207" y="93"/>
                    <a:pt x="207" y="93"/>
                    <a:pt x="207" y="93"/>
                  </a:cubicBezTo>
                  <a:cubicBezTo>
                    <a:pt x="207" y="93"/>
                    <a:pt x="213" y="94"/>
                    <a:pt x="203" y="94"/>
                  </a:cubicBezTo>
                  <a:cubicBezTo>
                    <a:pt x="193" y="94"/>
                    <a:pt x="198" y="92"/>
                    <a:pt x="198" y="92"/>
                  </a:cubicBezTo>
                  <a:cubicBezTo>
                    <a:pt x="198" y="92"/>
                    <a:pt x="196" y="90"/>
                    <a:pt x="195" y="90"/>
                  </a:cubicBezTo>
                  <a:cubicBezTo>
                    <a:pt x="193" y="90"/>
                    <a:pt x="194" y="89"/>
                    <a:pt x="191" y="90"/>
                  </a:cubicBezTo>
                  <a:cubicBezTo>
                    <a:pt x="188" y="90"/>
                    <a:pt x="191" y="89"/>
                    <a:pt x="188" y="90"/>
                  </a:cubicBezTo>
                  <a:cubicBezTo>
                    <a:pt x="185" y="91"/>
                    <a:pt x="187" y="91"/>
                    <a:pt x="185" y="91"/>
                  </a:cubicBezTo>
                  <a:cubicBezTo>
                    <a:pt x="183" y="92"/>
                    <a:pt x="188" y="92"/>
                    <a:pt x="183" y="92"/>
                  </a:cubicBezTo>
                  <a:cubicBezTo>
                    <a:pt x="178" y="91"/>
                    <a:pt x="175" y="90"/>
                    <a:pt x="175" y="89"/>
                  </a:cubicBezTo>
                  <a:cubicBezTo>
                    <a:pt x="174" y="88"/>
                    <a:pt x="176" y="87"/>
                    <a:pt x="174" y="88"/>
                  </a:cubicBezTo>
                  <a:cubicBezTo>
                    <a:pt x="172" y="90"/>
                    <a:pt x="168" y="91"/>
                    <a:pt x="168" y="91"/>
                  </a:cubicBezTo>
                  <a:close/>
                  <a:moveTo>
                    <a:pt x="234" y="82"/>
                  </a:moveTo>
                  <a:cubicBezTo>
                    <a:pt x="234" y="82"/>
                    <a:pt x="234" y="82"/>
                    <a:pt x="238" y="81"/>
                  </a:cubicBezTo>
                  <a:cubicBezTo>
                    <a:pt x="242" y="80"/>
                    <a:pt x="238" y="81"/>
                    <a:pt x="239" y="80"/>
                  </a:cubicBezTo>
                  <a:cubicBezTo>
                    <a:pt x="241" y="80"/>
                    <a:pt x="241" y="80"/>
                    <a:pt x="241" y="80"/>
                  </a:cubicBezTo>
                  <a:cubicBezTo>
                    <a:pt x="242" y="81"/>
                    <a:pt x="242" y="81"/>
                    <a:pt x="242" y="82"/>
                  </a:cubicBezTo>
                  <a:cubicBezTo>
                    <a:pt x="242" y="82"/>
                    <a:pt x="242" y="84"/>
                    <a:pt x="244" y="84"/>
                  </a:cubicBezTo>
                  <a:cubicBezTo>
                    <a:pt x="246" y="83"/>
                    <a:pt x="249" y="84"/>
                    <a:pt x="251" y="84"/>
                  </a:cubicBezTo>
                  <a:cubicBezTo>
                    <a:pt x="253" y="84"/>
                    <a:pt x="252" y="84"/>
                    <a:pt x="256" y="84"/>
                  </a:cubicBezTo>
                  <a:cubicBezTo>
                    <a:pt x="256" y="84"/>
                    <a:pt x="257" y="81"/>
                    <a:pt x="259" y="80"/>
                  </a:cubicBezTo>
                  <a:cubicBezTo>
                    <a:pt x="261" y="79"/>
                    <a:pt x="259" y="80"/>
                    <a:pt x="259" y="80"/>
                  </a:cubicBezTo>
                  <a:cubicBezTo>
                    <a:pt x="259" y="80"/>
                    <a:pt x="259" y="80"/>
                    <a:pt x="262" y="79"/>
                  </a:cubicBezTo>
                  <a:cubicBezTo>
                    <a:pt x="264" y="78"/>
                    <a:pt x="262" y="79"/>
                    <a:pt x="263" y="79"/>
                  </a:cubicBezTo>
                  <a:cubicBezTo>
                    <a:pt x="264" y="78"/>
                    <a:pt x="262" y="76"/>
                    <a:pt x="262" y="76"/>
                  </a:cubicBezTo>
                  <a:cubicBezTo>
                    <a:pt x="261" y="76"/>
                    <a:pt x="261" y="76"/>
                    <a:pt x="259" y="75"/>
                  </a:cubicBezTo>
                  <a:cubicBezTo>
                    <a:pt x="259" y="75"/>
                    <a:pt x="254" y="74"/>
                    <a:pt x="253" y="74"/>
                  </a:cubicBezTo>
                  <a:cubicBezTo>
                    <a:pt x="252" y="73"/>
                    <a:pt x="251" y="74"/>
                    <a:pt x="251" y="74"/>
                  </a:cubicBezTo>
                  <a:cubicBezTo>
                    <a:pt x="251" y="74"/>
                    <a:pt x="249" y="72"/>
                    <a:pt x="248" y="71"/>
                  </a:cubicBezTo>
                  <a:cubicBezTo>
                    <a:pt x="247" y="70"/>
                    <a:pt x="248" y="71"/>
                    <a:pt x="247" y="70"/>
                  </a:cubicBezTo>
                  <a:cubicBezTo>
                    <a:pt x="246" y="69"/>
                    <a:pt x="245" y="70"/>
                    <a:pt x="245" y="70"/>
                  </a:cubicBezTo>
                  <a:cubicBezTo>
                    <a:pt x="245" y="70"/>
                    <a:pt x="245" y="70"/>
                    <a:pt x="245" y="68"/>
                  </a:cubicBezTo>
                  <a:cubicBezTo>
                    <a:pt x="246" y="66"/>
                    <a:pt x="245" y="68"/>
                    <a:pt x="246" y="66"/>
                  </a:cubicBezTo>
                  <a:cubicBezTo>
                    <a:pt x="246" y="66"/>
                    <a:pt x="244" y="66"/>
                    <a:pt x="243" y="64"/>
                  </a:cubicBezTo>
                  <a:cubicBezTo>
                    <a:pt x="242" y="63"/>
                    <a:pt x="243" y="64"/>
                    <a:pt x="242" y="63"/>
                  </a:cubicBezTo>
                  <a:cubicBezTo>
                    <a:pt x="240" y="62"/>
                    <a:pt x="242" y="63"/>
                    <a:pt x="240" y="61"/>
                  </a:cubicBezTo>
                  <a:cubicBezTo>
                    <a:pt x="238" y="58"/>
                    <a:pt x="240" y="61"/>
                    <a:pt x="238" y="61"/>
                  </a:cubicBezTo>
                  <a:cubicBezTo>
                    <a:pt x="237" y="61"/>
                    <a:pt x="238" y="61"/>
                    <a:pt x="237" y="62"/>
                  </a:cubicBezTo>
                  <a:cubicBezTo>
                    <a:pt x="237" y="63"/>
                    <a:pt x="237" y="63"/>
                    <a:pt x="238" y="64"/>
                  </a:cubicBezTo>
                  <a:cubicBezTo>
                    <a:pt x="239" y="64"/>
                    <a:pt x="239" y="64"/>
                    <a:pt x="240" y="64"/>
                  </a:cubicBezTo>
                  <a:cubicBezTo>
                    <a:pt x="240" y="65"/>
                    <a:pt x="240" y="65"/>
                    <a:pt x="240" y="65"/>
                  </a:cubicBezTo>
                  <a:cubicBezTo>
                    <a:pt x="241" y="67"/>
                    <a:pt x="241" y="67"/>
                    <a:pt x="242" y="68"/>
                  </a:cubicBezTo>
                  <a:cubicBezTo>
                    <a:pt x="241" y="69"/>
                    <a:pt x="240" y="69"/>
                    <a:pt x="240" y="69"/>
                  </a:cubicBezTo>
                  <a:cubicBezTo>
                    <a:pt x="238" y="69"/>
                    <a:pt x="237" y="69"/>
                    <a:pt x="236" y="70"/>
                  </a:cubicBezTo>
                  <a:cubicBezTo>
                    <a:pt x="236" y="70"/>
                    <a:pt x="233" y="70"/>
                    <a:pt x="233" y="68"/>
                  </a:cubicBezTo>
                  <a:cubicBezTo>
                    <a:pt x="233" y="66"/>
                    <a:pt x="233" y="67"/>
                    <a:pt x="235" y="64"/>
                  </a:cubicBezTo>
                  <a:cubicBezTo>
                    <a:pt x="238" y="61"/>
                    <a:pt x="235" y="64"/>
                    <a:pt x="235" y="63"/>
                  </a:cubicBezTo>
                  <a:cubicBezTo>
                    <a:pt x="234" y="61"/>
                    <a:pt x="233" y="62"/>
                    <a:pt x="232" y="62"/>
                  </a:cubicBezTo>
                  <a:cubicBezTo>
                    <a:pt x="230" y="63"/>
                    <a:pt x="230" y="63"/>
                    <a:pt x="230" y="63"/>
                  </a:cubicBezTo>
                  <a:cubicBezTo>
                    <a:pt x="230" y="64"/>
                    <a:pt x="229" y="64"/>
                    <a:pt x="229" y="65"/>
                  </a:cubicBezTo>
                  <a:cubicBezTo>
                    <a:pt x="228" y="65"/>
                    <a:pt x="227" y="65"/>
                    <a:pt x="226" y="66"/>
                  </a:cubicBezTo>
                  <a:cubicBezTo>
                    <a:pt x="226" y="65"/>
                    <a:pt x="226" y="65"/>
                    <a:pt x="225" y="65"/>
                  </a:cubicBezTo>
                  <a:cubicBezTo>
                    <a:pt x="225" y="65"/>
                    <a:pt x="225" y="65"/>
                    <a:pt x="225" y="65"/>
                  </a:cubicBezTo>
                  <a:cubicBezTo>
                    <a:pt x="225" y="65"/>
                    <a:pt x="225" y="65"/>
                    <a:pt x="225" y="64"/>
                  </a:cubicBezTo>
                  <a:cubicBezTo>
                    <a:pt x="224" y="63"/>
                    <a:pt x="222" y="63"/>
                    <a:pt x="222" y="63"/>
                  </a:cubicBezTo>
                  <a:cubicBezTo>
                    <a:pt x="222" y="64"/>
                    <a:pt x="221" y="64"/>
                    <a:pt x="221" y="65"/>
                  </a:cubicBezTo>
                  <a:cubicBezTo>
                    <a:pt x="221" y="65"/>
                    <a:pt x="221" y="65"/>
                    <a:pt x="222" y="66"/>
                  </a:cubicBezTo>
                  <a:cubicBezTo>
                    <a:pt x="221" y="67"/>
                    <a:pt x="221" y="67"/>
                    <a:pt x="220" y="68"/>
                  </a:cubicBezTo>
                  <a:cubicBezTo>
                    <a:pt x="220" y="68"/>
                    <a:pt x="217" y="68"/>
                    <a:pt x="216" y="67"/>
                  </a:cubicBezTo>
                  <a:cubicBezTo>
                    <a:pt x="215" y="66"/>
                    <a:pt x="216" y="66"/>
                    <a:pt x="216" y="66"/>
                  </a:cubicBezTo>
                  <a:cubicBezTo>
                    <a:pt x="216" y="66"/>
                    <a:pt x="216" y="65"/>
                    <a:pt x="216" y="64"/>
                  </a:cubicBezTo>
                  <a:cubicBezTo>
                    <a:pt x="217" y="62"/>
                    <a:pt x="216" y="64"/>
                    <a:pt x="216" y="63"/>
                  </a:cubicBezTo>
                  <a:cubicBezTo>
                    <a:pt x="215" y="63"/>
                    <a:pt x="216" y="63"/>
                    <a:pt x="214" y="64"/>
                  </a:cubicBezTo>
                  <a:cubicBezTo>
                    <a:pt x="213" y="64"/>
                    <a:pt x="212" y="66"/>
                    <a:pt x="212" y="66"/>
                  </a:cubicBezTo>
                  <a:cubicBezTo>
                    <a:pt x="210" y="65"/>
                    <a:pt x="210" y="65"/>
                    <a:pt x="208" y="65"/>
                  </a:cubicBezTo>
                  <a:cubicBezTo>
                    <a:pt x="207" y="65"/>
                    <a:pt x="207" y="65"/>
                    <a:pt x="207" y="64"/>
                  </a:cubicBezTo>
                  <a:cubicBezTo>
                    <a:pt x="207" y="64"/>
                    <a:pt x="207" y="64"/>
                    <a:pt x="207" y="63"/>
                  </a:cubicBezTo>
                  <a:cubicBezTo>
                    <a:pt x="207" y="62"/>
                    <a:pt x="207" y="63"/>
                    <a:pt x="207" y="60"/>
                  </a:cubicBezTo>
                  <a:cubicBezTo>
                    <a:pt x="208" y="57"/>
                    <a:pt x="207" y="60"/>
                    <a:pt x="206" y="60"/>
                  </a:cubicBezTo>
                  <a:cubicBezTo>
                    <a:pt x="204" y="60"/>
                    <a:pt x="206" y="60"/>
                    <a:pt x="204" y="60"/>
                  </a:cubicBezTo>
                  <a:cubicBezTo>
                    <a:pt x="203" y="60"/>
                    <a:pt x="203" y="61"/>
                    <a:pt x="203" y="61"/>
                  </a:cubicBezTo>
                  <a:cubicBezTo>
                    <a:pt x="202" y="61"/>
                    <a:pt x="202" y="61"/>
                    <a:pt x="201" y="62"/>
                  </a:cubicBezTo>
                  <a:cubicBezTo>
                    <a:pt x="200" y="62"/>
                    <a:pt x="200" y="62"/>
                    <a:pt x="199" y="63"/>
                  </a:cubicBezTo>
                  <a:cubicBezTo>
                    <a:pt x="198" y="63"/>
                    <a:pt x="197" y="63"/>
                    <a:pt x="196" y="63"/>
                  </a:cubicBezTo>
                  <a:cubicBezTo>
                    <a:pt x="196" y="63"/>
                    <a:pt x="193" y="63"/>
                    <a:pt x="192" y="63"/>
                  </a:cubicBezTo>
                  <a:cubicBezTo>
                    <a:pt x="191" y="62"/>
                    <a:pt x="189" y="63"/>
                    <a:pt x="187" y="63"/>
                  </a:cubicBezTo>
                  <a:cubicBezTo>
                    <a:pt x="185" y="62"/>
                    <a:pt x="186" y="63"/>
                    <a:pt x="184" y="63"/>
                  </a:cubicBezTo>
                  <a:cubicBezTo>
                    <a:pt x="183" y="63"/>
                    <a:pt x="184" y="63"/>
                    <a:pt x="183" y="64"/>
                  </a:cubicBezTo>
                  <a:cubicBezTo>
                    <a:pt x="182" y="64"/>
                    <a:pt x="181" y="65"/>
                    <a:pt x="180" y="66"/>
                  </a:cubicBezTo>
                  <a:cubicBezTo>
                    <a:pt x="179" y="66"/>
                    <a:pt x="177" y="67"/>
                    <a:pt x="177" y="67"/>
                  </a:cubicBezTo>
                  <a:cubicBezTo>
                    <a:pt x="176" y="68"/>
                    <a:pt x="176" y="68"/>
                    <a:pt x="175" y="70"/>
                  </a:cubicBezTo>
                  <a:cubicBezTo>
                    <a:pt x="174" y="71"/>
                    <a:pt x="173" y="72"/>
                    <a:pt x="172" y="74"/>
                  </a:cubicBezTo>
                  <a:cubicBezTo>
                    <a:pt x="172" y="75"/>
                    <a:pt x="172" y="76"/>
                    <a:pt x="172" y="78"/>
                  </a:cubicBezTo>
                  <a:cubicBezTo>
                    <a:pt x="172" y="78"/>
                    <a:pt x="175" y="80"/>
                    <a:pt x="179" y="79"/>
                  </a:cubicBezTo>
                  <a:cubicBezTo>
                    <a:pt x="183" y="79"/>
                    <a:pt x="179" y="79"/>
                    <a:pt x="182" y="78"/>
                  </a:cubicBezTo>
                  <a:cubicBezTo>
                    <a:pt x="186" y="78"/>
                    <a:pt x="182" y="78"/>
                    <a:pt x="186" y="78"/>
                  </a:cubicBezTo>
                  <a:cubicBezTo>
                    <a:pt x="189" y="77"/>
                    <a:pt x="186" y="78"/>
                    <a:pt x="189" y="77"/>
                  </a:cubicBezTo>
                  <a:cubicBezTo>
                    <a:pt x="192" y="77"/>
                    <a:pt x="189" y="77"/>
                    <a:pt x="190" y="77"/>
                  </a:cubicBezTo>
                  <a:cubicBezTo>
                    <a:pt x="191" y="77"/>
                    <a:pt x="194" y="79"/>
                    <a:pt x="194" y="79"/>
                  </a:cubicBezTo>
                  <a:cubicBezTo>
                    <a:pt x="194" y="79"/>
                    <a:pt x="197" y="79"/>
                    <a:pt x="199" y="79"/>
                  </a:cubicBezTo>
                  <a:cubicBezTo>
                    <a:pt x="202" y="78"/>
                    <a:pt x="199" y="79"/>
                    <a:pt x="201" y="79"/>
                  </a:cubicBezTo>
                  <a:cubicBezTo>
                    <a:pt x="203" y="78"/>
                    <a:pt x="203" y="78"/>
                    <a:pt x="205" y="78"/>
                  </a:cubicBezTo>
                  <a:cubicBezTo>
                    <a:pt x="207" y="77"/>
                    <a:pt x="208" y="77"/>
                    <a:pt x="211" y="76"/>
                  </a:cubicBezTo>
                  <a:cubicBezTo>
                    <a:pt x="214" y="76"/>
                    <a:pt x="216" y="76"/>
                    <a:pt x="216" y="76"/>
                  </a:cubicBezTo>
                  <a:cubicBezTo>
                    <a:pt x="216" y="76"/>
                    <a:pt x="216" y="76"/>
                    <a:pt x="216" y="77"/>
                  </a:cubicBezTo>
                  <a:cubicBezTo>
                    <a:pt x="216" y="78"/>
                    <a:pt x="215" y="79"/>
                    <a:pt x="214" y="80"/>
                  </a:cubicBezTo>
                  <a:cubicBezTo>
                    <a:pt x="213" y="80"/>
                    <a:pt x="213" y="80"/>
                    <a:pt x="212" y="80"/>
                  </a:cubicBezTo>
                  <a:cubicBezTo>
                    <a:pt x="212" y="80"/>
                    <a:pt x="204" y="82"/>
                    <a:pt x="203" y="82"/>
                  </a:cubicBezTo>
                  <a:cubicBezTo>
                    <a:pt x="202" y="82"/>
                    <a:pt x="201" y="83"/>
                    <a:pt x="201" y="83"/>
                  </a:cubicBezTo>
                  <a:cubicBezTo>
                    <a:pt x="201" y="83"/>
                    <a:pt x="201" y="84"/>
                    <a:pt x="201" y="84"/>
                  </a:cubicBezTo>
                  <a:cubicBezTo>
                    <a:pt x="202" y="85"/>
                    <a:pt x="202" y="86"/>
                    <a:pt x="203" y="86"/>
                  </a:cubicBezTo>
                  <a:cubicBezTo>
                    <a:pt x="206" y="86"/>
                    <a:pt x="207" y="87"/>
                    <a:pt x="210" y="87"/>
                  </a:cubicBezTo>
                  <a:cubicBezTo>
                    <a:pt x="212" y="87"/>
                    <a:pt x="213" y="88"/>
                    <a:pt x="215" y="88"/>
                  </a:cubicBezTo>
                  <a:cubicBezTo>
                    <a:pt x="217" y="88"/>
                    <a:pt x="218" y="87"/>
                    <a:pt x="220" y="87"/>
                  </a:cubicBezTo>
                  <a:cubicBezTo>
                    <a:pt x="223" y="87"/>
                    <a:pt x="224" y="87"/>
                    <a:pt x="227" y="88"/>
                  </a:cubicBezTo>
                  <a:cubicBezTo>
                    <a:pt x="227" y="88"/>
                    <a:pt x="230" y="87"/>
                    <a:pt x="231" y="86"/>
                  </a:cubicBezTo>
                  <a:cubicBezTo>
                    <a:pt x="231" y="85"/>
                    <a:pt x="231" y="85"/>
                    <a:pt x="231" y="85"/>
                  </a:cubicBezTo>
                  <a:cubicBezTo>
                    <a:pt x="232" y="84"/>
                    <a:pt x="232" y="84"/>
                    <a:pt x="232" y="84"/>
                  </a:cubicBezTo>
                  <a:cubicBezTo>
                    <a:pt x="234" y="84"/>
                    <a:pt x="234" y="83"/>
                    <a:pt x="235" y="83"/>
                  </a:cubicBezTo>
                  <a:lnTo>
                    <a:pt x="234" y="82"/>
                  </a:lnTo>
                  <a:close/>
                  <a:moveTo>
                    <a:pt x="346" y="50"/>
                  </a:moveTo>
                  <a:cubicBezTo>
                    <a:pt x="345" y="51"/>
                    <a:pt x="345" y="51"/>
                    <a:pt x="344" y="51"/>
                  </a:cubicBezTo>
                  <a:cubicBezTo>
                    <a:pt x="343" y="52"/>
                    <a:pt x="343" y="52"/>
                    <a:pt x="342" y="52"/>
                  </a:cubicBezTo>
                  <a:cubicBezTo>
                    <a:pt x="340" y="52"/>
                    <a:pt x="339" y="52"/>
                    <a:pt x="337" y="51"/>
                  </a:cubicBezTo>
                  <a:cubicBezTo>
                    <a:pt x="335" y="51"/>
                    <a:pt x="334" y="51"/>
                    <a:pt x="332" y="51"/>
                  </a:cubicBezTo>
                  <a:cubicBezTo>
                    <a:pt x="332" y="51"/>
                    <a:pt x="331" y="49"/>
                    <a:pt x="329" y="50"/>
                  </a:cubicBezTo>
                  <a:cubicBezTo>
                    <a:pt x="326" y="50"/>
                    <a:pt x="323" y="50"/>
                    <a:pt x="322" y="51"/>
                  </a:cubicBezTo>
                  <a:cubicBezTo>
                    <a:pt x="321" y="51"/>
                    <a:pt x="320" y="52"/>
                    <a:pt x="319" y="52"/>
                  </a:cubicBezTo>
                  <a:cubicBezTo>
                    <a:pt x="317" y="52"/>
                    <a:pt x="316" y="52"/>
                    <a:pt x="314" y="53"/>
                  </a:cubicBezTo>
                  <a:cubicBezTo>
                    <a:pt x="313" y="53"/>
                    <a:pt x="314" y="50"/>
                    <a:pt x="313" y="53"/>
                  </a:cubicBezTo>
                  <a:cubicBezTo>
                    <a:pt x="312" y="56"/>
                    <a:pt x="314" y="55"/>
                    <a:pt x="312" y="56"/>
                  </a:cubicBezTo>
                  <a:cubicBezTo>
                    <a:pt x="311" y="58"/>
                    <a:pt x="311" y="57"/>
                    <a:pt x="309" y="58"/>
                  </a:cubicBezTo>
                  <a:cubicBezTo>
                    <a:pt x="307" y="59"/>
                    <a:pt x="308" y="57"/>
                    <a:pt x="307" y="59"/>
                  </a:cubicBezTo>
                  <a:cubicBezTo>
                    <a:pt x="306" y="61"/>
                    <a:pt x="305" y="60"/>
                    <a:pt x="306" y="61"/>
                  </a:cubicBezTo>
                  <a:cubicBezTo>
                    <a:pt x="306" y="63"/>
                    <a:pt x="308" y="61"/>
                    <a:pt x="308" y="63"/>
                  </a:cubicBezTo>
                  <a:cubicBezTo>
                    <a:pt x="309" y="65"/>
                    <a:pt x="306" y="63"/>
                    <a:pt x="309" y="65"/>
                  </a:cubicBezTo>
                  <a:cubicBezTo>
                    <a:pt x="312" y="68"/>
                    <a:pt x="313" y="67"/>
                    <a:pt x="314" y="68"/>
                  </a:cubicBezTo>
                  <a:cubicBezTo>
                    <a:pt x="315" y="69"/>
                    <a:pt x="313" y="67"/>
                    <a:pt x="315" y="69"/>
                  </a:cubicBezTo>
                  <a:cubicBezTo>
                    <a:pt x="317" y="72"/>
                    <a:pt x="314" y="71"/>
                    <a:pt x="317" y="72"/>
                  </a:cubicBezTo>
                  <a:cubicBezTo>
                    <a:pt x="320" y="73"/>
                    <a:pt x="319" y="73"/>
                    <a:pt x="321" y="73"/>
                  </a:cubicBezTo>
                  <a:cubicBezTo>
                    <a:pt x="324" y="73"/>
                    <a:pt x="329" y="73"/>
                    <a:pt x="329" y="73"/>
                  </a:cubicBezTo>
                  <a:cubicBezTo>
                    <a:pt x="332" y="73"/>
                    <a:pt x="334" y="72"/>
                    <a:pt x="337" y="72"/>
                  </a:cubicBezTo>
                  <a:cubicBezTo>
                    <a:pt x="337" y="72"/>
                    <a:pt x="338" y="73"/>
                    <a:pt x="339" y="74"/>
                  </a:cubicBezTo>
                  <a:cubicBezTo>
                    <a:pt x="340" y="75"/>
                    <a:pt x="344" y="74"/>
                    <a:pt x="344" y="74"/>
                  </a:cubicBezTo>
                  <a:cubicBezTo>
                    <a:pt x="348" y="74"/>
                    <a:pt x="350" y="73"/>
                    <a:pt x="353" y="73"/>
                  </a:cubicBezTo>
                  <a:cubicBezTo>
                    <a:pt x="353" y="73"/>
                    <a:pt x="355" y="73"/>
                    <a:pt x="356" y="74"/>
                  </a:cubicBezTo>
                  <a:cubicBezTo>
                    <a:pt x="356" y="75"/>
                    <a:pt x="358" y="76"/>
                    <a:pt x="358" y="76"/>
                  </a:cubicBezTo>
                  <a:cubicBezTo>
                    <a:pt x="359" y="76"/>
                    <a:pt x="359" y="76"/>
                    <a:pt x="360" y="76"/>
                  </a:cubicBezTo>
                  <a:cubicBezTo>
                    <a:pt x="361" y="77"/>
                    <a:pt x="362" y="77"/>
                    <a:pt x="363" y="77"/>
                  </a:cubicBezTo>
                  <a:cubicBezTo>
                    <a:pt x="364" y="78"/>
                    <a:pt x="364" y="78"/>
                    <a:pt x="365" y="78"/>
                  </a:cubicBezTo>
                  <a:cubicBezTo>
                    <a:pt x="365" y="78"/>
                    <a:pt x="367" y="78"/>
                    <a:pt x="367" y="79"/>
                  </a:cubicBezTo>
                  <a:cubicBezTo>
                    <a:pt x="368" y="80"/>
                    <a:pt x="368" y="80"/>
                    <a:pt x="368" y="80"/>
                  </a:cubicBezTo>
                  <a:cubicBezTo>
                    <a:pt x="368" y="80"/>
                    <a:pt x="366" y="81"/>
                    <a:pt x="367" y="82"/>
                  </a:cubicBezTo>
                  <a:cubicBezTo>
                    <a:pt x="367" y="83"/>
                    <a:pt x="372" y="84"/>
                    <a:pt x="372" y="84"/>
                  </a:cubicBezTo>
                  <a:cubicBezTo>
                    <a:pt x="372" y="84"/>
                    <a:pt x="375" y="84"/>
                    <a:pt x="375" y="85"/>
                  </a:cubicBezTo>
                  <a:cubicBezTo>
                    <a:pt x="376" y="85"/>
                    <a:pt x="377" y="83"/>
                    <a:pt x="376" y="85"/>
                  </a:cubicBezTo>
                  <a:cubicBezTo>
                    <a:pt x="375" y="88"/>
                    <a:pt x="375" y="88"/>
                    <a:pt x="375" y="88"/>
                  </a:cubicBezTo>
                  <a:cubicBezTo>
                    <a:pt x="375" y="89"/>
                    <a:pt x="375" y="89"/>
                    <a:pt x="374" y="90"/>
                  </a:cubicBezTo>
                  <a:cubicBezTo>
                    <a:pt x="374" y="93"/>
                    <a:pt x="372" y="90"/>
                    <a:pt x="374" y="93"/>
                  </a:cubicBezTo>
                  <a:cubicBezTo>
                    <a:pt x="376" y="95"/>
                    <a:pt x="380" y="93"/>
                    <a:pt x="376" y="95"/>
                  </a:cubicBezTo>
                  <a:cubicBezTo>
                    <a:pt x="371" y="96"/>
                    <a:pt x="371" y="96"/>
                    <a:pt x="371" y="97"/>
                  </a:cubicBezTo>
                  <a:cubicBezTo>
                    <a:pt x="370" y="98"/>
                    <a:pt x="367" y="96"/>
                    <a:pt x="370" y="98"/>
                  </a:cubicBezTo>
                  <a:cubicBezTo>
                    <a:pt x="372" y="100"/>
                    <a:pt x="374" y="100"/>
                    <a:pt x="374" y="100"/>
                  </a:cubicBezTo>
                  <a:cubicBezTo>
                    <a:pt x="373" y="102"/>
                    <a:pt x="373" y="102"/>
                    <a:pt x="371" y="103"/>
                  </a:cubicBezTo>
                  <a:cubicBezTo>
                    <a:pt x="369" y="103"/>
                    <a:pt x="373" y="103"/>
                    <a:pt x="369" y="103"/>
                  </a:cubicBezTo>
                  <a:cubicBezTo>
                    <a:pt x="366" y="103"/>
                    <a:pt x="362" y="103"/>
                    <a:pt x="361" y="103"/>
                  </a:cubicBezTo>
                  <a:cubicBezTo>
                    <a:pt x="359" y="104"/>
                    <a:pt x="359" y="104"/>
                    <a:pt x="359" y="104"/>
                  </a:cubicBezTo>
                  <a:cubicBezTo>
                    <a:pt x="359" y="104"/>
                    <a:pt x="359" y="105"/>
                    <a:pt x="359" y="106"/>
                  </a:cubicBezTo>
                  <a:cubicBezTo>
                    <a:pt x="358" y="107"/>
                    <a:pt x="358" y="107"/>
                    <a:pt x="358" y="107"/>
                  </a:cubicBezTo>
                  <a:cubicBezTo>
                    <a:pt x="358" y="107"/>
                    <a:pt x="356" y="106"/>
                    <a:pt x="359" y="108"/>
                  </a:cubicBezTo>
                  <a:cubicBezTo>
                    <a:pt x="361" y="111"/>
                    <a:pt x="364" y="111"/>
                    <a:pt x="364" y="111"/>
                  </a:cubicBezTo>
                  <a:cubicBezTo>
                    <a:pt x="365" y="111"/>
                    <a:pt x="366" y="111"/>
                    <a:pt x="367" y="111"/>
                  </a:cubicBezTo>
                  <a:cubicBezTo>
                    <a:pt x="370" y="110"/>
                    <a:pt x="371" y="110"/>
                    <a:pt x="374" y="110"/>
                  </a:cubicBezTo>
                  <a:cubicBezTo>
                    <a:pt x="375" y="110"/>
                    <a:pt x="376" y="110"/>
                    <a:pt x="377" y="110"/>
                  </a:cubicBezTo>
                  <a:cubicBezTo>
                    <a:pt x="377" y="110"/>
                    <a:pt x="381" y="108"/>
                    <a:pt x="381" y="109"/>
                  </a:cubicBezTo>
                  <a:cubicBezTo>
                    <a:pt x="380" y="111"/>
                    <a:pt x="379" y="111"/>
                    <a:pt x="379" y="112"/>
                  </a:cubicBezTo>
                  <a:cubicBezTo>
                    <a:pt x="380" y="113"/>
                    <a:pt x="379" y="114"/>
                    <a:pt x="382" y="115"/>
                  </a:cubicBezTo>
                  <a:cubicBezTo>
                    <a:pt x="385" y="116"/>
                    <a:pt x="387" y="116"/>
                    <a:pt x="387" y="117"/>
                  </a:cubicBezTo>
                  <a:cubicBezTo>
                    <a:pt x="387" y="118"/>
                    <a:pt x="386" y="116"/>
                    <a:pt x="387" y="118"/>
                  </a:cubicBezTo>
                  <a:cubicBezTo>
                    <a:pt x="388" y="119"/>
                    <a:pt x="384" y="119"/>
                    <a:pt x="388" y="119"/>
                  </a:cubicBezTo>
                  <a:cubicBezTo>
                    <a:pt x="392" y="119"/>
                    <a:pt x="396" y="120"/>
                    <a:pt x="396" y="120"/>
                  </a:cubicBezTo>
                  <a:cubicBezTo>
                    <a:pt x="399" y="119"/>
                    <a:pt x="408" y="120"/>
                    <a:pt x="408" y="120"/>
                  </a:cubicBezTo>
                  <a:cubicBezTo>
                    <a:pt x="408" y="120"/>
                    <a:pt x="401" y="116"/>
                    <a:pt x="399" y="116"/>
                  </a:cubicBezTo>
                  <a:cubicBezTo>
                    <a:pt x="397" y="116"/>
                    <a:pt x="396" y="115"/>
                    <a:pt x="394" y="115"/>
                  </a:cubicBezTo>
                  <a:cubicBezTo>
                    <a:pt x="393" y="114"/>
                    <a:pt x="395" y="113"/>
                    <a:pt x="395" y="113"/>
                  </a:cubicBezTo>
                  <a:cubicBezTo>
                    <a:pt x="396" y="113"/>
                    <a:pt x="396" y="113"/>
                    <a:pt x="397" y="112"/>
                  </a:cubicBezTo>
                  <a:cubicBezTo>
                    <a:pt x="398" y="112"/>
                    <a:pt x="398" y="112"/>
                    <a:pt x="399" y="111"/>
                  </a:cubicBezTo>
                  <a:cubicBezTo>
                    <a:pt x="399" y="111"/>
                    <a:pt x="401" y="111"/>
                    <a:pt x="402" y="111"/>
                  </a:cubicBezTo>
                  <a:cubicBezTo>
                    <a:pt x="403" y="112"/>
                    <a:pt x="407" y="112"/>
                    <a:pt x="407" y="112"/>
                  </a:cubicBezTo>
                  <a:cubicBezTo>
                    <a:pt x="407" y="113"/>
                    <a:pt x="409" y="114"/>
                    <a:pt x="409" y="114"/>
                  </a:cubicBezTo>
                  <a:cubicBezTo>
                    <a:pt x="409" y="114"/>
                    <a:pt x="417" y="112"/>
                    <a:pt x="414" y="112"/>
                  </a:cubicBezTo>
                  <a:cubicBezTo>
                    <a:pt x="411" y="112"/>
                    <a:pt x="408" y="111"/>
                    <a:pt x="408" y="111"/>
                  </a:cubicBezTo>
                  <a:cubicBezTo>
                    <a:pt x="408" y="111"/>
                    <a:pt x="407" y="107"/>
                    <a:pt x="404" y="107"/>
                  </a:cubicBezTo>
                  <a:cubicBezTo>
                    <a:pt x="402" y="107"/>
                    <a:pt x="399" y="107"/>
                    <a:pt x="399" y="107"/>
                  </a:cubicBezTo>
                  <a:cubicBezTo>
                    <a:pt x="399" y="107"/>
                    <a:pt x="398" y="106"/>
                    <a:pt x="396" y="106"/>
                  </a:cubicBezTo>
                  <a:cubicBezTo>
                    <a:pt x="395" y="106"/>
                    <a:pt x="394" y="105"/>
                    <a:pt x="394" y="105"/>
                  </a:cubicBezTo>
                  <a:cubicBezTo>
                    <a:pt x="394" y="105"/>
                    <a:pt x="397" y="104"/>
                    <a:pt x="397" y="103"/>
                  </a:cubicBezTo>
                  <a:cubicBezTo>
                    <a:pt x="397" y="102"/>
                    <a:pt x="400" y="100"/>
                    <a:pt x="400" y="100"/>
                  </a:cubicBezTo>
                  <a:cubicBezTo>
                    <a:pt x="403" y="102"/>
                    <a:pt x="399" y="100"/>
                    <a:pt x="403" y="102"/>
                  </a:cubicBezTo>
                  <a:cubicBezTo>
                    <a:pt x="407" y="104"/>
                    <a:pt x="408" y="104"/>
                    <a:pt x="410" y="105"/>
                  </a:cubicBezTo>
                  <a:cubicBezTo>
                    <a:pt x="412" y="106"/>
                    <a:pt x="410" y="105"/>
                    <a:pt x="412" y="106"/>
                  </a:cubicBezTo>
                  <a:cubicBezTo>
                    <a:pt x="414" y="107"/>
                    <a:pt x="414" y="107"/>
                    <a:pt x="414" y="107"/>
                  </a:cubicBezTo>
                  <a:cubicBezTo>
                    <a:pt x="416" y="107"/>
                    <a:pt x="417" y="107"/>
                    <a:pt x="420" y="107"/>
                  </a:cubicBezTo>
                  <a:cubicBezTo>
                    <a:pt x="420" y="106"/>
                    <a:pt x="420" y="106"/>
                    <a:pt x="420" y="105"/>
                  </a:cubicBezTo>
                  <a:cubicBezTo>
                    <a:pt x="421" y="105"/>
                    <a:pt x="422" y="104"/>
                    <a:pt x="424" y="104"/>
                  </a:cubicBezTo>
                  <a:cubicBezTo>
                    <a:pt x="424" y="103"/>
                    <a:pt x="424" y="103"/>
                    <a:pt x="425" y="102"/>
                  </a:cubicBezTo>
                  <a:cubicBezTo>
                    <a:pt x="424" y="102"/>
                    <a:pt x="424" y="101"/>
                    <a:pt x="423" y="101"/>
                  </a:cubicBezTo>
                  <a:cubicBezTo>
                    <a:pt x="423" y="100"/>
                    <a:pt x="423" y="99"/>
                    <a:pt x="422" y="99"/>
                  </a:cubicBezTo>
                  <a:cubicBezTo>
                    <a:pt x="419" y="98"/>
                    <a:pt x="418" y="97"/>
                    <a:pt x="416" y="98"/>
                  </a:cubicBezTo>
                  <a:cubicBezTo>
                    <a:pt x="413" y="99"/>
                    <a:pt x="409" y="99"/>
                    <a:pt x="409" y="99"/>
                  </a:cubicBezTo>
                  <a:cubicBezTo>
                    <a:pt x="408" y="98"/>
                    <a:pt x="408" y="97"/>
                    <a:pt x="407" y="96"/>
                  </a:cubicBezTo>
                  <a:cubicBezTo>
                    <a:pt x="408" y="96"/>
                    <a:pt x="408" y="95"/>
                    <a:pt x="408" y="95"/>
                  </a:cubicBezTo>
                  <a:cubicBezTo>
                    <a:pt x="408" y="95"/>
                    <a:pt x="408" y="91"/>
                    <a:pt x="405" y="92"/>
                  </a:cubicBezTo>
                  <a:cubicBezTo>
                    <a:pt x="403" y="93"/>
                    <a:pt x="403" y="93"/>
                    <a:pt x="403" y="93"/>
                  </a:cubicBezTo>
                  <a:cubicBezTo>
                    <a:pt x="401" y="92"/>
                    <a:pt x="401" y="92"/>
                    <a:pt x="399" y="91"/>
                  </a:cubicBezTo>
                  <a:cubicBezTo>
                    <a:pt x="398" y="90"/>
                    <a:pt x="397" y="90"/>
                    <a:pt x="396" y="88"/>
                  </a:cubicBezTo>
                  <a:cubicBezTo>
                    <a:pt x="396" y="87"/>
                    <a:pt x="396" y="87"/>
                    <a:pt x="397" y="86"/>
                  </a:cubicBezTo>
                  <a:cubicBezTo>
                    <a:pt x="397" y="85"/>
                    <a:pt x="398" y="85"/>
                    <a:pt x="398" y="84"/>
                  </a:cubicBezTo>
                  <a:cubicBezTo>
                    <a:pt x="397" y="82"/>
                    <a:pt x="397" y="81"/>
                    <a:pt x="396" y="80"/>
                  </a:cubicBezTo>
                  <a:cubicBezTo>
                    <a:pt x="396" y="79"/>
                    <a:pt x="396" y="79"/>
                    <a:pt x="395" y="78"/>
                  </a:cubicBezTo>
                  <a:cubicBezTo>
                    <a:pt x="394" y="78"/>
                    <a:pt x="394" y="77"/>
                    <a:pt x="393" y="77"/>
                  </a:cubicBezTo>
                  <a:cubicBezTo>
                    <a:pt x="392" y="76"/>
                    <a:pt x="392" y="76"/>
                    <a:pt x="391" y="75"/>
                  </a:cubicBezTo>
                  <a:cubicBezTo>
                    <a:pt x="391" y="75"/>
                    <a:pt x="391" y="75"/>
                    <a:pt x="389" y="74"/>
                  </a:cubicBezTo>
                  <a:cubicBezTo>
                    <a:pt x="387" y="74"/>
                    <a:pt x="387" y="74"/>
                    <a:pt x="387" y="74"/>
                  </a:cubicBezTo>
                  <a:cubicBezTo>
                    <a:pt x="386" y="73"/>
                    <a:pt x="385" y="73"/>
                    <a:pt x="384" y="72"/>
                  </a:cubicBezTo>
                  <a:cubicBezTo>
                    <a:pt x="384" y="72"/>
                    <a:pt x="384" y="72"/>
                    <a:pt x="383" y="72"/>
                  </a:cubicBezTo>
                  <a:cubicBezTo>
                    <a:pt x="381" y="71"/>
                    <a:pt x="378" y="70"/>
                    <a:pt x="378" y="70"/>
                  </a:cubicBezTo>
                  <a:cubicBezTo>
                    <a:pt x="378" y="69"/>
                    <a:pt x="378" y="69"/>
                    <a:pt x="377" y="68"/>
                  </a:cubicBezTo>
                  <a:cubicBezTo>
                    <a:pt x="376" y="67"/>
                    <a:pt x="373" y="66"/>
                    <a:pt x="373" y="66"/>
                  </a:cubicBezTo>
                  <a:cubicBezTo>
                    <a:pt x="373" y="66"/>
                    <a:pt x="374" y="66"/>
                    <a:pt x="371" y="65"/>
                  </a:cubicBezTo>
                  <a:cubicBezTo>
                    <a:pt x="368" y="64"/>
                    <a:pt x="368" y="64"/>
                    <a:pt x="366" y="64"/>
                  </a:cubicBezTo>
                  <a:cubicBezTo>
                    <a:pt x="364" y="65"/>
                    <a:pt x="364" y="65"/>
                    <a:pt x="364" y="65"/>
                  </a:cubicBezTo>
                  <a:cubicBezTo>
                    <a:pt x="364" y="64"/>
                    <a:pt x="364" y="63"/>
                    <a:pt x="364" y="62"/>
                  </a:cubicBezTo>
                  <a:cubicBezTo>
                    <a:pt x="365" y="61"/>
                    <a:pt x="365" y="61"/>
                    <a:pt x="366" y="60"/>
                  </a:cubicBezTo>
                  <a:cubicBezTo>
                    <a:pt x="362" y="60"/>
                    <a:pt x="366" y="60"/>
                    <a:pt x="362" y="60"/>
                  </a:cubicBezTo>
                  <a:cubicBezTo>
                    <a:pt x="358" y="60"/>
                    <a:pt x="359" y="59"/>
                    <a:pt x="356" y="60"/>
                  </a:cubicBezTo>
                  <a:cubicBezTo>
                    <a:pt x="353" y="60"/>
                    <a:pt x="353" y="60"/>
                    <a:pt x="353" y="60"/>
                  </a:cubicBezTo>
                  <a:cubicBezTo>
                    <a:pt x="352" y="58"/>
                    <a:pt x="352" y="58"/>
                    <a:pt x="352" y="56"/>
                  </a:cubicBezTo>
                  <a:cubicBezTo>
                    <a:pt x="353" y="55"/>
                    <a:pt x="353" y="55"/>
                    <a:pt x="354" y="54"/>
                  </a:cubicBezTo>
                  <a:cubicBezTo>
                    <a:pt x="354" y="53"/>
                    <a:pt x="354" y="53"/>
                    <a:pt x="354" y="52"/>
                  </a:cubicBezTo>
                  <a:cubicBezTo>
                    <a:pt x="353" y="52"/>
                    <a:pt x="353" y="52"/>
                    <a:pt x="352" y="52"/>
                  </a:cubicBezTo>
                  <a:cubicBezTo>
                    <a:pt x="350" y="51"/>
                    <a:pt x="349" y="51"/>
                    <a:pt x="346" y="50"/>
                  </a:cubicBezTo>
                  <a:close/>
                  <a:moveTo>
                    <a:pt x="400" y="13"/>
                  </a:moveTo>
                  <a:cubicBezTo>
                    <a:pt x="399" y="13"/>
                    <a:pt x="399" y="13"/>
                    <a:pt x="398" y="12"/>
                  </a:cubicBezTo>
                  <a:cubicBezTo>
                    <a:pt x="397" y="12"/>
                    <a:pt x="397" y="12"/>
                    <a:pt x="396" y="11"/>
                  </a:cubicBezTo>
                  <a:cubicBezTo>
                    <a:pt x="395" y="11"/>
                    <a:pt x="395" y="11"/>
                    <a:pt x="395" y="11"/>
                  </a:cubicBezTo>
                  <a:cubicBezTo>
                    <a:pt x="394" y="11"/>
                    <a:pt x="394" y="11"/>
                    <a:pt x="394" y="11"/>
                  </a:cubicBezTo>
                  <a:cubicBezTo>
                    <a:pt x="394" y="11"/>
                    <a:pt x="394" y="11"/>
                    <a:pt x="393" y="11"/>
                  </a:cubicBezTo>
                  <a:cubicBezTo>
                    <a:pt x="393" y="11"/>
                    <a:pt x="393" y="11"/>
                    <a:pt x="393" y="11"/>
                  </a:cubicBezTo>
                  <a:cubicBezTo>
                    <a:pt x="392" y="11"/>
                    <a:pt x="392" y="10"/>
                    <a:pt x="392" y="10"/>
                  </a:cubicBezTo>
                  <a:cubicBezTo>
                    <a:pt x="391" y="10"/>
                    <a:pt x="391" y="10"/>
                    <a:pt x="391" y="10"/>
                  </a:cubicBezTo>
                  <a:cubicBezTo>
                    <a:pt x="391" y="10"/>
                    <a:pt x="389" y="10"/>
                    <a:pt x="388" y="9"/>
                  </a:cubicBezTo>
                  <a:cubicBezTo>
                    <a:pt x="388" y="9"/>
                    <a:pt x="388" y="9"/>
                    <a:pt x="387" y="9"/>
                  </a:cubicBezTo>
                  <a:cubicBezTo>
                    <a:pt x="387" y="9"/>
                    <a:pt x="387" y="9"/>
                    <a:pt x="386" y="9"/>
                  </a:cubicBezTo>
                  <a:cubicBezTo>
                    <a:pt x="386" y="9"/>
                    <a:pt x="385" y="9"/>
                    <a:pt x="384" y="8"/>
                  </a:cubicBezTo>
                  <a:cubicBezTo>
                    <a:pt x="383" y="7"/>
                    <a:pt x="383" y="8"/>
                    <a:pt x="383" y="8"/>
                  </a:cubicBezTo>
                  <a:cubicBezTo>
                    <a:pt x="383" y="8"/>
                    <a:pt x="383" y="8"/>
                    <a:pt x="383" y="8"/>
                  </a:cubicBezTo>
                  <a:cubicBezTo>
                    <a:pt x="383" y="8"/>
                    <a:pt x="382" y="8"/>
                    <a:pt x="382" y="8"/>
                  </a:cubicBezTo>
                  <a:cubicBezTo>
                    <a:pt x="382" y="8"/>
                    <a:pt x="380" y="7"/>
                    <a:pt x="379" y="6"/>
                  </a:cubicBezTo>
                  <a:cubicBezTo>
                    <a:pt x="377" y="5"/>
                    <a:pt x="379" y="6"/>
                    <a:pt x="379" y="6"/>
                  </a:cubicBezTo>
                  <a:cubicBezTo>
                    <a:pt x="379" y="6"/>
                    <a:pt x="379" y="6"/>
                    <a:pt x="378" y="6"/>
                  </a:cubicBezTo>
                  <a:cubicBezTo>
                    <a:pt x="378" y="6"/>
                    <a:pt x="378" y="7"/>
                    <a:pt x="378" y="7"/>
                  </a:cubicBezTo>
                  <a:cubicBezTo>
                    <a:pt x="378" y="7"/>
                    <a:pt x="378" y="7"/>
                    <a:pt x="377" y="7"/>
                  </a:cubicBezTo>
                  <a:cubicBezTo>
                    <a:pt x="377" y="6"/>
                    <a:pt x="376" y="6"/>
                    <a:pt x="375" y="6"/>
                  </a:cubicBezTo>
                  <a:cubicBezTo>
                    <a:pt x="375" y="6"/>
                    <a:pt x="375" y="6"/>
                    <a:pt x="375" y="6"/>
                  </a:cubicBezTo>
                  <a:cubicBezTo>
                    <a:pt x="374" y="5"/>
                    <a:pt x="374" y="5"/>
                    <a:pt x="374" y="5"/>
                  </a:cubicBezTo>
                  <a:cubicBezTo>
                    <a:pt x="373" y="5"/>
                    <a:pt x="373" y="5"/>
                    <a:pt x="373" y="6"/>
                  </a:cubicBezTo>
                  <a:cubicBezTo>
                    <a:pt x="372" y="5"/>
                    <a:pt x="372" y="5"/>
                    <a:pt x="371" y="4"/>
                  </a:cubicBezTo>
                  <a:cubicBezTo>
                    <a:pt x="371" y="4"/>
                    <a:pt x="371" y="4"/>
                    <a:pt x="371" y="4"/>
                  </a:cubicBezTo>
                  <a:cubicBezTo>
                    <a:pt x="370" y="4"/>
                    <a:pt x="370" y="4"/>
                    <a:pt x="369" y="3"/>
                  </a:cubicBezTo>
                  <a:cubicBezTo>
                    <a:pt x="369" y="4"/>
                    <a:pt x="369" y="4"/>
                    <a:pt x="369" y="4"/>
                  </a:cubicBezTo>
                  <a:cubicBezTo>
                    <a:pt x="369" y="4"/>
                    <a:pt x="367" y="4"/>
                    <a:pt x="367" y="3"/>
                  </a:cubicBezTo>
                  <a:cubicBezTo>
                    <a:pt x="366" y="3"/>
                    <a:pt x="366" y="3"/>
                    <a:pt x="366" y="3"/>
                  </a:cubicBezTo>
                  <a:cubicBezTo>
                    <a:pt x="366" y="3"/>
                    <a:pt x="366" y="3"/>
                    <a:pt x="366" y="4"/>
                  </a:cubicBezTo>
                  <a:cubicBezTo>
                    <a:pt x="367" y="4"/>
                    <a:pt x="367" y="4"/>
                    <a:pt x="367" y="5"/>
                  </a:cubicBezTo>
                  <a:cubicBezTo>
                    <a:pt x="367" y="5"/>
                    <a:pt x="366" y="5"/>
                    <a:pt x="365" y="4"/>
                  </a:cubicBezTo>
                  <a:cubicBezTo>
                    <a:pt x="365" y="4"/>
                    <a:pt x="364" y="4"/>
                    <a:pt x="364" y="4"/>
                  </a:cubicBezTo>
                  <a:cubicBezTo>
                    <a:pt x="364" y="4"/>
                    <a:pt x="364" y="4"/>
                    <a:pt x="363" y="4"/>
                  </a:cubicBezTo>
                  <a:cubicBezTo>
                    <a:pt x="363" y="4"/>
                    <a:pt x="363" y="4"/>
                    <a:pt x="363" y="4"/>
                  </a:cubicBezTo>
                  <a:cubicBezTo>
                    <a:pt x="363" y="5"/>
                    <a:pt x="363" y="5"/>
                    <a:pt x="363" y="6"/>
                  </a:cubicBezTo>
                  <a:cubicBezTo>
                    <a:pt x="362" y="5"/>
                    <a:pt x="362" y="5"/>
                    <a:pt x="361" y="5"/>
                  </a:cubicBezTo>
                  <a:cubicBezTo>
                    <a:pt x="360" y="4"/>
                    <a:pt x="360" y="4"/>
                    <a:pt x="359" y="4"/>
                  </a:cubicBezTo>
                  <a:cubicBezTo>
                    <a:pt x="359" y="4"/>
                    <a:pt x="358" y="4"/>
                    <a:pt x="358" y="4"/>
                  </a:cubicBezTo>
                  <a:cubicBezTo>
                    <a:pt x="358" y="4"/>
                    <a:pt x="357" y="3"/>
                    <a:pt x="357" y="3"/>
                  </a:cubicBezTo>
                  <a:cubicBezTo>
                    <a:pt x="356" y="3"/>
                    <a:pt x="356" y="3"/>
                    <a:pt x="356" y="3"/>
                  </a:cubicBezTo>
                  <a:cubicBezTo>
                    <a:pt x="355" y="3"/>
                    <a:pt x="355" y="3"/>
                    <a:pt x="354" y="3"/>
                  </a:cubicBezTo>
                  <a:cubicBezTo>
                    <a:pt x="353" y="3"/>
                    <a:pt x="353" y="3"/>
                    <a:pt x="352" y="4"/>
                  </a:cubicBezTo>
                  <a:cubicBezTo>
                    <a:pt x="352" y="3"/>
                    <a:pt x="352" y="3"/>
                    <a:pt x="351" y="3"/>
                  </a:cubicBezTo>
                  <a:cubicBezTo>
                    <a:pt x="351" y="2"/>
                    <a:pt x="351" y="2"/>
                    <a:pt x="351" y="2"/>
                  </a:cubicBezTo>
                  <a:cubicBezTo>
                    <a:pt x="350" y="2"/>
                    <a:pt x="350" y="2"/>
                    <a:pt x="350" y="3"/>
                  </a:cubicBezTo>
                  <a:cubicBezTo>
                    <a:pt x="349" y="2"/>
                    <a:pt x="349" y="2"/>
                    <a:pt x="348" y="2"/>
                  </a:cubicBezTo>
                  <a:cubicBezTo>
                    <a:pt x="347" y="2"/>
                    <a:pt x="347" y="2"/>
                    <a:pt x="347" y="2"/>
                  </a:cubicBezTo>
                  <a:cubicBezTo>
                    <a:pt x="346" y="2"/>
                    <a:pt x="345" y="2"/>
                    <a:pt x="344" y="2"/>
                  </a:cubicBezTo>
                  <a:cubicBezTo>
                    <a:pt x="344" y="2"/>
                    <a:pt x="341" y="3"/>
                    <a:pt x="340" y="3"/>
                  </a:cubicBezTo>
                  <a:cubicBezTo>
                    <a:pt x="339" y="3"/>
                    <a:pt x="335" y="4"/>
                    <a:pt x="333" y="4"/>
                  </a:cubicBezTo>
                  <a:cubicBezTo>
                    <a:pt x="330" y="4"/>
                    <a:pt x="328" y="4"/>
                    <a:pt x="327" y="4"/>
                  </a:cubicBezTo>
                  <a:cubicBezTo>
                    <a:pt x="326" y="4"/>
                    <a:pt x="325" y="3"/>
                    <a:pt x="321" y="2"/>
                  </a:cubicBezTo>
                  <a:cubicBezTo>
                    <a:pt x="320" y="3"/>
                    <a:pt x="319" y="4"/>
                    <a:pt x="317" y="5"/>
                  </a:cubicBezTo>
                  <a:cubicBezTo>
                    <a:pt x="316" y="5"/>
                    <a:pt x="315" y="6"/>
                    <a:pt x="314" y="6"/>
                  </a:cubicBezTo>
                  <a:cubicBezTo>
                    <a:pt x="314" y="6"/>
                    <a:pt x="311" y="6"/>
                    <a:pt x="306" y="5"/>
                  </a:cubicBezTo>
                  <a:cubicBezTo>
                    <a:pt x="301" y="5"/>
                    <a:pt x="305" y="5"/>
                    <a:pt x="304" y="6"/>
                  </a:cubicBezTo>
                  <a:cubicBezTo>
                    <a:pt x="302" y="6"/>
                    <a:pt x="300" y="7"/>
                    <a:pt x="300" y="7"/>
                  </a:cubicBezTo>
                  <a:cubicBezTo>
                    <a:pt x="299" y="8"/>
                    <a:pt x="298" y="8"/>
                    <a:pt x="297" y="9"/>
                  </a:cubicBezTo>
                  <a:cubicBezTo>
                    <a:pt x="297" y="9"/>
                    <a:pt x="297" y="8"/>
                    <a:pt x="296" y="9"/>
                  </a:cubicBezTo>
                  <a:cubicBezTo>
                    <a:pt x="295" y="9"/>
                    <a:pt x="286" y="10"/>
                    <a:pt x="286" y="10"/>
                  </a:cubicBezTo>
                  <a:cubicBezTo>
                    <a:pt x="286" y="10"/>
                    <a:pt x="284" y="10"/>
                    <a:pt x="283" y="11"/>
                  </a:cubicBezTo>
                  <a:cubicBezTo>
                    <a:pt x="282" y="11"/>
                    <a:pt x="285" y="15"/>
                    <a:pt x="285" y="15"/>
                  </a:cubicBezTo>
                  <a:cubicBezTo>
                    <a:pt x="285" y="16"/>
                    <a:pt x="285" y="18"/>
                    <a:pt x="285" y="18"/>
                  </a:cubicBezTo>
                  <a:cubicBezTo>
                    <a:pt x="288" y="20"/>
                    <a:pt x="289" y="20"/>
                    <a:pt x="291" y="21"/>
                  </a:cubicBezTo>
                  <a:cubicBezTo>
                    <a:pt x="292" y="21"/>
                    <a:pt x="292" y="22"/>
                    <a:pt x="293" y="22"/>
                  </a:cubicBezTo>
                  <a:cubicBezTo>
                    <a:pt x="294" y="24"/>
                    <a:pt x="295" y="25"/>
                    <a:pt x="296" y="26"/>
                  </a:cubicBezTo>
                  <a:cubicBezTo>
                    <a:pt x="296" y="26"/>
                    <a:pt x="296" y="26"/>
                    <a:pt x="296" y="26"/>
                  </a:cubicBezTo>
                  <a:cubicBezTo>
                    <a:pt x="296" y="26"/>
                    <a:pt x="296" y="26"/>
                    <a:pt x="300" y="28"/>
                  </a:cubicBezTo>
                  <a:cubicBezTo>
                    <a:pt x="303" y="29"/>
                    <a:pt x="301" y="28"/>
                    <a:pt x="304" y="27"/>
                  </a:cubicBezTo>
                  <a:cubicBezTo>
                    <a:pt x="306" y="27"/>
                    <a:pt x="304" y="27"/>
                    <a:pt x="305" y="27"/>
                  </a:cubicBezTo>
                  <a:cubicBezTo>
                    <a:pt x="306" y="27"/>
                    <a:pt x="308" y="27"/>
                    <a:pt x="308" y="27"/>
                  </a:cubicBezTo>
                  <a:cubicBezTo>
                    <a:pt x="308" y="27"/>
                    <a:pt x="308" y="27"/>
                    <a:pt x="309" y="28"/>
                  </a:cubicBezTo>
                  <a:cubicBezTo>
                    <a:pt x="310" y="29"/>
                    <a:pt x="310" y="29"/>
                    <a:pt x="310" y="30"/>
                  </a:cubicBezTo>
                  <a:cubicBezTo>
                    <a:pt x="311" y="31"/>
                    <a:pt x="312" y="32"/>
                    <a:pt x="312" y="33"/>
                  </a:cubicBezTo>
                  <a:cubicBezTo>
                    <a:pt x="313" y="34"/>
                    <a:pt x="313" y="34"/>
                    <a:pt x="313" y="35"/>
                  </a:cubicBezTo>
                  <a:cubicBezTo>
                    <a:pt x="314" y="36"/>
                    <a:pt x="314" y="36"/>
                    <a:pt x="315" y="37"/>
                  </a:cubicBezTo>
                  <a:cubicBezTo>
                    <a:pt x="315" y="37"/>
                    <a:pt x="315" y="37"/>
                    <a:pt x="315" y="37"/>
                  </a:cubicBezTo>
                  <a:cubicBezTo>
                    <a:pt x="315" y="37"/>
                    <a:pt x="315" y="37"/>
                    <a:pt x="326" y="36"/>
                  </a:cubicBezTo>
                  <a:cubicBezTo>
                    <a:pt x="337" y="36"/>
                    <a:pt x="326" y="36"/>
                    <a:pt x="326" y="36"/>
                  </a:cubicBezTo>
                  <a:cubicBezTo>
                    <a:pt x="326" y="36"/>
                    <a:pt x="326" y="36"/>
                    <a:pt x="329" y="37"/>
                  </a:cubicBezTo>
                  <a:cubicBezTo>
                    <a:pt x="332" y="38"/>
                    <a:pt x="332" y="38"/>
                    <a:pt x="335" y="38"/>
                  </a:cubicBezTo>
                  <a:cubicBezTo>
                    <a:pt x="338" y="38"/>
                    <a:pt x="335" y="38"/>
                    <a:pt x="338" y="38"/>
                  </a:cubicBezTo>
                  <a:cubicBezTo>
                    <a:pt x="339" y="38"/>
                    <a:pt x="339" y="38"/>
                    <a:pt x="340" y="38"/>
                  </a:cubicBezTo>
                  <a:cubicBezTo>
                    <a:pt x="340" y="38"/>
                    <a:pt x="343" y="39"/>
                    <a:pt x="345" y="40"/>
                  </a:cubicBezTo>
                  <a:cubicBezTo>
                    <a:pt x="346" y="40"/>
                    <a:pt x="346" y="39"/>
                    <a:pt x="349" y="40"/>
                  </a:cubicBezTo>
                  <a:cubicBezTo>
                    <a:pt x="352" y="40"/>
                    <a:pt x="349" y="40"/>
                    <a:pt x="349" y="40"/>
                  </a:cubicBezTo>
                  <a:cubicBezTo>
                    <a:pt x="349" y="40"/>
                    <a:pt x="349" y="40"/>
                    <a:pt x="350" y="37"/>
                  </a:cubicBezTo>
                  <a:cubicBezTo>
                    <a:pt x="350" y="34"/>
                    <a:pt x="350" y="37"/>
                    <a:pt x="349" y="36"/>
                  </a:cubicBezTo>
                  <a:cubicBezTo>
                    <a:pt x="348" y="35"/>
                    <a:pt x="349" y="36"/>
                    <a:pt x="349" y="34"/>
                  </a:cubicBezTo>
                  <a:cubicBezTo>
                    <a:pt x="349" y="32"/>
                    <a:pt x="349" y="34"/>
                    <a:pt x="350" y="33"/>
                  </a:cubicBezTo>
                  <a:cubicBezTo>
                    <a:pt x="352" y="32"/>
                    <a:pt x="350" y="33"/>
                    <a:pt x="351" y="33"/>
                  </a:cubicBezTo>
                  <a:cubicBezTo>
                    <a:pt x="353" y="33"/>
                    <a:pt x="354" y="34"/>
                    <a:pt x="358" y="34"/>
                  </a:cubicBezTo>
                  <a:cubicBezTo>
                    <a:pt x="358" y="34"/>
                    <a:pt x="359" y="33"/>
                    <a:pt x="359" y="32"/>
                  </a:cubicBezTo>
                  <a:cubicBezTo>
                    <a:pt x="360" y="31"/>
                    <a:pt x="359" y="32"/>
                    <a:pt x="358" y="28"/>
                  </a:cubicBezTo>
                  <a:cubicBezTo>
                    <a:pt x="356" y="24"/>
                    <a:pt x="359" y="28"/>
                    <a:pt x="362" y="28"/>
                  </a:cubicBezTo>
                  <a:cubicBezTo>
                    <a:pt x="365" y="28"/>
                    <a:pt x="364" y="28"/>
                    <a:pt x="364" y="28"/>
                  </a:cubicBezTo>
                  <a:cubicBezTo>
                    <a:pt x="364" y="28"/>
                    <a:pt x="364" y="28"/>
                    <a:pt x="364" y="28"/>
                  </a:cubicBezTo>
                  <a:cubicBezTo>
                    <a:pt x="364" y="28"/>
                    <a:pt x="364" y="28"/>
                    <a:pt x="365" y="26"/>
                  </a:cubicBezTo>
                  <a:cubicBezTo>
                    <a:pt x="366" y="25"/>
                    <a:pt x="365" y="26"/>
                    <a:pt x="366" y="25"/>
                  </a:cubicBezTo>
                  <a:cubicBezTo>
                    <a:pt x="366" y="25"/>
                    <a:pt x="367" y="24"/>
                    <a:pt x="367" y="24"/>
                  </a:cubicBezTo>
                  <a:cubicBezTo>
                    <a:pt x="367" y="24"/>
                    <a:pt x="367" y="24"/>
                    <a:pt x="369" y="22"/>
                  </a:cubicBezTo>
                  <a:cubicBezTo>
                    <a:pt x="372" y="20"/>
                    <a:pt x="369" y="22"/>
                    <a:pt x="369" y="22"/>
                  </a:cubicBezTo>
                  <a:cubicBezTo>
                    <a:pt x="369" y="22"/>
                    <a:pt x="369" y="22"/>
                    <a:pt x="372" y="23"/>
                  </a:cubicBezTo>
                  <a:cubicBezTo>
                    <a:pt x="374" y="24"/>
                    <a:pt x="372" y="23"/>
                    <a:pt x="374" y="24"/>
                  </a:cubicBezTo>
                  <a:cubicBezTo>
                    <a:pt x="377" y="25"/>
                    <a:pt x="375" y="23"/>
                    <a:pt x="375" y="23"/>
                  </a:cubicBezTo>
                  <a:cubicBezTo>
                    <a:pt x="375" y="23"/>
                    <a:pt x="375" y="23"/>
                    <a:pt x="377" y="22"/>
                  </a:cubicBezTo>
                  <a:cubicBezTo>
                    <a:pt x="380" y="21"/>
                    <a:pt x="378" y="22"/>
                    <a:pt x="378" y="19"/>
                  </a:cubicBezTo>
                  <a:cubicBezTo>
                    <a:pt x="379" y="17"/>
                    <a:pt x="378" y="19"/>
                    <a:pt x="378" y="19"/>
                  </a:cubicBezTo>
                  <a:cubicBezTo>
                    <a:pt x="378" y="19"/>
                    <a:pt x="378" y="20"/>
                    <a:pt x="381" y="19"/>
                  </a:cubicBezTo>
                  <a:cubicBezTo>
                    <a:pt x="383" y="19"/>
                    <a:pt x="381" y="19"/>
                    <a:pt x="383" y="19"/>
                  </a:cubicBezTo>
                  <a:cubicBezTo>
                    <a:pt x="385" y="20"/>
                    <a:pt x="383" y="19"/>
                    <a:pt x="383" y="19"/>
                  </a:cubicBezTo>
                  <a:cubicBezTo>
                    <a:pt x="383" y="18"/>
                    <a:pt x="383" y="18"/>
                    <a:pt x="383" y="18"/>
                  </a:cubicBezTo>
                  <a:cubicBezTo>
                    <a:pt x="383" y="17"/>
                    <a:pt x="384" y="17"/>
                    <a:pt x="384" y="17"/>
                  </a:cubicBezTo>
                  <a:cubicBezTo>
                    <a:pt x="384" y="17"/>
                    <a:pt x="384" y="17"/>
                    <a:pt x="386" y="17"/>
                  </a:cubicBezTo>
                  <a:cubicBezTo>
                    <a:pt x="388" y="17"/>
                    <a:pt x="386" y="17"/>
                    <a:pt x="390" y="17"/>
                  </a:cubicBezTo>
                  <a:cubicBezTo>
                    <a:pt x="393" y="17"/>
                    <a:pt x="390" y="17"/>
                    <a:pt x="391" y="17"/>
                  </a:cubicBezTo>
                  <a:cubicBezTo>
                    <a:pt x="392" y="18"/>
                    <a:pt x="395" y="18"/>
                    <a:pt x="395" y="18"/>
                  </a:cubicBezTo>
                  <a:cubicBezTo>
                    <a:pt x="395" y="17"/>
                    <a:pt x="396" y="16"/>
                    <a:pt x="396" y="15"/>
                  </a:cubicBezTo>
                  <a:cubicBezTo>
                    <a:pt x="396" y="15"/>
                    <a:pt x="396" y="15"/>
                    <a:pt x="397" y="14"/>
                  </a:cubicBezTo>
                  <a:cubicBezTo>
                    <a:pt x="397" y="14"/>
                    <a:pt x="400" y="14"/>
                    <a:pt x="400" y="14"/>
                  </a:cubicBezTo>
                  <a:lnTo>
                    <a:pt x="400" y="13"/>
                  </a:lnTo>
                  <a:close/>
                  <a:moveTo>
                    <a:pt x="438" y="25"/>
                  </a:moveTo>
                  <a:cubicBezTo>
                    <a:pt x="438" y="26"/>
                    <a:pt x="438" y="27"/>
                    <a:pt x="438" y="28"/>
                  </a:cubicBezTo>
                  <a:cubicBezTo>
                    <a:pt x="438" y="29"/>
                    <a:pt x="438" y="29"/>
                    <a:pt x="439" y="30"/>
                  </a:cubicBezTo>
                  <a:cubicBezTo>
                    <a:pt x="438" y="30"/>
                    <a:pt x="438" y="30"/>
                    <a:pt x="437" y="30"/>
                  </a:cubicBezTo>
                  <a:cubicBezTo>
                    <a:pt x="436" y="29"/>
                    <a:pt x="436" y="29"/>
                    <a:pt x="435" y="28"/>
                  </a:cubicBezTo>
                  <a:cubicBezTo>
                    <a:pt x="434" y="26"/>
                    <a:pt x="433" y="26"/>
                    <a:pt x="431" y="25"/>
                  </a:cubicBezTo>
                  <a:cubicBezTo>
                    <a:pt x="430" y="24"/>
                    <a:pt x="429" y="24"/>
                    <a:pt x="428" y="24"/>
                  </a:cubicBezTo>
                  <a:cubicBezTo>
                    <a:pt x="428" y="24"/>
                    <a:pt x="428" y="25"/>
                    <a:pt x="429" y="25"/>
                  </a:cubicBezTo>
                  <a:cubicBezTo>
                    <a:pt x="429" y="26"/>
                    <a:pt x="429" y="27"/>
                    <a:pt x="430" y="28"/>
                  </a:cubicBezTo>
                  <a:cubicBezTo>
                    <a:pt x="429" y="27"/>
                    <a:pt x="429" y="27"/>
                    <a:pt x="428" y="27"/>
                  </a:cubicBezTo>
                  <a:cubicBezTo>
                    <a:pt x="427" y="26"/>
                    <a:pt x="427" y="25"/>
                    <a:pt x="426" y="24"/>
                  </a:cubicBezTo>
                  <a:cubicBezTo>
                    <a:pt x="426" y="24"/>
                    <a:pt x="426" y="24"/>
                    <a:pt x="425" y="23"/>
                  </a:cubicBezTo>
                  <a:cubicBezTo>
                    <a:pt x="425" y="23"/>
                    <a:pt x="425" y="23"/>
                    <a:pt x="424" y="23"/>
                  </a:cubicBezTo>
                  <a:cubicBezTo>
                    <a:pt x="424" y="22"/>
                    <a:pt x="424" y="22"/>
                    <a:pt x="423" y="21"/>
                  </a:cubicBezTo>
                  <a:cubicBezTo>
                    <a:pt x="423" y="21"/>
                    <a:pt x="422" y="20"/>
                    <a:pt x="422" y="20"/>
                  </a:cubicBezTo>
                  <a:cubicBezTo>
                    <a:pt x="421" y="20"/>
                    <a:pt x="421" y="21"/>
                    <a:pt x="421" y="21"/>
                  </a:cubicBezTo>
                  <a:cubicBezTo>
                    <a:pt x="421" y="21"/>
                    <a:pt x="420" y="21"/>
                    <a:pt x="419" y="21"/>
                  </a:cubicBezTo>
                  <a:cubicBezTo>
                    <a:pt x="418" y="20"/>
                    <a:pt x="418" y="20"/>
                    <a:pt x="415" y="19"/>
                  </a:cubicBezTo>
                  <a:cubicBezTo>
                    <a:pt x="412" y="18"/>
                    <a:pt x="412" y="18"/>
                    <a:pt x="412" y="18"/>
                  </a:cubicBezTo>
                  <a:cubicBezTo>
                    <a:pt x="410" y="19"/>
                    <a:pt x="409" y="19"/>
                    <a:pt x="407" y="19"/>
                  </a:cubicBezTo>
                  <a:cubicBezTo>
                    <a:pt x="407" y="19"/>
                    <a:pt x="407" y="19"/>
                    <a:pt x="407" y="20"/>
                  </a:cubicBezTo>
                  <a:cubicBezTo>
                    <a:pt x="405" y="19"/>
                    <a:pt x="404" y="19"/>
                    <a:pt x="402" y="18"/>
                  </a:cubicBezTo>
                  <a:cubicBezTo>
                    <a:pt x="402" y="19"/>
                    <a:pt x="402" y="19"/>
                    <a:pt x="402" y="20"/>
                  </a:cubicBezTo>
                  <a:cubicBezTo>
                    <a:pt x="400" y="20"/>
                    <a:pt x="399" y="20"/>
                    <a:pt x="398" y="20"/>
                  </a:cubicBezTo>
                  <a:cubicBezTo>
                    <a:pt x="397" y="20"/>
                    <a:pt x="397" y="20"/>
                    <a:pt x="396" y="20"/>
                  </a:cubicBezTo>
                  <a:cubicBezTo>
                    <a:pt x="395" y="21"/>
                    <a:pt x="395" y="21"/>
                    <a:pt x="394" y="21"/>
                  </a:cubicBezTo>
                  <a:cubicBezTo>
                    <a:pt x="392" y="21"/>
                    <a:pt x="391" y="22"/>
                    <a:pt x="390" y="22"/>
                  </a:cubicBezTo>
                  <a:cubicBezTo>
                    <a:pt x="388" y="21"/>
                    <a:pt x="387" y="21"/>
                    <a:pt x="385" y="21"/>
                  </a:cubicBezTo>
                  <a:cubicBezTo>
                    <a:pt x="386" y="22"/>
                    <a:pt x="386" y="22"/>
                    <a:pt x="387" y="23"/>
                  </a:cubicBezTo>
                  <a:cubicBezTo>
                    <a:pt x="390" y="24"/>
                    <a:pt x="391" y="24"/>
                    <a:pt x="395" y="25"/>
                  </a:cubicBezTo>
                  <a:cubicBezTo>
                    <a:pt x="395" y="26"/>
                    <a:pt x="395" y="27"/>
                    <a:pt x="395" y="29"/>
                  </a:cubicBezTo>
                  <a:cubicBezTo>
                    <a:pt x="395" y="29"/>
                    <a:pt x="395" y="29"/>
                    <a:pt x="395" y="30"/>
                  </a:cubicBezTo>
                  <a:cubicBezTo>
                    <a:pt x="394" y="30"/>
                    <a:pt x="393" y="31"/>
                    <a:pt x="392" y="31"/>
                  </a:cubicBezTo>
                  <a:cubicBezTo>
                    <a:pt x="390" y="31"/>
                    <a:pt x="388" y="31"/>
                    <a:pt x="386" y="30"/>
                  </a:cubicBezTo>
                  <a:cubicBezTo>
                    <a:pt x="384" y="30"/>
                    <a:pt x="383" y="30"/>
                    <a:pt x="381" y="30"/>
                  </a:cubicBezTo>
                  <a:cubicBezTo>
                    <a:pt x="379" y="29"/>
                    <a:pt x="378" y="29"/>
                    <a:pt x="376" y="29"/>
                  </a:cubicBezTo>
                  <a:cubicBezTo>
                    <a:pt x="374" y="29"/>
                    <a:pt x="373" y="29"/>
                    <a:pt x="370" y="30"/>
                  </a:cubicBezTo>
                  <a:cubicBezTo>
                    <a:pt x="370" y="30"/>
                    <a:pt x="370" y="31"/>
                    <a:pt x="369" y="31"/>
                  </a:cubicBezTo>
                  <a:cubicBezTo>
                    <a:pt x="370" y="32"/>
                    <a:pt x="371" y="33"/>
                    <a:pt x="372" y="33"/>
                  </a:cubicBezTo>
                  <a:cubicBezTo>
                    <a:pt x="373" y="34"/>
                    <a:pt x="374" y="35"/>
                    <a:pt x="375" y="36"/>
                  </a:cubicBezTo>
                  <a:cubicBezTo>
                    <a:pt x="377" y="36"/>
                    <a:pt x="378" y="37"/>
                    <a:pt x="380" y="37"/>
                  </a:cubicBezTo>
                  <a:cubicBezTo>
                    <a:pt x="382" y="37"/>
                    <a:pt x="383" y="37"/>
                    <a:pt x="385" y="36"/>
                  </a:cubicBezTo>
                  <a:cubicBezTo>
                    <a:pt x="388" y="36"/>
                    <a:pt x="389" y="37"/>
                    <a:pt x="392" y="37"/>
                  </a:cubicBezTo>
                  <a:cubicBezTo>
                    <a:pt x="393" y="37"/>
                    <a:pt x="394" y="37"/>
                    <a:pt x="395" y="38"/>
                  </a:cubicBezTo>
                  <a:cubicBezTo>
                    <a:pt x="394" y="39"/>
                    <a:pt x="393" y="39"/>
                    <a:pt x="392" y="40"/>
                  </a:cubicBezTo>
                  <a:cubicBezTo>
                    <a:pt x="389" y="40"/>
                    <a:pt x="388" y="40"/>
                    <a:pt x="385" y="40"/>
                  </a:cubicBezTo>
                  <a:cubicBezTo>
                    <a:pt x="383" y="39"/>
                    <a:pt x="383" y="39"/>
                    <a:pt x="381" y="39"/>
                  </a:cubicBezTo>
                  <a:cubicBezTo>
                    <a:pt x="379" y="39"/>
                    <a:pt x="378" y="39"/>
                    <a:pt x="377" y="38"/>
                  </a:cubicBezTo>
                  <a:cubicBezTo>
                    <a:pt x="375" y="38"/>
                    <a:pt x="375" y="38"/>
                    <a:pt x="374" y="38"/>
                  </a:cubicBezTo>
                  <a:cubicBezTo>
                    <a:pt x="374" y="39"/>
                    <a:pt x="374" y="39"/>
                    <a:pt x="374" y="40"/>
                  </a:cubicBezTo>
                  <a:cubicBezTo>
                    <a:pt x="377" y="40"/>
                    <a:pt x="378" y="40"/>
                    <a:pt x="380" y="41"/>
                  </a:cubicBezTo>
                  <a:cubicBezTo>
                    <a:pt x="381" y="42"/>
                    <a:pt x="381" y="42"/>
                    <a:pt x="381" y="43"/>
                  </a:cubicBezTo>
                  <a:cubicBezTo>
                    <a:pt x="382" y="44"/>
                    <a:pt x="382" y="44"/>
                    <a:pt x="382" y="45"/>
                  </a:cubicBezTo>
                  <a:cubicBezTo>
                    <a:pt x="384" y="45"/>
                    <a:pt x="385" y="46"/>
                    <a:pt x="386" y="46"/>
                  </a:cubicBezTo>
                  <a:cubicBezTo>
                    <a:pt x="387" y="45"/>
                    <a:pt x="388" y="45"/>
                    <a:pt x="389" y="45"/>
                  </a:cubicBezTo>
                  <a:cubicBezTo>
                    <a:pt x="391" y="44"/>
                    <a:pt x="392" y="44"/>
                    <a:pt x="394" y="44"/>
                  </a:cubicBezTo>
                  <a:cubicBezTo>
                    <a:pt x="395" y="44"/>
                    <a:pt x="396" y="44"/>
                    <a:pt x="397" y="45"/>
                  </a:cubicBezTo>
                  <a:cubicBezTo>
                    <a:pt x="398" y="45"/>
                    <a:pt x="398" y="45"/>
                    <a:pt x="399" y="45"/>
                  </a:cubicBezTo>
                  <a:cubicBezTo>
                    <a:pt x="401" y="45"/>
                    <a:pt x="401" y="45"/>
                    <a:pt x="403" y="45"/>
                  </a:cubicBezTo>
                  <a:cubicBezTo>
                    <a:pt x="403" y="45"/>
                    <a:pt x="403" y="45"/>
                    <a:pt x="405" y="45"/>
                  </a:cubicBezTo>
                  <a:cubicBezTo>
                    <a:pt x="406" y="46"/>
                    <a:pt x="408" y="46"/>
                    <a:pt x="408" y="46"/>
                  </a:cubicBezTo>
                  <a:cubicBezTo>
                    <a:pt x="408" y="47"/>
                    <a:pt x="408" y="47"/>
                    <a:pt x="408" y="48"/>
                  </a:cubicBezTo>
                  <a:cubicBezTo>
                    <a:pt x="409" y="48"/>
                    <a:pt x="409" y="49"/>
                    <a:pt x="411" y="49"/>
                  </a:cubicBezTo>
                  <a:cubicBezTo>
                    <a:pt x="412" y="49"/>
                    <a:pt x="413" y="49"/>
                    <a:pt x="415" y="49"/>
                  </a:cubicBezTo>
                  <a:cubicBezTo>
                    <a:pt x="416" y="50"/>
                    <a:pt x="417" y="50"/>
                    <a:pt x="418" y="51"/>
                  </a:cubicBezTo>
                  <a:cubicBezTo>
                    <a:pt x="418" y="51"/>
                    <a:pt x="418" y="52"/>
                    <a:pt x="418" y="52"/>
                  </a:cubicBezTo>
                  <a:cubicBezTo>
                    <a:pt x="419" y="53"/>
                    <a:pt x="420" y="53"/>
                    <a:pt x="421" y="54"/>
                  </a:cubicBezTo>
                  <a:cubicBezTo>
                    <a:pt x="422" y="54"/>
                    <a:pt x="422" y="54"/>
                    <a:pt x="423" y="54"/>
                  </a:cubicBezTo>
                  <a:cubicBezTo>
                    <a:pt x="424" y="55"/>
                    <a:pt x="424" y="55"/>
                    <a:pt x="425" y="56"/>
                  </a:cubicBezTo>
                  <a:cubicBezTo>
                    <a:pt x="425" y="57"/>
                    <a:pt x="425" y="57"/>
                    <a:pt x="426" y="58"/>
                  </a:cubicBezTo>
                  <a:cubicBezTo>
                    <a:pt x="428" y="60"/>
                    <a:pt x="429" y="60"/>
                    <a:pt x="432" y="62"/>
                  </a:cubicBezTo>
                  <a:cubicBezTo>
                    <a:pt x="432" y="63"/>
                    <a:pt x="432" y="63"/>
                    <a:pt x="433" y="64"/>
                  </a:cubicBezTo>
                  <a:cubicBezTo>
                    <a:pt x="433" y="66"/>
                    <a:pt x="434" y="67"/>
                    <a:pt x="434" y="67"/>
                  </a:cubicBezTo>
                  <a:cubicBezTo>
                    <a:pt x="435" y="67"/>
                    <a:pt x="435" y="67"/>
                    <a:pt x="436" y="68"/>
                  </a:cubicBezTo>
                  <a:cubicBezTo>
                    <a:pt x="437" y="68"/>
                    <a:pt x="437" y="68"/>
                    <a:pt x="438" y="69"/>
                  </a:cubicBezTo>
                  <a:cubicBezTo>
                    <a:pt x="438" y="70"/>
                    <a:pt x="439" y="70"/>
                    <a:pt x="439" y="71"/>
                  </a:cubicBezTo>
                  <a:cubicBezTo>
                    <a:pt x="439" y="71"/>
                    <a:pt x="439" y="71"/>
                    <a:pt x="440" y="72"/>
                  </a:cubicBezTo>
                  <a:cubicBezTo>
                    <a:pt x="438" y="72"/>
                    <a:pt x="438" y="71"/>
                    <a:pt x="437" y="71"/>
                  </a:cubicBezTo>
                  <a:cubicBezTo>
                    <a:pt x="437" y="71"/>
                    <a:pt x="436" y="71"/>
                    <a:pt x="436" y="72"/>
                  </a:cubicBezTo>
                  <a:cubicBezTo>
                    <a:pt x="436" y="73"/>
                    <a:pt x="436" y="73"/>
                    <a:pt x="436" y="74"/>
                  </a:cubicBezTo>
                  <a:cubicBezTo>
                    <a:pt x="436" y="75"/>
                    <a:pt x="436" y="73"/>
                    <a:pt x="436" y="75"/>
                  </a:cubicBezTo>
                  <a:cubicBezTo>
                    <a:pt x="436" y="76"/>
                    <a:pt x="437" y="77"/>
                    <a:pt x="437" y="77"/>
                  </a:cubicBezTo>
                  <a:cubicBezTo>
                    <a:pt x="439" y="78"/>
                    <a:pt x="439" y="78"/>
                    <a:pt x="440" y="79"/>
                  </a:cubicBezTo>
                  <a:cubicBezTo>
                    <a:pt x="442" y="79"/>
                    <a:pt x="442" y="79"/>
                    <a:pt x="444" y="79"/>
                  </a:cubicBezTo>
                  <a:cubicBezTo>
                    <a:pt x="444" y="78"/>
                    <a:pt x="444" y="77"/>
                    <a:pt x="444" y="77"/>
                  </a:cubicBezTo>
                  <a:cubicBezTo>
                    <a:pt x="444" y="77"/>
                    <a:pt x="445" y="77"/>
                    <a:pt x="445" y="77"/>
                  </a:cubicBezTo>
                  <a:cubicBezTo>
                    <a:pt x="446" y="77"/>
                    <a:pt x="444" y="75"/>
                    <a:pt x="446" y="77"/>
                  </a:cubicBezTo>
                  <a:cubicBezTo>
                    <a:pt x="448" y="78"/>
                    <a:pt x="447" y="77"/>
                    <a:pt x="448" y="78"/>
                  </a:cubicBezTo>
                  <a:cubicBezTo>
                    <a:pt x="449" y="79"/>
                    <a:pt x="450" y="80"/>
                    <a:pt x="450" y="80"/>
                  </a:cubicBezTo>
                  <a:cubicBezTo>
                    <a:pt x="451" y="80"/>
                    <a:pt x="452" y="81"/>
                    <a:pt x="453" y="81"/>
                  </a:cubicBezTo>
                  <a:cubicBezTo>
                    <a:pt x="454" y="81"/>
                    <a:pt x="454" y="81"/>
                    <a:pt x="455" y="81"/>
                  </a:cubicBezTo>
                  <a:cubicBezTo>
                    <a:pt x="455" y="81"/>
                    <a:pt x="456" y="80"/>
                    <a:pt x="457" y="82"/>
                  </a:cubicBezTo>
                  <a:cubicBezTo>
                    <a:pt x="458" y="84"/>
                    <a:pt x="458" y="83"/>
                    <a:pt x="458" y="84"/>
                  </a:cubicBezTo>
                  <a:cubicBezTo>
                    <a:pt x="457" y="85"/>
                    <a:pt x="459" y="85"/>
                    <a:pt x="457" y="85"/>
                  </a:cubicBezTo>
                  <a:cubicBezTo>
                    <a:pt x="455" y="85"/>
                    <a:pt x="451" y="84"/>
                    <a:pt x="451" y="84"/>
                  </a:cubicBezTo>
                  <a:cubicBezTo>
                    <a:pt x="450" y="84"/>
                    <a:pt x="450" y="83"/>
                    <a:pt x="449" y="83"/>
                  </a:cubicBezTo>
                  <a:cubicBezTo>
                    <a:pt x="447" y="83"/>
                    <a:pt x="446" y="82"/>
                    <a:pt x="445" y="82"/>
                  </a:cubicBezTo>
                  <a:cubicBezTo>
                    <a:pt x="445" y="82"/>
                    <a:pt x="445" y="82"/>
                    <a:pt x="444" y="82"/>
                  </a:cubicBezTo>
                  <a:cubicBezTo>
                    <a:pt x="443" y="83"/>
                    <a:pt x="443" y="83"/>
                    <a:pt x="443" y="83"/>
                  </a:cubicBezTo>
                  <a:cubicBezTo>
                    <a:pt x="443" y="84"/>
                    <a:pt x="442" y="83"/>
                    <a:pt x="443" y="84"/>
                  </a:cubicBezTo>
                  <a:cubicBezTo>
                    <a:pt x="443" y="85"/>
                    <a:pt x="443" y="85"/>
                    <a:pt x="443" y="85"/>
                  </a:cubicBezTo>
                  <a:cubicBezTo>
                    <a:pt x="443" y="85"/>
                    <a:pt x="442" y="86"/>
                    <a:pt x="442" y="86"/>
                  </a:cubicBezTo>
                  <a:cubicBezTo>
                    <a:pt x="442" y="86"/>
                    <a:pt x="440" y="86"/>
                    <a:pt x="440" y="87"/>
                  </a:cubicBezTo>
                  <a:cubicBezTo>
                    <a:pt x="440" y="87"/>
                    <a:pt x="440" y="87"/>
                    <a:pt x="440" y="87"/>
                  </a:cubicBezTo>
                  <a:cubicBezTo>
                    <a:pt x="440" y="88"/>
                    <a:pt x="441" y="88"/>
                    <a:pt x="441" y="88"/>
                  </a:cubicBezTo>
                  <a:cubicBezTo>
                    <a:pt x="442" y="88"/>
                    <a:pt x="442" y="89"/>
                    <a:pt x="443" y="89"/>
                  </a:cubicBezTo>
                  <a:cubicBezTo>
                    <a:pt x="444" y="89"/>
                    <a:pt x="445" y="89"/>
                    <a:pt x="446" y="90"/>
                  </a:cubicBezTo>
                  <a:cubicBezTo>
                    <a:pt x="446" y="90"/>
                    <a:pt x="447" y="90"/>
                    <a:pt x="446" y="91"/>
                  </a:cubicBezTo>
                  <a:cubicBezTo>
                    <a:pt x="445" y="91"/>
                    <a:pt x="445" y="91"/>
                    <a:pt x="445" y="91"/>
                  </a:cubicBezTo>
                  <a:cubicBezTo>
                    <a:pt x="447" y="92"/>
                    <a:pt x="447" y="92"/>
                    <a:pt x="448" y="93"/>
                  </a:cubicBezTo>
                  <a:cubicBezTo>
                    <a:pt x="449" y="93"/>
                    <a:pt x="450" y="93"/>
                    <a:pt x="451" y="93"/>
                  </a:cubicBezTo>
                  <a:cubicBezTo>
                    <a:pt x="451" y="92"/>
                    <a:pt x="452" y="92"/>
                    <a:pt x="452" y="91"/>
                  </a:cubicBezTo>
                  <a:cubicBezTo>
                    <a:pt x="452" y="91"/>
                    <a:pt x="452" y="90"/>
                    <a:pt x="452" y="90"/>
                  </a:cubicBezTo>
                  <a:cubicBezTo>
                    <a:pt x="451" y="89"/>
                    <a:pt x="451" y="89"/>
                    <a:pt x="450" y="88"/>
                  </a:cubicBezTo>
                  <a:cubicBezTo>
                    <a:pt x="450" y="88"/>
                    <a:pt x="450" y="87"/>
                    <a:pt x="449" y="87"/>
                  </a:cubicBezTo>
                  <a:cubicBezTo>
                    <a:pt x="451" y="87"/>
                    <a:pt x="451" y="87"/>
                    <a:pt x="452" y="87"/>
                  </a:cubicBezTo>
                  <a:cubicBezTo>
                    <a:pt x="453" y="87"/>
                    <a:pt x="454" y="87"/>
                    <a:pt x="455" y="88"/>
                  </a:cubicBezTo>
                  <a:cubicBezTo>
                    <a:pt x="455" y="88"/>
                    <a:pt x="457" y="88"/>
                    <a:pt x="458" y="89"/>
                  </a:cubicBezTo>
                  <a:cubicBezTo>
                    <a:pt x="459" y="89"/>
                    <a:pt x="458" y="90"/>
                    <a:pt x="458" y="91"/>
                  </a:cubicBezTo>
                  <a:cubicBezTo>
                    <a:pt x="457" y="91"/>
                    <a:pt x="457" y="92"/>
                    <a:pt x="457" y="92"/>
                  </a:cubicBezTo>
                  <a:cubicBezTo>
                    <a:pt x="457" y="93"/>
                    <a:pt x="457" y="93"/>
                    <a:pt x="457" y="93"/>
                  </a:cubicBezTo>
                  <a:cubicBezTo>
                    <a:pt x="457" y="93"/>
                    <a:pt x="456" y="91"/>
                    <a:pt x="457" y="93"/>
                  </a:cubicBezTo>
                  <a:cubicBezTo>
                    <a:pt x="458" y="95"/>
                    <a:pt x="460" y="96"/>
                    <a:pt x="460" y="96"/>
                  </a:cubicBezTo>
                  <a:cubicBezTo>
                    <a:pt x="460" y="96"/>
                    <a:pt x="459" y="97"/>
                    <a:pt x="458" y="97"/>
                  </a:cubicBezTo>
                  <a:cubicBezTo>
                    <a:pt x="457" y="97"/>
                    <a:pt x="457" y="97"/>
                    <a:pt x="457" y="97"/>
                  </a:cubicBezTo>
                  <a:cubicBezTo>
                    <a:pt x="455" y="97"/>
                    <a:pt x="455" y="97"/>
                    <a:pt x="453" y="96"/>
                  </a:cubicBezTo>
                  <a:cubicBezTo>
                    <a:pt x="452" y="96"/>
                    <a:pt x="452" y="96"/>
                    <a:pt x="452" y="96"/>
                  </a:cubicBezTo>
                  <a:cubicBezTo>
                    <a:pt x="452" y="98"/>
                    <a:pt x="452" y="98"/>
                    <a:pt x="452" y="98"/>
                  </a:cubicBezTo>
                  <a:cubicBezTo>
                    <a:pt x="452" y="98"/>
                    <a:pt x="455" y="99"/>
                    <a:pt x="453" y="99"/>
                  </a:cubicBezTo>
                  <a:cubicBezTo>
                    <a:pt x="451" y="99"/>
                    <a:pt x="451" y="99"/>
                    <a:pt x="451" y="99"/>
                  </a:cubicBezTo>
                  <a:cubicBezTo>
                    <a:pt x="451" y="99"/>
                    <a:pt x="451" y="99"/>
                    <a:pt x="450" y="100"/>
                  </a:cubicBezTo>
                  <a:cubicBezTo>
                    <a:pt x="450" y="102"/>
                    <a:pt x="451" y="103"/>
                    <a:pt x="451" y="103"/>
                  </a:cubicBezTo>
                  <a:cubicBezTo>
                    <a:pt x="452" y="103"/>
                    <a:pt x="452" y="104"/>
                    <a:pt x="453" y="104"/>
                  </a:cubicBezTo>
                  <a:cubicBezTo>
                    <a:pt x="453" y="104"/>
                    <a:pt x="453" y="105"/>
                    <a:pt x="453" y="105"/>
                  </a:cubicBezTo>
                  <a:cubicBezTo>
                    <a:pt x="453" y="106"/>
                    <a:pt x="453" y="106"/>
                    <a:pt x="453" y="106"/>
                  </a:cubicBezTo>
                  <a:cubicBezTo>
                    <a:pt x="454" y="107"/>
                    <a:pt x="454" y="107"/>
                    <a:pt x="455" y="108"/>
                  </a:cubicBezTo>
                  <a:cubicBezTo>
                    <a:pt x="455" y="108"/>
                    <a:pt x="452" y="109"/>
                    <a:pt x="454" y="110"/>
                  </a:cubicBezTo>
                  <a:cubicBezTo>
                    <a:pt x="456" y="111"/>
                    <a:pt x="458" y="111"/>
                    <a:pt x="458" y="111"/>
                  </a:cubicBezTo>
                  <a:cubicBezTo>
                    <a:pt x="459" y="111"/>
                    <a:pt x="458" y="112"/>
                    <a:pt x="458" y="112"/>
                  </a:cubicBezTo>
                  <a:cubicBezTo>
                    <a:pt x="458" y="113"/>
                    <a:pt x="458" y="113"/>
                    <a:pt x="458" y="113"/>
                  </a:cubicBezTo>
                  <a:cubicBezTo>
                    <a:pt x="458" y="113"/>
                    <a:pt x="459" y="114"/>
                    <a:pt x="459" y="114"/>
                  </a:cubicBezTo>
                  <a:cubicBezTo>
                    <a:pt x="460" y="115"/>
                    <a:pt x="462" y="116"/>
                    <a:pt x="462" y="116"/>
                  </a:cubicBezTo>
                  <a:cubicBezTo>
                    <a:pt x="462" y="117"/>
                    <a:pt x="462" y="117"/>
                    <a:pt x="463" y="118"/>
                  </a:cubicBezTo>
                  <a:cubicBezTo>
                    <a:pt x="463" y="118"/>
                    <a:pt x="462" y="118"/>
                    <a:pt x="462" y="119"/>
                  </a:cubicBezTo>
                  <a:cubicBezTo>
                    <a:pt x="462" y="119"/>
                    <a:pt x="462" y="118"/>
                    <a:pt x="462" y="119"/>
                  </a:cubicBezTo>
                  <a:cubicBezTo>
                    <a:pt x="463" y="120"/>
                    <a:pt x="463" y="121"/>
                    <a:pt x="463" y="121"/>
                  </a:cubicBezTo>
                  <a:cubicBezTo>
                    <a:pt x="463" y="121"/>
                    <a:pt x="464" y="121"/>
                    <a:pt x="464" y="121"/>
                  </a:cubicBezTo>
                  <a:cubicBezTo>
                    <a:pt x="465" y="122"/>
                    <a:pt x="468" y="122"/>
                    <a:pt x="468" y="123"/>
                  </a:cubicBezTo>
                  <a:cubicBezTo>
                    <a:pt x="469" y="123"/>
                    <a:pt x="469" y="126"/>
                    <a:pt x="469" y="126"/>
                  </a:cubicBezTo>
                  <a:cubicBezTo>
                    <a:pt x="469" y="126"/>
                    <a:pt x="470" y="126"/>
                    <a:pt x="471" y="127"/>
                  </a:cubicBezTo>
                  <a:cubicBezTo>
                    <a:pt x="471" y="127"/>
                    <a:pt x="471" y="126"/>
                    <a:pt x="471" y="127"/>
                  </a:cubicBezTo>
                  <a:cubicBezTo>
                    <a:pt x="472" y="128"/>
                    <a:pt x="472" y="128"/>
                    <a:pt x="473" y="128"/>
                  </a:cubicBezTo>
                  <a:cubicBezTo>
                    <a:pt x="474" y="129"/>
                    <a:pt x="474" y="128"/>
                    <a:pt x="474" y="129"/>
                  </a:cubicBezTo>
                  <a:cubicBezTo>
                    <a:pt x="474" y="130"/>
                    <a:pt x="473" y="129"/>
                    <a:pt x="474" y="130"/>
                  </a:cubicBezTo>
                  <a:cubicBezTo>
                    <a:pt x="475" y="131"/>
                    <a:pt x="476" y="132"/>
                    <a:pt x="476" y="132"/>
                  </a:cubicBezTo>
                  <a:cubicBezTo>
                    <a:pt x="476" y="132"/>
                    <a:pt x="477" y="132"/>
                    <a:pt x="477" y="132"/>
                  </a:cubicBezTo>
                  <a:cubicBezTo>
                    <a:pt x="477" y="132"/>
                    <a:pt x="476" y="131"/>
                    <a:pt x="479" y="133"/>
                  </a:cubicBezTo>
                  <a:cubicBezTo>
                    <a:pt x="482" y="134"/>
                    <a:pt x="480" y="133"/>
                    <a:pt x="480" y="136"/>
                  </a:cubicBezTo>
                  <a:cubicBezTo>
                    <a:pt x="481" y="136"/>
                    <a:pt x="481" y="136"/>
                    <a:pt x="481" y="136"/>
                  </a:cubicBezTo>
                  <a:cubicBezTo>
                    <a:pt x="482" y="136"/>
                    <a:pt x="482" y="136"/>
                    <a:pt x="483" y="137"/>
                  </a:cubicBezTo>
                  <a:cubicBezTo>
                    <a:pt x="484" y="137"/>
                    <a:pt x="484" y="137"/>
                    <a:pt x="485" y="137"/>
                  </a:cubicBezTo>
                  <a:cubicBezTo>
                    <a:pt x="486" y="137"/>
                    <a:pt x="486" y="136"/>
                    <a:pt x="486" y="136"/>
                  </a:cubicBezTo>
                  <a:cubicBezTo>
                    <a:pt x="487" y="136"/>
                    <a:pt x="487" y="136"/>
                    <a:pt x="488" y="136"/>
                  </a:cubicBezTo>
                  <a:cubicBezTo>
                    <a:pt x="488" y="135"/>
                    <a:pt x="488" y="135"/>
                    <a:pt x="488" y="135"/>
                  </a:cubicBezTo>
                  <a:cubicBezTo>
                    <a:pt x="488" y="135"/>
                    <a:pt x="489" y="134"/>
                    <a:pt x="489" y="135"/>
                  </a:cubicBezTo>
                  <a:cubicBezTo>
                    <a:pt x="490" y="136"/>
                    <a:pt x="490" y="137"/>
                    <a:pt x="490" y="137"/>
                  </a:cubicBezTo>
                  <a:cubicBezTo>
                    <a:pt x="490" y="138"/>
                    <a:pt x="490" y="138"/>
                    <a:pt x="490" y="138"/>
                  </a:cubicBezTo>
                  <a:cubicBezTo>
                    <a:pt x="490" y="138"/>
                    <a:pt x="490" y="139"/>
                    <a:pt x="491" y="139"/>
                  </a:cubicBezTo>
                  <a:cubicBezTo>
                    <a:pt x="492" y="140"/>
                    <a:pt x="493" y="140"/>
                    <a:pt x="493" y="140"/>
                  </a:cubicBezTo>
                  <a:cubicBezTo>
                    <a:pt x="494" y="141"/>
                    <a:pt x="496" y="141"/>
                    <a:pt x="496" y="142"/>
                  </a:cubicBezTo>
                  <a:cubicBezTo>
                    <a:pt x="496" y="142"/>
                    <a:pt x="498" y="143"/>
                    <a:pt x="498" y="143"/>
                  </a:cubicBezTo>
                  <a:cubicBezTo>
                    <a:pt x="498" y="143"/>
                    <a:pt x="499" y="143"/>
                    <a:pt x="499" y="143"/>
                  </a:cubicBezTo>
                  <a:cubicBezTo>
                    <a:pt x="499" y="143"/>
                    <a:pt x="500" y="143"/>
                    <a:pt x="500" y="142"/>
                  </a:cubicBezTo>
                  <a:cubicBezTo>
                    <a:pt x="500" y="142"/>
                    <a:pt x="501" y="142"/>
                    <a:pt x="501" y="142"/>
                  </a:cubicBezTo>
                  <a:cubicBezTo>
                    <a:pt x="502" y="142"/>
                    <a:pt x="502" y="141"/>
                    <a:pt x="502" y="141"/>
                  </a:cubicBezTo>
                  <a:cubicBezTo>
                    <a:pt x="502" y="140"/>
                    <a:pt x="501" y="140"/>
                    <a:pt x="501" y="139"/>
                  </a:cubicBezTo>
                  <a:cubicBezTo>
                    <a:pt x="501" y="139"/>
                    <a:pt x="501" y="139"/>
                    <a:pt x="501" y="138"/>
                  </a:cubicBezTo>
                  <a:cubicBezTo>
                    <a:pt x="501" y="138"/>
                    <a:pt x="501" y="137"/>
                    <a:pt x="502" y="137"/>
                  </a:cubicBezTo>
                  <a:cubicBezTo>
                    <a:pt x="503" y="138"/>
                    <a:pt x="503" y="138"/>
                    <a:pt x="503" y="138"/>
                  </a:cubicBezTo>
                  <a:cubicBezTo>
                    <a:pt x="503" y="137"/>
                    <a:pt x="504" y="136"/>
                    <a:pt x="504" y="135"/>
                  </a:cubicBezTo>
                  <a:cubicBezTo>
                    <a:pt x="504" y="135"/>
                    <a:pt x="504" y="135"/>
                    <a:pt x="504" y="134"/>
                  </a:cubicBezTo>
                  <a:cubicBezTo>
                    <a:pt x="504" y="134"/>
                    <a:pt x="504" y="134"/>
                    <a:pt x="503" y="133"/>
                  </a:cubicBezTo>
                  <a:cubicBezTo>
                    <a:pt x="503" y="132"/>
                    <a:pt x="504" y="132"/>
                    <a:pt x="504" y="132"/>
                  </a:cubicBezTo>
                  <a:cubicBezTo>
                    <a:pt x="504" y="131"/>
                    <a:pt x="504" y="131"/>
                    <a:pt x="505" y="131"/>
                  </a:cubicBezTo>
                  <a:cubicBezTo>
                    <a:pt x="505" y="131"/>
                    <a:pt x="506" y="131"/>
                    <a:pt x="506" y="131"/>
                  </a:cubicBezTo>
                  <a:cubicBezTo>
                    <a:pt x="506" y="130"/>
                    <a:pt x="507" y="130"/>
                    <a:pt x="507" y="130"/>
                  </a:cubicBezTo>
                  <a:cubicBezTo>
                    <a:pt x="507" y="129"/>
                    <a:pt x="506" y="129"/>
                    <a:pt x="506" y="128"/>
                  </a:cubicBezTo>
                  <a:cubicBezTo>
                    <a:pt x="506" y="127"/>
                    <a:pt x="506" y="127"/>
                    <a:pt x="506" y="126"/>
                  </a:cubicBezTo>
                  <a:cubicBezTo>
                    <a:pt x="506" y="126"/>
                    <a:pt x="506" y="126"/>
                    <a:pt x="506" y="125"/>
                  </a:cubicBezTo>
                  <a:cubicBezTo>
                    <a:pt x="507" y="125"/>
                    <a:pt x="507" y="125"/>
                    <a:pt x="507" y="125"/>
                  </a:cubicBezTo>
                  <a:cubicBezTo>
                    <a:pt x="507" y="124"/>
                    <a:pt x="507" y="124"/>
                    <a:pt x="507" y="123"/>
                  </a:cubicBezTo>
                  <a:cubicBezTo>
                    <a:pt x="507" y="123"/>
                    <a:pt x="507" y="122"/>
                    <a:pt x="507" y="121"/>
                  </a:cubicBezTo>
                  <a:cubicBezTo>
                    <a:pt x="507" y="121"/>
                    <a:pt x="507" y="121"/>
                    <a:pt x="507" y="120"/>
                  </a:cubicBezTo>
                  <a:cubicBezTo>
                    <a:pt x="508" y="120"/>
                    <a:pt x="509" y="120"/>
                    <a:pt x="510" y="120"/>
                  </a:cubicBezTo>
                  <a:cubicBezTo>
                    <a:pt x="510" y="120"/>
                    <a:pt x="512" y="121"/>
                    <a:pt x="513" y="121"/>
                  </a:cubicBezTo>
                  <a:cubicBezTo>
                    <a:pt x="515" y="122"/>
                    <a:pt x="513" y="121"/>
                    <a:pt x="515" y="122"/>
                  </a:cubicBezTo>
                  <a:cubicBezTo>
                    <a:pt x="516" y="123"/>
                    <a:pt x="520" y="123"/>
                    <a:pt x="520" y="123"/>
                  </a:cubicBezTo>
                  <a:cubicBezTo>
                    <a:pt x="520" y="123"/>
                    <a:pt x="520" y="123"/>
                    <a:pt x="521" y="123"/>
                  </a:cubicBezTo>
                  <a:cubicBezTo>
                    <a:pt x="521" y="122"/>
                    <a:pt x="521" y="121"/>
                    <a:pt x="521" y="120"/>
                  </a:cubicBezTo>
                  <a:cubicBezTo>
                    <a:pt x="521" y="120"/>
                    <a:pt x="521" y="120"/>
                    <a:pt x="521" y="119"/>
                  </a:cubicBezTo>
                  <a:cubicBezTo>
                    <a:pt x="522" y="120"/>
                    <a:pt x="522" y="120"/>
                    <a:pt x="523" y="120"/>
                  </a:cubicBezTo>
                  <a:cubicBezTo>
                    <a:pt x="524" y="120"/>
                    <a:pt x="525" y="119"/>
                    <a:pt x="525" y="119"/>
                  </a:cubicBezTo>
                  <a:cubicBezTo>
                    <a:pt x="526" y="119"/>
                    <a:pt x="526" y="119"/>
                    <a:pt x="526" y="119"/>
                  </a:cubicBezTo>
                  <a:cubicBezTo>
                    <a:pt x="526" y="119"/>
                    <a:pt x="527" y="119"/>
                    <a:pt x="527" y="119"/>
                  </a:cubicBezTo>
                  <a:cubicBezTo>
                    <a:pt x="527" y="119"/>
                    <a:pt x="527" y="118"/>
                    <a:pt x="528" y="118"/>
                  </a:cubicBezTo>
                  <a:cubicBezTo>
                    <a:pt x="528" y="118"/>
                    <a:pt x="528" y="118"/>
                    <a:pt x="528" y="118"/>
                  </a:cubicBezTo>
                  <a:cubicBezTo>
                    <a:pt x="529" y="118"/>
                    <a:pt x="530" y="118"/>
                    <a:pt x="530" y="118"/>
                  </a:cubicBezTo>
                  <a:cubicBezTo>
                    <a:pt x="531" y="118"/>
                    <a:pt x="531" y="118"/>
                    <a:pt x="532" y="118"/>
                  </a:cubicBezTo>
                  <a:cubicBezTo>
                    <a:pt x="532" y="118"/>
                    <a:pt x="532" y="117"/>
                    <a:pt x="532" y="117"/>
                  </a:cubicBezTo>
                  <a:cubicBezTo>
                    <a:pt x="532" y="117"/>
                    <a:pt x="532" y="117"/>
                    <a:pt x="532" y="117"/>
                  </a:cubicBezTo>
                  <a:cubicBezTo>
                    <a:pt x="532" y="117"/>
                    <a:pt x="533" y="117"/>
                    <a:pt x="533" y="117"/>
                  </a:cubicBezTo>
                  <a:cubicBezTo>
                    <a:pt x="533" y="117"/>
                    <a:pt x="535" y="118"/>
                    <a:pt x="535" y="118"/>
                  </a:cubicBezTo>
                  <a:cubicBezTo>
                    <a:pt x="535" y="118"/>
                    <a:pt x="535" y="118"/>
                    <a:pt x="536" y="117"/>
                  </a:cubicBezTo>
                  <a:cubicBezTo>
                    <a:pt x="536" y="117"/>
                    <a:pt x="536" y="117"/>
                    <a:pt x="537" y="117"/>
                  </a:cubicBezTo>
                  <a:cubicBezTo>
                    <a:pt x="537" y="117"/>
                    <a:pt x="539" y="117"/>
                    <a:pt x="540" y="118"/>
                  </a:cubicBezTo>
                  <a:cubicBezTo>
                    <a:pt x="540" y="118"/>
                    <a:pt x="541" y="119"/>
                    <a:pt x="541" y="119"/>
                  </a:cubicBezTo>
                  <a:cubicBezTo>
                    <a:pt x="542" y="119"/>
                    <a:pt x="543" y="119"/>
                    <a:pt x="544" y="119"/>
                  </a:cubicBezTo>
                  <a:cubicBezTo>
                    <a:pt x="544" y="119"/>
                    <a:pt x="544" y="119"/>
                    <a:pt x="544" y="118"/>
                  </a:cubicBezTo>
                  <a:cubicBezTo>
                    <a:pt x="544" y="118"/>
                    <a:pt x="544" y="118"/>
                    <a:pt x="544" y="118"/>
                  </a:cubicBezTo>
                  <a:cubicBezTo>
                    <a:pt x="544" y="118"/>
                    <a:pt x="549" y="119"/>
                    <a:pt x="549" y="119"/>
                  </a:cubicBezTo>
                  <a:cubicBezTo>
                    <a:pt x="549" y="120"/>
                    <a:pt x="550" y="118"/>
                    <a:pt x="550" y="118"/>
                  </a:cubicBezTo>
                  <a:cubicBezTo>
                    <a:pt x="549" y="118"/>
                    <a:pt x="549" y="118"/>
                    <a:pt x="549" y="117"/>
                  </a:cubicBezTo>
                  <a:cubicBezTo>
                    <a:pt x="549" y="117"/>
                    <a:pt x="549" y="117"/>
                    <a:pt x="549" y="117"/>
                  </a:cubicBezTo>
                  <a:cubicBezTo>
                    <a:pt x="550" y="117"/>
                    <a:pt x="550" y="117"/>
                    <a:pt x="551" y="117"/>
                  </a:cubicBezTo>
                  <a:cubicBezTo>
                    <a:pt x="551" y="117"/>
                    <a:pt x="551" y="117"/>
                    <a:pt x="551" y="117"/>
                  </a:cubicBezTo>
                  <a:cubicBezTo>
                    <a:pt x="552" y="118"/>
                    <a:pt x="553" y="118"/>
                    <a:pt x="553" y="118"/>
                  </a:cubicBezTo>
                  <a:cubicBezTo>
                    <a:pt x="553" y="118"/>
                    <a:pt x="554" y="119"/>
                    <a:pt x="554" y="119"/>
                  </a:cubicBezTo>
                  <a:cubicBezTo>
                    <a:pt x="555" y="119"/>
                    <a:pt x="555" y="119"/>
                    <a:pt x="555" y="119"/>
                  </a:cubicBezTo>
                  <a:cubicBezTo>
                    <a:pt x="555" y="119"/>
                    <a:pt x="555" y="119"/>
                    <a:pt x="555" y="118"/>
                  </a:cubicBezTo>
                  <a:cubicBezTo>
                    <a:pt x="555" y="118"/>
                    <a:pt x="555" y="118"/>
                    <a:pt x="556" y="118"/>
                  </a:cubicBezTo>
                  <a:cubicBezTo>
                    <a:pt x="556" y="118"/>
                    <a:pt x="555" y="117"/>
                    <a:pt x="555" y="117"/>
                  </a:cubicBezTo>
                  <a:cubicBezTo>
                    <a:pt x="555" y="117"/>
                    <a:pt x="555" y="117"/>
                    <a:pt x="555" y="117"/>
                  </a:cubicBezTo>
                  <a:cubicBezTo>
                    <a:pt x="555" y="117"/>
                    <a:pt x="552" y="115"/>
                    <a:pt x="551" y="114"/>
                  </a:cubicBezTo>
                  <a:cubicBezTo>
                    <a:pt x="550" y="113"/>
                    <a:pt x="550" y="113"/>
                    <a:pt x="550" y="113"/>
                  </a:cubicBezTo>
                  <a:cubicBezTo>
                    <a:pt x="549" y="113"/>
                    <a:pt x="549" y="113"/>
                    <a:pt x="548" y="112"/>
                  </a:cubicBezTo>
                  <a:cubicBezTo>
                    <a:pt x="547" y="111"/>
                    <a:pt x="546" y="111"/>
                    <a:pt x="545" y="110"/>
                  </a:cubicBezTo>
                  <a:cubicBezTo>
                    <a:pt x="545" y="110"/>
                    <a:pt x="545" y="109"/>
                    <a:pt x="546" y="109"/>
                  </a:cubicBezTo>
                  <a:cubicBezTo>
                    <a:pt x="546" y="109"/>
                    <a:pt x="545" y="108"/>
                    <a:pt x="547" y="109"/>
                  </a:cubicBezTo>
                  <a:cubicBezTo>
                    <a:pt x="548" y="110"/>
                    <a:pt x="546" y="108"/>
                    <a:pt x="548" y="110"/>
                  </a:cubicBezTo>
                  <a:cubicBezTo>
                    <a:pt x="550" y="112"/>
                    <a:pt x="551" y="113"/>
                    <a:pt x="551" y="113"/>
                  </a:cubicBezTo>
                  <a:cubicBezTo>
                    <a:pt x="551" y="113"/>
                    <a:pt x="551" y="113"/>
                    <a:pt x="552" y="113"/>
                  </a:cubicBezTo>
                  <a:cubicBezTo>
                    <a:pt x="552" y="114"/>
                    <a:pt x="558" y="116"/>
                    <a:pt x="558" y="116"/>
                  </a:cubicBezTo>
                  <a:cubicBezTo>
                    <a:pt x="558" y="116"/>
                    <a:pt x="558" y="116"/>
                    <a:pt x="558" y="116"/>
                  </a:cubicBezTo>
                  <a:cubicBezTo>
                    <a:pt x="558" y="116"/>
                    <a:pt x="558" y="115"/>
                    <a:pt x="557" y="115"/>
                  </a:cubicBezTo>
                  <a:cubicBezTo>
                    <a:pt x="557" y="114"/>
                    <a:pt x="556" y="114"/>
                    <a:pt x="556" y="114"/>
                  </a:cubicBezTo>
                  <a:cubicBezTo>
                    <a:pt x="555" y="113"/>
                    <a:pt x="555" y="113"/>
                    <a:pt x="554" y="112"/>
                  </a:cubicBezTo>
                  <a:cubicBezTo>
                    <a:pt x="554" y="112"/>
                    <a:pt x="553" y="112"/>
                    <a:pt x="553" y="111"/>
                  </a:cubicBezTo>
                  <a:cubicBezTo>
                    <a:pt x="552" y="111"/>
                    <a:pt x="552" y="110"/>
                    <a:pt x="552" y="110"/>
                  </a:cubicBezTo>
                  <a:cubicBezTo>
                    <a:pt x="551" y="110"/>
                    <a:pt x="551" y="110"/>
                    <a:pt x="551" y="109"/>
                  </a:cubicBezTo>
                  <a:cubicBezTo>
                    <a:pt x="551" y="109"/>
                    <a:pt x="550" y="108"/>
                    <a:pt x="551" y="108"/>
                  </a:cubicBezTo>
                  <a:cubicBezTo>
                    <a:pt x="552" y="109"/>
                    <a:pt x="552" y="109"/>
                    <a:pt x="552" y="109"/>
                  </a:cubicBezTo>
                  <a:cubicBezTo>
                    <a:pt x="552" y="108"/>
                    <a:pt x="552" y="108"/>
                    <a:pt x="552" y="108"/>
                  </a:cubicBezTo>
                  <a:cubicBezTo>
                    <a:pt x="552" y="108"/>
                    <a:pt x="550" y="106"/>
                    <a:pt x="551" y="106"/>
                  </a:cubicBezTo>
                  <a:cubicBezTo>
                    <a:pt x="551" y="106"/>
                    <a:pt x="551" y="105"/>
                    <a:pt x="552" y="105"/>
                  </a:cubicBezTo>
                  <a:cubicBezTo>
                    <a:pt x="552" y="105"/>
                    <a:pt x="550" y="103"/>
                    <a:pt x="550" y="103"/>
                  </a:cubicBezTo>
                  <a:cubicBezTo>
                    <a:pt x="550" y="103"/>
                    <a:pt x="550" y="103"/>
                    <a:pt x="550" y="103"/>
                  </a:cubicBezTo>
                  <a:cubicBezTo>
                    <a:pt x="551" y="103"/>
                    <a:pt x="552" y="103"/>
                    <a:pt x="552" y="103"/>
                  </a:cubicBezTo>
                  <a:cubicBezTo>
                    <a:pt x="552" y="103"/>
                    <a:pt x="553" y="103"/>
                    <a:pt x="553" y="103"/>
                  </a:cubicBezTo>
                  <a:cubicBezTo>
                    <a:pt x="553" y="103"/>
                    <a:pt x="553" y="103"/>
                    <a:pt x="553" y="103"/>
                  </a:cubicBezTo>
                  <a:cubicBezTo>
                    <a:pt x="553" y="102"/>
                    <a:pt x="553" y="102"/>
                    <a:pt x="552" y="101"/>
                  </a:cubicBezTo>
                  <a:cubicBezTo>
                    <a:pt x="552" y="101"/>
                    <a:pt x="552" y="101"/>
                    <a:pt x="551" y="100"/>
                  </a:cubicBezTo>
                  <a:cubicBezTo>
                    <a:pt x="550" y="100"/>
                    <a:pt x="550" y="99"/>
                    <a:pt x="550" y="99"/>
                  </a:cubicBezTo>
                  <a:cubicBezTo>
                    <a:pt x="550" y="99"/>
                    <a:pt x="550" y="99"/>
                    <a:pt x="550" y="98"/>
                  </a:cubicBezTo>
                  <a:cubicBezTo>
                    <a:pt x="550" y="98"/>
                    <a:pt x="550" y="98"/>
                    <a:pt x="550" y="98"/>
                  </a:cubicBezTo>
                  <a:cubicBezTo>
                    <a:pt x="550" y="98"/>
                    <a:pt x="549" y="98"/>
                    <a:pt x="549" y="97"/>
                  </a:cubicBezTo>
                  <a:cubicBezTo>
                    <a:pt x="549" y="97"/>
                    <a:pt x="548" y="97"/>
                    <a:pt x="548" y="96"/>
                  </a:cubicBezTo>
                  <a:cubicBezTo>
                    <a:pt x="547" y="95"/>
                    <a:pt x="546" y="95"/>
                    <a:pt x="545" y="94"/>
                  </a:cubicBezTo>
                  <a:cubicBezTo>
                    <a:pt x="546" y="94"/>
                    <a:pt x="547" y="95"/>
                    <a:pt x="548" y="95"/>
                  </a:cubicBezTo>
                  <a:cubicBezTo>
                    <a:pt x="548" y="95"/>
                    <a:pt x="549" y="95"/>
                    <a:pt x="549" y="95"/>
                  </a:cubicBezTo>
                  <a:cubicBezTo>
                    <a:pt x="549" y="95"/>
                    <a:pt x="550" y="96"/>
                    <a:pt x="550" y="96"/>
                  </a:cubicBezTo>
                  <a:cubicBezTo>
                    <a:pt x="550" y="95"/>
                    <a:pt x="548" y="93"/>
                    <a:pt x="548" y="93"/>
                  </a:cubicBezTo>
                  <a:cubicBezTo>
                    <a:pt x="547" y="93"/>
                    <a:pt x="547" y="92"/>
                    <a:pt x="546" y="92"/>
                  </a:cubicBezTo>
                  <a:cubicBezTo>
                    <a:pt x="545" y="91"/>
                    <a:pt x="544" y="91"/>
                    <a:pt x="543" y="90"/>
                  </a:cubicBezTo>
                  <a:cubicBezTo>
                    <a:pt x="543" y="90"/>
                    <a:pt x="541" y="88"/>
                    <a:pt x="540" y="88"/>
                  </a:cubicBezTo>
                  <a:cubicBezTo>
                    <a:pt x="539" y="87"/>
                    <a:pt x="538" y="86"/>
                    <a:pt x="537" y="86"/>
                  </a:cubicBezTo>
                  <a:cubicBezTo>
                    <a:pt x="537" y="85"/>
                    <a:pt x="535" y="85"/>
                    <a:pt x="536" y="85"/>
                  </a:cubicBezTo>
                  <a:cubicBezTo>
                    <a:pt x="536" y="85"/>
                    <a:pt x="539" y="86"/>
                    <a:pt x="539" y="86"/>
                  </a:cubicBezTo>
                  <a:cubicBezTo>
                    <a:pt x="539" y="86"/>
                    <a:pt x="540" y="86"/>
                    <a:pt x="541" y="87"/>
                  </a:cubicBezTo>
                  <a:cubicBezTo>
                    <a:pt x="541" y="87"/>
                    <a:pt x="541" y="87"/>
                    <a:pt x="541" y="87"/>
                  </a:cubicBezTo>
                  <a:cubicBezTo>
                    <a:pt x="541" y="86"/>
                    <a:pt x="540" y="85"/>
                    <a:pt x="539" y="85"/>
                  </a:cubicBezTo>
                  <a:cubicBezTo>
                    <a:pt x="539" y="85"/>
                    <a:pt x="539" y="84"/>
                    <a:pt x="539" y="84"/>
                  </a:cubicBezTo>
                  <a:cubicBezTo>
                    <a:pt x="539" y="84"/>
                    <a:pt x="539" y="84"/>
                    <a:pt x="539" y="84"/>
                  </a:cubicBezTo>
                  <a:cubicBezTo>
                    <a:pt x="540" y="85"/>
                    <a:pt x="542" y="86"/>
                    <a:pt x="542" y="86"/>
                  </a:cubicBezTo>
                  <a:cubicBezTo>
                    <a:pt x="542" y="86"/>
                    <a:pt x="542" y="86"/>
                    <a:pt x="542" y="86"/>
                  </a:cubicBezTo>
                  <a:cubicBezTo>
                    <a:pt x="542" y="85"/>
                    <a:pt x="541" y="85"/>
                    <a:pt x="541" y="84"/>
                  </a:cubicBezTo>
                  <a:cubicBezTo>
                    <a:pt x="541" y="84"/>
                    <a:pt x="541" y="84"/>
                    <a:pt x="541" y="84"/>
                  </a:cubicBezTo>
                  <a:cubicBezTo>
                    <a:pt x="542" y="85"/>
                    <a:pt x="543" y="85"/>
                    <a:pt x="543" y="85"/>
                  </a:cubicBezTo>
                  <a:cubicBezTo>
                    <a:pt x="543" y="85"/>
                    <a:pt x="544" y="85"/>
                    <a:pt x="544" y="86"/>
                  </a:cubicBezTo>
                  <a:cubicBezTo>
                    <a:pt x="544" y="86"/>
                    <a:pt x="543" y="84"/>
                    <a:pt x="542" y="84"/>
                  </a:cubicBezTo>
                  <a:cubicBezTo>
                    <a:pt x="542" y="84"/>
                    <a:pt x="539" y="82"/>
                    <a:pt x="539" y="82"/>
                  </a:cubicBezTo>
                  <a:cubicBezTo>
                    <a:pt x="538" y="81"/>
                    <a:pt x="537" y="80"/>
                    <a:pt x="537" y="80"/>
                  </a:cubicBezTo>
                  <a:cubicBezTo>
                    <a:pt x="537" y="80"/>
                    <a:pt x="538" y="81"/>
                    <a:pt x="539" y="81"/>
                  </a:cubicBezTo>
                  <a:cubicBezTo>
                    <a:pt x="540" y="82"/>
                    <a:pt x="542" y="83"/>
                    <a:pt x="543" y="84"/>
                  </a:cubicBezTo>
                  <a:cubicBezTo>
                    <a:pt x="543" y="85"/>
                    <a:pt x="544" y="85"/>
                    <a:pt x="544" y="85"/>
                  </a:cubicBezTo>
                  <a:cubicBezTo>
                    <a:pt x="545" y="86"/>
                    <a:pt x="546" y="86"/>
                    <a:pt x="547" y="87"/>
                  </a:cubicBezTo>
                  <a:cubicBezTo>
                    <a:pt x="547" y="87"/>
                    <a:pt x="547" y="87"/>
                    <a:pt x="547" y="87"/>
                  </a:cubicBezTo>
                  <a:cubicBezTo>
                    <a:pt x="547" y="87"/>
                    <a:pt x="547" y="87"/>
                    <a:pt x="547" y="87"/>
                  </a:cubicBezTo>
                  <a:cubicBezTo>
                    <a:pt x="547" y="87"/>
                    <a:pt x="547" y="87"/>
                    <a:pt x="547" y="87"/>
                  </a:cubicBezTo>
                  <a:cubicBezTo>
                    <a:pt x="547" y="87"/>
                    <a:pt x="547" y="87"/>
                    <a:pt x="547" y="87"/>
                  </a:cubicBezTo>
                  <a:cubicBezTo>
                    <a:pt x="547" y="87"/>
                    <a:pt x="547" y="87"/>
                    <a:pt x="547" y="86"/>
                  </a:cubicBezTo>
                  <a:cubicBezTo>
                    <a:pt x="546" y="86"/>
                    <a:pt x="546" y="86"/>
                    <a:pt x="545" y="85"/>
                  </a:cubicBezTo>
                  <a:cubicBezTo>
                    <a:pt x="545" y="85"/>
                    <a:pt x="545" y="85"/>
                    <a:pt x="544" y="84"/>
                  </a:cubicBezTo>
                  <a:cubicBezTo>
                    <a:pt x="542" y="83"/>
                    <a:pt x="543" y="83"/>
                    <a:pt x="542" y="83"/>
                  </a:cubicBezTo>
                  <a:cubicBezTo>
                    <a:pt x="541" y="82"/>
                    <a:pt x="541" y="82"/>
                    <a:pt x="539" y="80"/>
                  </a:cubicBezTo>
                  <a:cubicBezTo>
                    <a:pt x="536" y="78"/>
                    <a:pt x="536" y="78"/>
                    <a:pt x="536" y="78"/>
                  </a:cubicBezTo>
                  <a:cubicBezTo>
                    <a:pt x="536" y="78"/>
                    <a:pt x="536" y="78"/>
                    <a:pt x="535" y="78"/>
                  </a:cubicBezTo>
                  <a:cubicBezTo>
                    <a:pt x="535" y="78"/>
                    <a:pt x="535" y="78"/>
                    <a:pt x="535" y="78"/>
                  </a:cubicBezTo>
                  <a:cubicBezTo>
                    <a:pt x="534" y="77"/>
                    <a:pt x="535" y="78"/>
                    <a:pt x="534" y="77"/>
                  </a:cubicBezTo>
                  <a:cubicBezTo>
                    <a:pt x="533" y="77"/>
                    <a:pt x="534" y="77"/>
                    <a:pt x="533" y="77"/>
                  </a:cubicBezTo>
                  <a:cubicBezTo>
                    <a:pt x="533" y="76"/>
                    <a:pt x="535" y="78"/>
                    <a:pt x="532" y="76"/>
                  </a:cubicBezTo>
                  <a:cubicBezTo>
                    <a:pt x="530" y="74"/>
                    <a:pt x="530" y="74"/>
                    <a:pt x="530" y="74"/>
                  </a:cubicBezTo>
                  <a:cubicBezTo>
                    <a:pt x="530" y="74"/>
                    <a:pt x="530" y="75"/>
                    <a:pt x="529" y="74"/>
                  </a:cubicBezTo>
                  <a:cubicBezTo>
                    <a:pt x="527" y="73"/>
                    <a:pt x="527" y="73"/>
                    <a:pt x="526" y="72"/>
                  </a:cubicBezTo>
                  <a:cubicBezTo>
                    <a:pt x="526" y="72"/>
                    <a:pt x="526" y="72"/>
                    <a:pt x="526" y="72"/>
                  </a:cubicBezTo>
                  <a:cubicBezTo>
                    <a:pt x="525" y="72"/>
                    <a:pt x="526" y="72"/>
                    <a:pt x="525" y="72"/>
                  </a:cubicBezTo>
                  <a:cubicBezTo>
                    <a:pt x="525" y="72"/>
                    <a:pt x="525" y="72"/>
                    <a:pt x="524" y="71"/>
                  </a:cubicBezTo>
                  <a:cubicBezTo>
                    <a:pt x="523" y="71"/>
                    <a:pt x="524" y="71"/>
                    <a:pt x="523" y="71"/>
                  </a:cubicBezTo>
                  <a:cubicBezTo>
                    <a:pt x="523" y="70"/>
                    <a:pt x="521" y="69"/>
                    <a:pt x="521" y="69"/>
                  </a:cubicBezTo>
                  <a:cubicBezTo>
                    <a:pt x="520" y="69"/>
                    <a:pt x="520" y="68"/>
                    <a:pt x="520" y="68"/>
                  </a:cubicBezTo>
                  <a:cubicBezTo>
                    <a:pt x="520" y="68"/>
                    <a:pt x="520" y="68"/>
                    <a:pt x="520" y="68"/>
                  </a:cubicBezTo>
                  <a:cubicBezTo>
                    <a:pt x="521" y="69"/>
                    <a:pt x="522" y="69"/>
                    <a:pt x="522" y="69"/>
                  </a:cubicBezTo>
                  <a:cubicBezTo>
                    <a:pt x="521" y="68"/>
                    <a:pt x="521" y="68"/>
                    <a:pt x="521" y="68"/>
                  </a:cubicBezTo>
                  <a:cubicBezTo>
                    <a:pt x="521" y="68"/>
                    <a:pt x="520" y="67"/>
                    <a:pt x="521" y="67"/>
                  </a:cubicBezTo>
                  <a:cubicBezTo>
                    <a:pt x="521" y="67"/>
                    <a:pt x="521" y="67"/>
                    <a:pt x="521" y="68"/>
                  </a:cubicBezTo>
                  <a:cubicBezTo>
                    <a:pt x="521" y="68"/>
                    <a:pt x="522" y="68"/>
                    <a:pt x="522" y="68"/>
                  </a:cubicBezTo>
                  <a:cubicBezTo>
                    <a:pt x="522" y="68"/>
                    <a:pt x="522" y="68"/>
                    <a:pt x="522" y="68"/>
                  </a:cubicBezTo>
                  <a:cubicBezTo>
                    <a:pt x="522" y="68"/>
                    <a:pt x="522" y="67"/>
                    <a:pt x="522" y="67"/>
                  </a:cubicBezTo>
                  <a:cubicBezTo>
                    <a:pt x="520" y="66"/>
                    <a:pt x="518" y="65"/>
                    <a:pt x="516" y="63"/>
                  </a:cubicBezTo>
                  <a:cubicBezTo>
                    <a:pt x="515" y="63"/>
                    <a:pt x="515" y="62"/>
                    <a:pt x="515" y="62"/>
                  </a:cubicBezTo>
                  <a:cubicBezTo>
                    <a:pt x="513" y="61"/>
                    <a:pt x="512" y="60"/>
                    <a:pt x="511" y="59"/>
                  </a:cubicBezTo>
                  <a:cubicBezTo>
                    <a:pt x="510" y="59"/>
                    <a:pt x="510" y="58"/>
                    <a:pt x="510" y="58"/>
                  </a:cubicBezTo>
                  <a:cubicBezTo>
                    <a:pt x="509" y="57"/>
                    <a:pt x="508" y="57"/>
                    <a:pt x="507" y="56"/>
                  </a:cubicBezTo>
                  <a:cubicBezTo>
                    <a:pt x="505" y="55"/>
                    <a:pt x="505" y="55"/>
                    <a:pt x="504" y="54"/>
                  </a:cubicBezTo>
                  <a:cubicBezTo>
                    <a:pt x="503" y="53"/>
                    <a:pt x="502" y="53"/>
                    <a:pt x="501" y="52"/>
                  </a:cubicBezTo>
                  <a:cubicBezTo>
                    <a:pt x="499" y="50"/>
                    <a:pt x="497" y="49"/>
                    <a:pt x="494" y="48"/>
                  </a:cubicBezTo>
                  <a:cubicBezTo>
                    <a:pt x="492" y="46"/>
                    <a:pt x="491" y="46"/>
                    <a:pt x="489" y="45"/>
                  </a:cubicBezTo>
                  <a:cubicBezTo>
                    <a:pt x="489" y="45"/>
                    <a:pt x="486" y="43"/>
                    <a:pt x="485" y="43"/>
                  </a:cubicBezTo>
                  <a:cubicBezTo>
                    <a:pt x="485" y="43"/>
                    <a:pt x="485" y="43"/>
                    <a:pt x="485" y="43"/>
                  </a:cubicBezTo>
                  <a:cubicBezTo>
                    <a:pt x="485" y="43"/>
                    <a:pt x="483" y="42"/>
                    <a:pt x="483" y="42"/>
                  </a:cubicBezTo>
                  <a:cubicBezTo>
                    <a:pt x="482" y="42"/>
                    <a:pt x="482" y="41"/>
                    <a:pt x="481" y="41"/>
                  </a:cubicBezTo>
                  <a:cubicBezTo>
                    <a:pt x="481" y="40"/>
                    <a:pt x="481" y="40"/>
                    <a:pt x="480" y="40"/>
                  </a:cubicBezTo>
                  <a:cubicBezTo>
                    <a:pt x="480" y="40"/>
                    <a:pt x="480" y="40"/>
                    <a:pt x="480" y="39"/>
                  </a:cubicBezTo>
                  <a:cubicBezTo>
                    <a:pt x="479" y="39"/>
                    <a:pt x="478" y="38"/>
                    <a:pt x="477" y="38"/>
                  </a:cubicBezTo>
                  <a:cubicBezTo>
                    <a:pt x="477" y="38"/>
                    <a:pt x="478" y="38"/>
                    <a:pt x="477" y="38"/>
                  </a:cubicBezTo>
                  <a:cubicBezTo>
                    <a:pt x="475" y="37"/>
                    <a:pt x="475" y="37"/>
                    <a:pt x="474" y="36"/>
                  </a:cubicBezTo>
                  <a:cubicBezTo>
                    <a:pt x="472" y="36"/>
                    <a:pt x="473" y="36"/>
                    <a:pt x="472" y="36"/>
                  </a:cubicBezTo>
                  <a:cubicBezTo>
                    <a:pt x="471" y="35"/>
                    <a:pt x="471" y="35"/>
                    <a:pt x="471" y="35"/>
                  </a:cubicBezTo>
                  <a:cubicBezTo>
                    <a:pt x="471" y="35"/>
                    <a:pt x="470" y="34"/>
                    <a:pt x="469" y="34"/>
                  </a:cubicBezTo>
                  <a:cubicBezTo>
                    <a:pt x="468" y="34"/>
                    <a:pt x="468" y="34"/>
                    <a:pt x="468" y="34"/>
                  </a:cubicBezTo>
                  <a:cubicBezTo>
                    <a:pt x="468" y="34"/>
                    <a:pt x="467" y="34"/>
                    <a:pt x="468" y="34"/>
                  </a:cubicBezTo>
                  <a:cubicBezTo>
                    <a:pt x="468" y="35"/>
                    <a:pt x="467" y="34"/>
                    <a:pt x="468" y="35"/>
                  </a:cubicBezTo>
                  <a:cubicBezTo>
                    <a:pt x="468" y="35"/>
                    <a:pt x="469" y="36"/>
                    <a:pt x="468" y="35"/>
                  </a:cubicBezTo>
                  <a:cubicBezTo>
                    <a:pt x="466" y="35"/>
                    <a:pt x="466" y="35"/>
                    <a:pt x="466" y="35"/>
                  </a:cubicBezTo>
                  <a:cubicBezTo>
                    <a:pt x="466" y="35"/>
                    <a:pt x="467" y="35"/>
                    <a:pt x="466" y="35"/>
                  </a:cubicBezTo>
                  <a:cubicBezTo>
                    <a:pt x="465" y="34"/>
                    <a:pt x="466" y="35"/>
                    <a:pt x="465" y="34"/>
                  </a:cubicBezTo>
                  <a:cubicBezTo>
                    <a:pt x="464" y="34"/>
                    <a:pt x="465" y="35"/>
                    <a:pt x="464" y="34"/>
                  </a:cubicBezTo>
                  <a:cubicBezTo>
                    <a:pt x="462" y="33"/>
                    <a:pt x="462" y="33"/>
                    <a:pt x="462" y="33"/>
                  </a:cubicBezTo>
                  <a:cubicBezTo>
                    <a:pt x="462" y="33"/>
                    <a:pt x="461" y="32"/>
                    <a:pt x="461" y="32"/>
                  </a:cubicBezTo>
                  <a:cubicBezTo>
                    <a:pt x="461" y="31"/>
                    <a:pt x="461" y="31"/>
                    <a:pt x="461" y="31"/>
                  </a:cubicBezTo>
                  <a:cubicBezTo>
                    <a:pt x="460" y="30"/>
                    <a:pt x="461" y="31"/>
                    <a:pt x="459" y="30"/>
                  </a:cubicBezTo>
                  <a:cubicBezTo>
                    <a:pt x="457" y="29"/>
                    <a:pt x="459" y="30"/>
                    <a:pt x="457" y="29"/>
                  </a:cubicBezTo>
                  <a:cubicBezTo>
                    <a:pt x="456" y="29"/>
                    <a:pt x="455" y="28"/>
                    <a:pt x="456" y="29"/>
                  </a:cubicBezTo>
                  <a:cubicBezTo>
                    <a:pt x="456" y="29"/>
                    <a:pt x="456" y="29"/>
                    <a:pt x="456" y="29"/>
                  </a:cubicBezTo>
                  <a:cubicBezTo>
                    <a:pt x="456" y="29"/>
                    <a:pt x="456" y="30"/>
                    <a:pt x="456" y="30"/>
                  </a:cubicBezTo>
                  <a:cubicBezTo>
                    <a:pt x="456" y="30"/>
                    <a:pt x="457" y="30"/>
                    <a:pt x="456" y="30"/>
                  </a:cubicBezTo>
                  <a:cubicBezTo>
                    <a:pt x="455" y="30"/>
                    <a:pt x="457" y="31"/>
                    <a:pt x="455" y="30"/>
                  </a:cubicBezTo>
                  <a:cubicBezTo>
                    <a:pt x="453" y="29"/>
                    <a:pt x="453" y="29"/>
                    <a:pt x="453" y="29"/>
                  </a:cubicBezTo>
                  <a:cubicBezTo>
                    <a:pt x="453" y="29"/>
                    <a:pt x="453" y="28"/>
                    <a:pt x="453" y="29"/>
                  </a:cubicBezTo>
                  <a:cubicBezTo>
                    <a:pt x="453" y="30"/>
                    <a:pt x="454" y="31"/>
                    <a:pt x="454" y="31"/>
                  </a:cubicBezTo>
                  <a:cubicBezTo>
                    <a:pt x="455" y="32"/>
                    <a:pt x="452" y="30"/>
                    <a:pt x="451" y="30"/>
                  </a:cubicBezTo>
                  <a:cubicBezTo>
                    <a:pt x="451" y="30"/>
                    <a:pt x="451" y="29"/>
                    <a:pt x="450" y="29"/>
                  </a:cubicBezTo>
                  <a:cubicBezTo>
                    <a:pt x="449" y="29"/>
                    <a:pt x="449" y="29"/>
                    <a:pt x="449" y="29"/>
                  </a:cubicBezTo>
                  <a:cubicBezTo>
                    <a:pt x="448" y="29"/>
                    <a:pt x="448" y="29"/>
                    <a:pt x="448" y="29"/>
                  </a:cubicBezTo>
                  <a:cubicBezTo>
                    <a:pt x="448" y="29"/>
                    <a:pt x="448" y="29"/>
                    <a:pt x="448" y="30"/>
                  </a:cubicBezTo>
                  <a:cubicBezTo>
                    <a:pt x="449" y="31"/>
                    <a:pt x="448" y="30"/>
                    <a:pt x="449" y="31"/>
                  </a:cubicBezTo>
                  <a:cubicBezTo>
                    <a:pt x="450" y="32"/>
                    <a:pt x="450" y="32"/>
                    <a:pt x="451" y="33"/>
                  </a:cubicBezTo>
                  <a:cubicBezTo>
                    <a:pt x="452" y="33"/>
                    <a:pt x="451" y="33"/>
                    <a:pt x="452" y="33"/>
                  </a:cubicBezTo>
                  <a:cubicBezTo>
                    <a:pt x="452" y="34"/>
                    <a:pt x="453" y="34"/>
                    <a:pt x="454" y="35"/>
                  </a:cubicBezTo>
                  <a:cubicBezTo>
                    <a:pt x="456" y="36"/>
                    <a:pt x="455" y="35"/>
                    <a:pt x="456" y="36"/>
                  </a:cubicBezTo>
                  <a:cubicBezTo>
                    <a:pt x="456" y="37"/>
                    <a:pt x="457" y="37"/>
                    <a:pt x="456" y="37"/>
                  </a:cubicBezTo>
                  <a:cubicBezTo>
                    <a:pt x="455" y="37"/>
                    <a:pt x="456" y="37"/>
                    <a:pt x="455" y="37"/>
                  </a:cubicBezTo>
                  <a:cubicBezTo>
                    <a:pt x="454" y="36"/>
                    <a:pt x="454" y="36"/>
                    <a:pt x="453" y="36"/>
                  </a:cubicBezTo>
                  <a:cubicBezTo>
                    <a:pt x="452" y="36"/>
                    <a:pt x="453" y="36"/>
                    <a:pt x="451" y="35"/>
                  </a:cubicBezTo>
                  <a:cubicBezTo>
                    <a:pt x="450" y="34"/>
                    <a:pt x="449" y="33"/>
                    <a:pt x="448" y="33"/>
                  </a:cubicBezTo>
                  <a:cubicBezTo>
                    <a:pt x="448" y="32"/>
                    <a:pt x="447" y="31"/>
                    <a:pt x="447" y="31"/>
                  </a:cubicBezTo>
                  <a:cubicBezTo>
                    <a:pt x="447" y="31"/>
                    <a:pt x="447" y="31"/>
                    <a:pt x="446" y="31"/>
                  </a:cubicBezTo>
                  <a:cubicBezTo>
                    <a:pt x="445" y="30"/>
                    <a:pt x="445" y="30"/>
                    <a:pt x="444" y="29"/>
                  </a:cubicBezTo>
                  <a:cubicBezTo>
                    <a:pt x="443" y="28"/>
                    <a:pt x="443" y="28"/>
                    <a:pt x="443" y="27"/>
                  </a:cubicBezTo>
                  <a:cubicBezTo>
                    <a:pt x="442" y="27"/>
                    <a:pt x="442" y="27"/>
                    <a:pt x="441" y="27"/>
                  </a:cubicBezTo>
                  <a:cubicBezTo>
                    <a:pt x="440" y="26"/>
                    <a:pt x="440" y="26"/>
                    <a:pt x="440" y="25"/>
                  </a:cubicBezTo>
                  <a:cubicBezTo>
                    <a:pt x="439" y="25"/>
                    <a:pt x="438" y="25"/>
                    <a:pt x="438" y="25"/>
                  </a:cubicBezTo>
                  <a:close/>
                  <a:moveTo>
                    <a:pt x="439" y="354"/>
                  </a:moveTo>
                  <a:cubicBezTo>
                    <a:pt x="438" y="354"/>
                    <a:pt x="437" y="353"/>
                    <a:pt x="436" y="353"/>
                  </a:cubicBezTo>
                  <a:cubicBezTo>
                    <a:pt x="435" y="351"/>
                    <a:pt x="434" y="351"/>
                    <a:pt x="433" y="349"/>
                  </a:cubicBezTo>
                  <a:cubicBezTo>
                    <a:pt x="431" y="349"/>
                    <a:pt x="430" y="350"/>
                    <a:pt x="428" y="350"/>
                  </a:cubicBezTo>
                  <a:cubicBezTo>
                    <a:pt x="426" y="351"/>
                    <a:pt x="425" y="351"/>
                    <a:pt x="424" y="352"/>
                  </a:cubicBezTo>
                  <a:cubicBezTo>
                    <a:pt x="424" y="352"/>
                    <a:pt x="422" y="353"/>
                    <a:pt x="420" y="353"/>
                  </a:cubicBezTo>
                  <a:cubicBezTo>
                    <a:pt x="419" y="353"/>
                    <a:pt x="417" y="352"/>
                    <a:pt x="416" y="352"/>
                  </a:cubicBezTo>
                  <a:cubicBezTo>
                    <a:pt x="414" y="352"/>
                    <a:pt x="414" y="352"/>
                    <a:pt x="414" y="352"/>
                  </a:cubicBezTo>
                  <a:cubicBezTo>
                    <a:pt x="414" y="352"/>
                    <a:pt x="408" y="351"/>
                    <a:pt x="405" y="351"/>
                  </a:cubicBezTo>
                  <a:cubicBezTo>
                    <a:pt x="402" y="352"/>
                    <a:pt x="404" y="350"/>
                    <a:pt x="404" y="350"/>
                  </a:cubicBezTo>
                  <a:cubicBezTo>
                    <a:pt x="405" y="349"/>
                    <a:pt x="405" y="349"/>
                    <a:pt x="406" y="348"/>
                  </a:cubicBezTo>
                  <a:cubicBezTo>
                    <a:pt x="406" y="348"/>
                    <a:pt x="403" y="347"/>
                    <a:pt x="402" y="348"/>
                  </a:cubicBezTo>
                  <a:cubicBezTo>
                    <a:pt x="400" y="348"/>
                    <a:pt x="400" y="348"/>
                    <a:pt x="400" y="348"/>
                  </a:cubicBezTo>
                  <a:cubicBezTo>
                    <a:pt x="400" y="347"/>
                    <a:pt x="400" y="347"/>
                    <a:pt x="399" y="346"/>
                  </a:cubicBezTo>
                  <a:cubicBezTo>
                    <a:pt x="399" y="346"/>
                    <a:pt x="399" y="345"/>
                    <a:pt x="399" y="344"/>
                  </a:cubicBezTo>
                  <a:cubicBezTo>
                    <a:pt x="399" y="344"/>
                    <a:pt x="398" y="344"/>
                    <a:pt x="397" y="345"/>
                  </a:cubicBezTo>
                  <a:cubicBezTo>
                    <a:pt x="396" y="346"/>
                    <a:pt x="397" y="343"/>
                    <a:pt x="396" y="346"/>
                  </a:cubicBezTo>
                  <a:cubicBezTo>
                    <a:pt x="396" y="349"/>
                    <a:pt x="396" y="349"/>
                    <a:pt x="396" y="349"/>
                  </a:cubicBezTo>
                  <a:cubicBezTo>
                    <a:pt x="396" y="349"/>
                    <a:pt x="397" y="347"/>
                    <a:pt x="396" y="349"/>
                  </a:cubicBezTo>
                  <a:cubicBezTo>
                    <a:pt x="394" y="351"/>
                    <a:pt x="394" y="354"/>
                    <a:pt x="394" y="354"/>
                  </a:cubicBezTo>
                  <a:cubicBezTo>
                    <a:pt x="393" y="354"/>
                    <a:pt x="392" y="354"/>
                    <a:pt x="391" y="354"/>
                  </a:cubicBezTo>
                  <a:cubicBezTo>
                    <a:pt x="390" y="353"/>
                    <a:pt x="390" y="352"/>
                    <a:pt x="388" y="351"/>
                  </a:cubicBezTo>
                  <a:cubicBezTo>
                    <a:pt x="389" y="350"/>
                    <a:pt x="389" y="350"/>
                    <a:pt x="389" y="349"/>
                  </a:cubicBezTo>
                  <a:cubicBezTo>
                    <a:pt x="389" y="348"/>
                    <a:pt x="389" y="347"/>
                    <a:pt x="390" y="347"/>
                  </a:cubicBezTo>
                  <a:cubicBezTo>
                    <a:pt x="389" y="346"/>
                    <a:pt x="389" y="346"/>
                    <a:pt x="389" y="345"/>
                  </a:cubicBezTo>
                  <a:cubicBezTo>
                    <a:pt x="384" y="345"/>
                    <a:pt x="388" y="343"/>
                    <a:pt x="384" y="345"/>
                  </a:cubicBezTo>
                  <a:cubicBezTo>
                    <a:pt x="381" y="347"/>
                    <a:pt x="384" y="345"/>
                    <a:pt x="381" y="347"/>
                  </a:cubicBezTo>
                  <a:cubicBezTo>
                    <a:pt x="379" y="350"/>
                    <a:pt x="379" y="350"/>
                    <a:pt x="379" y="350"/>
                  </a:cubicBezTo>
                  <a:cubicBezTo>
                    <a:pt x="379" y="350"/>
                    <a:pt x="382" y="348"/>
                    <a:pt x="379" y="350"/>
                  </a:cubicBezTo>
                  <a:cubicBezTo>
                    <a:pt x="376" y="351"/>
                    <a:pt x="378" y="350"/>
                    <a:pt x="376" y="351"/>
                  </a:cubicBezTo>
                  <a:cubicBezTo>
                    <a:pt x="373" y="352"/>
                    <a:pt x="373" y="353"/>
                    <a:pt x="373" y="354"/>
                  </a:cubicBezTo>
                  <a:cubicBezTo>
                    <a:pt x="373" y="356"/>
                    <a:pt x="375" y="353"/>
                    <a:pt x="373" y="356"/>
                  </a:cubicBezTo>
                  <a:cubicBezTo>
                    <a:pt x="371" y="359"/>
                    <a:pt x="372" y="358"/>
                    <a:pt x="371" y="359"/>
                  </a:cubicBezTo>
                  <a:cubicBezTo>
                    <a:pt x="369" y="360"/>
                    <a:pt x="369" y="360"/>
                    <a:pt x="369" y="360"/>
                  </a:cubicBezTo>
                  <a:cubicBezTo>
                    <a:pt x="369" y="360"/>
                    <a:pt x="369" y="361"/>
                    <a:pt x="367" y="361"/>
                  </a:cubicBezTo>
                  <a:cubicBezTo>
                    <a:pt x="366" y="360"/>
                    <a:pt x="365" y="359"/>
                    <a:pt x="365" y="359"/>
                  </a:cubicBezTo>
                  <a:cubicBezTo>
                    <a:pt x="364" y="358"/>
                    <a:pt x="364" y="358"/>
                    <a:pt x="363" y="357"/>
                  </a:cubicBezTo>
                  <a:cubicBezTo>
                    <a:pt x="362" y="357"/>
                    <a:pt x="361" y="357"/>
                    <a:pt x="360" y="357"/>
                  </a:cubicBezTo>
                  <a:cubicBezTo>
                    <a:pt x="358" y="356"/>
                    <a:pt x="358" y="356"/>
                    <a:pt x="356" y="356"/>
                  </a:cubicBezTo>
                  <a:cubicBezTo>
                    <a:pt x="356" y="356"/>
                    <a:pt x="359" y="360"/>
                    <a:pt x="360" y="361"/>
                  </a:cubicBezTo>
                  <a:cubicBezTo>
                    <a:pt x="362" y="362"/>
                    <a:pt x="360" y="361"/>
                    <a:pt x="362" y="362"/>
                  </a:cubicBezTo>
                  <a:cubicBezTo>
                    <a:pt x="363" y="363"/>
                    <a:pt x="362" y="361"/>
                    <a:pt x="363" y="363"/>
                  </a:cubicBezTo>
                  <a:cubicBezTo>
                    <a:pt x="364" y="366"/>
                    <a:pt x="365" y="364"/>
                    <a:pt x="364" y="367"/>
                  </a:cubicBezTo>
                  <a:cubicBezTo>
                    <a:pt x="363" y="369"/>
                    <a:pt x="364" y="367"/>
                    <a:pt x="363" y="369"/>
                  </a:cubicBezTo>
                  <a:cubicBezTo>
                    <a:pt x="362" y="372"/>
                    <a:pt x="362" y="372"/>
                    <a:pt x="362" y="372"/>
                  </a:cubicBezTo>
                  <a:cubicBezTo>
                    <a:pt x="362" y="372"/>
                    <a:pt x="362" y="375"/>
                    <a:pt x="362" y="376"/>
                  </a:cubicBezTo>
                  <a:cubicBezTo>
                    <a:pt x="362" y="377"/>
                    <a:pt x="364" y="375"/>
                    <a:pt x="362" y="377"/>
                  </a:cubicBezTo>
                  <a:cubicBezTo>
                    <a:pt x="360" y="379"/>
                    <a:pt x="359" y="379"/>
                    <a:pt x="358" y="380"/>
                  </a:cubicBezTo>
                  <a:cubicBezTo>
                    <a:pt x="357" y="381"/>
                    <a:pt x="356" y="379"/>
                    <a:pt x="357" y="382"/>
                  </a:cubicBezTo>
                  <a:cubicBezTo>
                    <a:pt x="359" y="384"/>
                    <a:pt x="359" y="383"/>
                    <a:pt x="357" y="385"/>
                  </a:cubicBezTo>
                  <a:cubicBezTo>
                    <a:pt x="355" y="387"/>
                    <a:pt x="355" y="387"/>
                    <a:pt x="355" y="387"/>
                  </a:cubicBezTo>
                  <a:cubicBezTo>
                    <a:pt x="355" y="387"/>
                    <a:pt x="355" y="388"/>
                    <a:pt x="354" y="388"/>
                  </a:cubicBezTo>
                  <a:cubicBezTo>
                    <a:pt x="353" y="388"/>
                    <a:pt x="353" y="387"/>
                    <a:pt x="351" y="388"/>
                  </a:cubicBezTo>
                  <a:cubicBezTo>
                    <a:pt x="349" y="389"/>
                    <a:pt x="350" y="388"/>
                    <a:pt x="349" y="389"/>
                  </a:cubicBezTo>
                  <a:cubicBezTo>
                    <a:pt x="348" y="390"/>
                    <a:pt x="345" y="389"/>
                    <a:pt x="348" y="390"/>
                  </a:cubicBezTo>
                  <a:cubicBezTo>
                    <a:pt x="350" y="392"/>
                    <a:pt x="357" y="391"/>
                    <a:pt x="357" y="392"/>
                  </a:cubicBezTo>
                  <a:cubicBezTo>
                    <a:pt x="356" y="393"/>
                    <a:pt x="350" y="396"/>
                    <a:pt x="350" y="396"/>
                  </a:cubicBezTo>
                  <a:cubicBezTo>
                    <a:pt x="347" y="396"/>
                    <a:pt x="347" y="396"/>
                    <a:pt x="347" y="396"/>
                  </a:cubicBezTo>
                  <a:cubicBezTo>
                    <a:pt x="347" y="396"/>
                    <a:pt x="347" y="396"/>
                    <a:pt x="347" y="398"/>
                  </a:cubicBezTo>
                  <a:cubicBezTo>
                    <a:pt x="347" y="399"/>
                    <a:pt x="347" y="399"/>
                    <a:pt x="347" y="399"/>
                  </a:cubicBezTo>
                  <a:cubicBezTo>
                    <a:pt x="347" y="399"/>
                    <a:pt x="346" y="398"/>
                    <a:pt x="347" y="400"/>
                  </a:cubicBezTo>
                  <a:cubicBezTo>
                    <a:pt x="348" y="402"/>
                    <a:pt x="348" y="402"/>
                    <a:pt x="348" y="402"/>
                  </a:cubicBezTo>
                  <a:cubicBezTo>
                    <a:pt x="348" y="402"/>
                    <a:pt x="349" y="403"/>
                    <a:pt x="348" y="404"/>
                  </a:cubicBezTo>
                  <a:cubicBezTo>
                    <a:pt x="348" y="404"/>
                    <a:pt x="349" y="403"/>
                    <a:pt x="348" y="405"/>
                  </a:cubicBezTo>
                  <a:cubicBezTo>
                    <a:pt x="346" y="406"/>
                    <a:pt x="344" y="407"/>
                    <a:pt x="343" y="407"/>
                  </a:cubicBezTo>
                  <a:cubicBezTo>
                    <a:pt x="342" y="407"/>
                    <a:pt x="343" y="405"/>
                    <a:pt x="342" y="407"/>
                  </a:cubicBezTo>
                  <a:cubicBezTo>
                    <a:pt x="340" y="409"/>
                    <a:pt x="339" y="407"/>
                    <a:pt x="340" y="409"/>
                  </a:cubicBezTo>
                  <a:cubicBezTo>
                    <a:pt x="342" y="412"/>
                    <a:pt x="341" y="410"/>
                    <a:pt x="342" y="412"/>
                  </a:cubicBezTo>
                  <a:cubicBezTo>
                    <a:pt x="343" y="413"/>
                    <a:pt x="346" y="416"/>
                    <a:pt x="346" y="416"/>
                  </a:cubicBezTo>
                  <a:cubicBezTo>
                    <a:pt x="346" y="416"/>
                    <a:pt x="353" y="417"/>
                    <a:pt x="353" y="418"/>
                  </a:cubicBezTo>
                  <a:cubicBezTo>
                    <a:pt x="353" y="419"/>
                    <a:pt x="354" y="422"/>
                    <a:pt x="354" y="422"/>
                  </a:cubicBezTo>
                  <a:cubicBezTo>
                    <a:pt x="355" y="424"/>
                    <a:pt x="355" y="424"/>
                    <a:pt x="355" y="425"/>
                  </a:cubicBezTo>
                  <a:cubicBezTo>
                    <a:pt x="356" y="426"/>
                    <a:pt x="357" y="426"/>
                    <a:pt x="358" y="426"/>
                  </a:cubicBezTo>
                  <a:cubicBezTo>
                    <a:pt x="358" y="426"/>
                    <a:pt x="358" y="424"/>
                    <a:pt x="359" y="427"/>
                  </a:cubicBezTo>
                  <a:cubicBezTo>
                    <a:pt x="360" y="430"/>
                    <a:pt x="361" y="431"/>
                    <a:pt x="361" y="432"/>
                  </a:cubicBezTo>
                  <a:cubicBezTo>
                    <a:pt x="361" y="432"/>
                    <a:pt x="361" y="432"/>
                    <a:pt x="361" y="434"/>
                  </a:cubicBezTo>
                  <a:cubicBezTo>
                    <a:pt x="361" y="436"/>
                    <a:pt x="358" y="436"/>
                    <a:pt x="361" y="437"/>
                  </a:cubicBezTo>
                  <a:cubicBezTo>
                    <a:pt x="364" y="438"/>
                    <a:pt x="367" y="438"/>
                    <a:pt x="367" y="438"/>
                  </a:cubicBezTo>
                  <a:cubicBezTo>
                    <a:pt x="368" y="439"/>
                    <a:pt x="368" y="439"/>
                    <a:pt x="367" y="441"/>
                  </a:cubicBezTo>
                  <a:cubicBezTo>
                    <a:pt x="366" y="443"/>
                    <a:pt x="366" y="441"/>
                    <a:pt x="366" y="443"/>
                  </a:cubicBezTo>
                  <a:cubicBezTo>
                    <a:pt x="366" y="445"/>
                    <a:pt x="366" y="443"/>
                    <a:pt x="366" y="445"/>
                  </a:cubicBezTo>
                  <a:cubicBezTo>
                    <a:pt x="367" y="446"/>
                    <a:pt x="365" y="445"/>
                    <a:pt x="367" y="446"/>
                  </a:cubicBezTo>
                  <a:cubicBezTo>
                    <a:pt x="369" y="447"/>
                    <a:pt x="370" y="447"/>
                    <a:pt x="370" y="447"/>
                  </a:cubicBezTo>
                  <a:cubicBezTo>
                    <a:pt x="370" y="447"/>
                    <a:pt x="371" y="447"/>
                    <a:pt x="372" y="447"/>
                  </a:cubicBezTo>
                  <a:cubicBezTo>
                    <a:pt x="373" y="448"/>
                    <a:pt x="375" y="446"/>
                    <a:pt x="375" y="448"/>
                  </a:cubicBezTo>
                  <a:cubicBezTo>
                    <a:pt x="376" y="450"/>
                    <a:pt x="374" y="448"/>
                    <a:pt x="376" y="450"/>
                  </a:cubicBezTo>
                  <a:cubicBezTo>
                    <a:pt x="378" y="452"/>
                    <a:pt x="379" y="451"/>
                    <a:pt x="379" y="452"/>
                  </a:cubicBezTo>
                  <a:cubicBezTo>
                    <a:pt x="379" y="453"/>
                    <a:pt x="379" y="453"/>
                    <a:pt x="379" y="453"/>
                  </a:cubicBezTo>
                  <a:cubicBezTo>
                    <a:pt x="379" y="453"/>
                    <a:pt x="380" y="454"/>
                    <a:pt x="381" y="454"/>
                  </a:cubicBezTo>
                  <a:cubicBezTo>
                    <a:pt x="382" y="454"/>
                    <a:pt x="384" y="454"/>
                    <a:pt x="384" y="454"/>
                  </a:cubicBezTo>
                  <a:cubicBezTo>
                    <a:pt x="385" y="455"/>
                    <a:pt x="386" y="455"/>
                    <a:pt x="386" y="455"/>
                  </a:cubicBezTo>
                  <a:cubicBezTo>
                    <a:pt x="386" y="455"/>
                    <a:pt x="387" y="452"/>
                    <a:pt x="388" y="456"/>
                  </a:cubicBezTo>
                  <a:cubicBezTo>
                    <a:pt x="389" y="459"/>
                    <a:pt x="394" y="458"/>
                    <a:pt x="393" y="460"/>
                  </a:cubicBezTo>
                  <a:cubicBezTo>
                    <a:pt x="391" y="461"/>
                    <a:pt x="392" y="460"/>
                    <a:pt x="391" y="462"/>
                  </a:cubicBezTo>
                  <a:cubicBezTo>
                    <a:pt x="390" y="463"/>
                    <a:pt x="391" y="461"/>
                    <a:pt x="390" y="463"/>
                  </a:cubicBezTo>
                  <a:cubicBezTo>
                    <a:pt x="389" y="465"/>
                    <a:pt x="394" y="467"/>
                    <a:pt x="394" y="467"/>
                  </a:cubicBezTo>
                  <a:cubicBezTo>
                    <a:pt x="390" y="470"/>
                    <a:pt x="389" y="471"/>
                    <a:pt x="389" y="472"/>
                  </a:cubicBezTo>
                  <a:cubicBezTo>
                    <a:pt x="388" y="473"/>
                    <a:pt x="389" y="476"/>
                    <a:pt x="389" y="477"/>
                  </a:cubicBezTo>
                  <a:cubicBezTo>
                    <a:pt x="390" y="477"/>
                    <a:pt x="392" y="477"/>
                    <a:pt x="390" y="478"/>
                  </a:cubicBezTo>
                  <a:cubicBezTo>
                    <a:pt x="388" y="480"/>
                    <a:pt x="388" y="480"/>
                    <a:pt x="388" y="480"/>
                  </a:cubicBezTo>
                  <a:cubicBezTo>
                    <a:pt x="388" y="480"/>
                    <a:pt x="388" y="480"/>
                    <a:pt x="388" y="481"/>
                  </a:cubicBezTo>
                  <a:cubicBezTo>
                    <a:pt x="388" y="482"/>
                    <a:pt x="388" y="483"/>
                    <a:pt x="388" y="484"/>
                  </a:cubicBezTo>
                  <a:cubicBezTo>
                    <a:pt x="388" y="485"/>
                    <a:pt x="388" y="483"/>
                    <a:pt x="388" y="485"/>
                  </a:cubicBezTo>
                  <a:cubicBezTo>
                    <a:pt x="388" y="486"/>
                    <a:pt x="389" y="484"/>
                    <a:pt x="388" y="486"/>
                  </a:cubicBezTo>
                  <a:cubicBezTo>
                    <a:pt x="387" y="489"/>
                    <a:pt x="386" y="489"/>
                    <a:pt x="386" y="490"/>
                  </a:cubicBezTo>
                  <a:cubicBezTo>
                    <a:pt x="386" y="491"/>
                    <a:pt x="385" y="490"/>
                    <a:pt x="386" y="491"/>
                  </a:cubicBezTo>
                  <a:cubicBezTo>
                    <a:pt x="386" y="493"/>
                    <a:pt x="387" y="493"/>
                    <a:pt x="386" y="494"/>
                  </a:cubicBezTo>
                  <a:cubicBezTo>
                    <a:pt x="385" y="495"/>
                    <a:pt x="385" y="493"/>
                    <a:pt x="385" y="495"/>
                  </a:cubicBezTo>
                  <a:cubicBezTo>
                    <a:pt x="384" y="496"/>
                    <a:pt x="386" y="493"/>
                    <a:pt x="384" y="496"/>
                  </a:cubicBezTo>
                  <a:cubicBezTo>
                    <a:pt x="382" y="499"/>
                    <a:pt x="382" y="498"/>
                    <a:pt x="382" y="499"/>
                  </a:cubicBezTo>
                  <a:cubicBezTo>
                    <a:pt x="382" y="501"/>
                    <a:pt x="383" y="499"/>
                    <a:pt x="382" y="501"/>
                  </a:cubicBezTo>
                  <a:cubicBezTo>
                    <a:pt x="382" y="503"/>
                    <a:pt x="380" y="502"/>
                    <a:pt x="382" y="503"/>
                  </a:cubicBezTo>
                  <a:cubicBezTo>
                    <a:pt x="383" y="503"/>
                    <a:pt x="384" y="501"/>
                    <a:pt x="383" y="503"/>
                  </a:cubicBezTo>
                  <a:cubicBezTo>
                    <a:pt x="382" y="505"/>
                    <a:pt x="383" y="505"/>
                    <a:pt x="382" y="506"/>
                  </a:cubicBezTo>
                  <a:cubicBezTo>
                    <a:pt x="382" y="507"/>
                    <a:pt x="383" y="508"/>
                    <a:pt x="383" y="508"/>
                  </a:cubicBezTo>
                  <a:cubicBezTo>
                    <a:pt x="383" y="508"/>
                    <a:pt x="384" y="508"/>
                    <a:pt x="383" y="509"/>
                  </a:cubicBezTo>
                  <a:cubicBezTo>
                    <a:pt x="382" y="510"/>
                    <a:pt x="383" y="512"/>
                    <a:pt x="382" y="512"/>
                  </a:cubicBezTo>
                  <a:cubicBezTo>
                    <a:pt x="380" y="513"/>
                    <a:pt x="382" y="510"/>
                    <a:pt x="380" y="513"/>
                  </a:cubicBezTo>
                  <a:cubicBezTo>
                    <a:pt x="378" y="516"/>
                    <a:pt x="377" y="516"/>
                    <a:pt x="378" y="516"/>
                  </a:cubicBezTo>
                  <a:cubicBezTo>
                    <a:pt x="379" y="517"/>
                    <a:pt x="381" y="514"/>
                    <a:pt x="379" y="517"/>
                  </a:cubicBezTo>
                  <a:cubicBezTo>
                    <a:pt x="378" y="519"/>
                    <a:pt x="378" y="519"/>
                    <a:pt x="378" y="519"/>
                  </a:cubicBezTo>
                  <a:cubicBezTo>
                    <a:pt x="378" y="520"/>
                    <a:pt x="378" y="520"/>
                    <a:pt x="378" y="521"/>
                  </a:cubicBezTo>
                  <a:cubicBezTo>
                    <a:pt x="378" y="521"/>
                    <a:pt x="377" y="521"/>
                    <a:pt x="376" y="521"/>
                  </a:cubicBezTo>
                  <a:cubicBezTo>
                    <a:pt x="376" y="522"/>
                    <a:pt x="375" y="522"/>
                    <a:pt x="375" y="524"/>
                  </a:cubicBezTo>
                  <a:cubicBezTo>
                    <a:pt x="375" y="526"/>
                    <a:pt x="375" y="527"/>
                    <a:pt x="375" y="527"/>
                  </a:cubicBezTo>
                  <a:cubicBezTo>
                    <a:pt x="375" y="528"/>
                    <a:pt x="375" y="530"/>
                    <a:pt x="375" y="530"/>
                  </a:cubicBezTo>
                  <a:cubicBezTo>
                    <a:pt x="375" y="530"/>
                    <a:pt x="376" y="530"/>
                    <a:pt x="375" y="531"/>
                  </a:cubicBezTo>
                  <a:cubicBezTo>
                    <a:pt x="373" y="532"/>
                    <a:pt x="371" y="532"/>
                    <a:pt x="371" y="532"/>
                  </a:cubicBezTo>
                  <a:cubicBezTo>
                    <a:pt x="370" y="535"/>
                    <a:pt x="371" y="535"/>
                    <a:pt x="371" y="536"/>
                  </a:cubicBezTo>
                  <a:cubicBezTo>
                    <a:pt x="371" y="537"/>
                    <a:pt x="369" y="536"/>
                    <a:pt x="371" y="537"/>
                  </a:cubicBezTo>
                  <a:cubicBezTo>
                    <a:pt x="372" y="539"/>
                    <a:pt x="372" y="537"/>
                    <a:pt x="372" y="539"/>
                  </a:cubicBezTo>
                  <a:cubicBezTo>
                    <a:pt x="371" y="541"/>
                    <a:pt x="372" y="538"/>
                    <a:pt x="371" y="541"/>
                  </a:cubicBezTo>
                  <a:cubicBezTo>
                    <a:pt x="371" y="543"/>
                    <a:pt x="373" y="544"/>
                    <a:pt x="371" y="544"/>
                  </a:cubicBezTo>
                  <a:cubicBezTo>
                    <a:pt x="369" y="544"/>
                    <a:pt x="369" y="544"/>
                    <a:pt x="369" y="544"/>
                  </a:cubicBezTo>
                  <a:cubicBezTo>
                    <a:pt x="369" y="544"/>
                    <a:pt x="368" y="543"/>
                    <a:pt x="367" y="545"/>
                  </a:cubicBezTo>
                  <a:cubicBezTo>
                    <a:pt x="366" y="547"/>
                    <a:pt x="364" y="547"/>
                    <a:pt x="366" y="548"/>
                  </a:cubicBezTo>
                  <a:cubicBezTo>
                    <a:pt x="368" y="549"/>
                    <a:pt x="371" y="549"/>
                    <a:pt x="371" y="549"/>
                  </a:cubicBezTo>
                  <a:cubicBezTo>
                    <a:pt x="371" y="549"/>
                    <a:pt x="371" y="549"/>
                    <a:pt x="370" y="550"/>
                  </a:cubicBezTo>
                  <a:cubicBezTo>
                    <a:pt x="371" y="551"/>
                    <a:pt x="373" y="550"/>
                    <a:pt x="371" y="551"/>
                  </a:cubicBezTo>
                  <a:cubicBezTo>
                    <a:pt x="370" y="552"/>
                    <a:pt x="370" y="553"/>
                    <a:pt x="370" y="553"/>
                  </a:cubicBezTo>
                  <a:cubicBezTo>
                    <a:pt x="370" y="553"/>
                    <a:pt x="371" y="552"/>
                    <a:pt x="370" y="554"/>
                  </a:cubicBezTo>
                  <a:cubicBezTo>
                    <a:pt x="368" y="555"/>
                    <a:pt x="370" y="554"/>
                    <a:pt x="368" y="555"/>
                  </a:cubicBezTo>
                  <a:cubicBezTo>
                    <a:pt x="367" y="556"/>
                    <a:pt x="368" y="555"/>
                    <a:pt x="366" y="556"/>
                  </a:cubicBezTo>
                  <a:cubicBezTo>
                    <a:pt x="365" y="556"/>
                    <a:pt x="366" y="554"/>
                    <a:pt x="365" y="556"/>
                  </a:cubicBezTo>
                  <a:cubicBezTo>
                    <a:pt x="364" y="559"/>
                    <a:pt x="362" y="557"/>
                    <a:pt x="364" y="559"/>
                  </a:cubicBezTo>
                  <a:cubicBezTo>
                    <a:pt x="366" y="561"/>
                    <a:pt x="368" y="559"/>
                    <a:pt x="368" y="560"/>
                  </a:cubicBezTo>
                  <a:cubicBezTo>
                    <a:pt x="368" y="562"/>
                    <a:pt x="366" y="563"/>
                    <a:pt x="365" y="563"/>
                  </a:cubicBezTo>
                  <a:cubicBezTo>
                    <a:pt x="363" y="563"/>
                    <a:pt x="363" y="563"/>
                    <a:pt x="362" y="564"/>
                  </a:cubicBezTo>
                  <a:cubicBezTo>
                    <a:pt x="361" y="564"/>
                    <a:pt x="363" y="563"/>
                    <a:pt x="361" y="564"/>
                  </a:cubicBezTo>
                  <a:cubicBezTo>
                    <a:pt x="360" y="565"/>
                    <a:pt x="360" y="563"/>
                    <a:pt x="360" y="565"/>
                  </a:cubicBezTo>
                  <a:cubicBezTo>
                    <a:pt x="360" y="567"/>
                    <a:pt x="361" y="567"/>
                    <a:pt x="361" y="568"/>
                  </a:cubicBezTo>
                  <a:cubicBezTo>
                    <a:pt x="361" y="569"/>
                    <a:pt x="360" y="568"/>
                    <a:pt x="360" y="570"/>
                  </a:cubicBezTo>
                  <a:cubicBezTo>
                    <a:pt x="361" y="571"/>
                    <a:pt x="362" y="570"/>
                    <a:pt x="362" y="572"/>
                  </a:cubicBezTo>
                  <a:cubicBezTo>
                    <a:pt x="362" y="573"/>
                    <a:pt x="362" y="572"/>
                    <a:pt x="360" y="574"/>
                  </a:cubicBezTo>
                  <a:cubicBezTo>
                    <a:pt x="358" y="575"/>
                    <a:pt x="357" y="573"/>
                    <a:pt x="358" y="575"/>
                  </a:cubicBezTo>
                  <a:cubicBezTo>
                    <a:pt x="359" y="577"/>
                    <a:pt x="358" y="577"/>
                    <a:pt x="359" y="579"/>
                  </a:cubicBezTo>
                  <a:cubicBezTo>
                    <a:pt x="359" y="580"/>
                    <a:pt x="359" y="580"/>
                    <a:pt x="359" y="582"/>
                  </a:cubicBezTo>
                  <a:cubicBezTo>
                    <a:pt x="360" y="584"/>
                    <a:pt x="360" y="582"/>
                    <a:pt x="361" y="584"/>
                  </a:cubicBezTo>
                  <a:cubicBezTo>
                    <a:pt x="362" y="586"/>
                    <a:pt x="363" y="585"/>
                    <a:pt x="364" y="586"/>
                  </a:cubicBezTo>
                  <a:cubicBezTo>
                    <a:pt x="365" y="588"/>
                    <a:pt x="366" y="586"/>
                    <a:pt x="367" y="587"/>
                  </a:cubicBezTo>
                  <a:cubicBezTo>
                    <a:pt x="368" y="589"/>
                    <a:pt x="368" y="587"/>
                    <a:pt x="369" y="589"/>
                  </a:cubicBezTo>
                  <a:cubicBezTo>
                    <a:pt x="369" y="591"/>
                    <a:pt x="371" y="590"/>
                    <a:pt x="371" y="592"/>
                  </a:cubicBezTo>
                  <a:cubicBezTo>
                    <a:pt x="371" y="593"/>
                    <a:pt x="368" y="592"/>
                    <a:pt x="371" y="593"/>
                  </a:cubicBezTo>
                  <a:cubicBezTo>
                    <a:pt x="374" y="595"/>
                    <a:pt x="374" y="595"/>
                    <a:pt x="374" y="595"/>
                  </a:cubicBezTo>
                  <a:cubicBezTo>
                    <a:pt x="374" y="595"/>
                    <a:pt x="375" y="595"/>
                    <a:pt x="376" y="595"/>
                  </a:cubicBezTo>
                  <a:cubicBezTo>
                    <a:pt x="377" y="595"/>
                    <a:pt x="380" y="595"/>
                    <a:pt x="380" y="595"/>
                  </a:cubicBezTo>
                  <a:cubicBezTo>
                    <a:pt x="380" y="595"/>
                    <a:pt x="383" y="594"/>
                    <a:pt x="383" y="594"/>
                  </a:cubicBezTo>
                  <a:cubicBezTo>
                    <a:pt x="383" y="593"/>
                    <a:pt x="385" y="591"/>
                    <a:pt x="385" y="591"/>
                  </a:cubicBezTo>
                  <a:cubicBezTo>
                    <a:pt x="386" y="591"/>
                    <a:pt x="386" y="591"/>
                    <a:pt x="387" y="591"/>
                  </a:cubicBezTo>
                  <a:cubicBezTo>
                    <a:pt x="388" y="590"/>
                    <a:pt x="388" y="590"/>
                    <a:pt x="389" y="590"/>
                  </a:cubicBezTo>
                  <a:cubicBezTo>
                    <a:pt x="389" y="590"/>
                    <a:pt x="392" y="588"/>
                    <a:pt x="393" y="588"/>
                  </a:cubicBezTo>
                  <a:cubicBezTo>
                    <a:pt x="394" y="587"/>
                    <a:pt x="395" y="586"/>
                    <a:pt x="395" y="586"/>
                  </a:cubicBezTo>
                  <a:cubicBezTo>
                    <a:pt x="395" y="586"/>
                    <a:pt x="394" y="585"/>
                    <a:pt x="393" y="585"/>
                  </a:cubicBezTo>
                  <a:cubicBezTo>
                    <a:pt x="392" y="585"/>
                    <a:pt x="387" y="586"/>
                    <a:pt x="387" y="586"/>
                  </a:cubicBezTo>
                  <a:cubicBezTo>
                    <a:pt x="385" y="585"/>
                    <a:pt x="384" y="585"/>
                    <a:pt x="382" y="584"/>
                  </a:cubicBezTo>
                  <a:cubicBezTo>
                    <a:pt x="382" y="583"/>
                    <a:pt x="382" y="583"/>
                    <a:pt x="382" y="582"/>
                  </a:cubicBezTo>
                  <a:cubicBezTo>
                    <a:pt x="382" y="581"/>
                    <a:pt x="383" y="580"/>
                    <a:pt x="383" y="579"/>
                  </a:cubicBezTo>
                  <a:cubicBezTo>
                    <a:pt x="384" y="579"/>
                    <a:pt x="385" y="578"/>
                    <a:pt x="385" y="577"/>
                  </a:cubicBezTo>
                  <a:cubicBezTo>
                    <a:pt x="385" y="577"/>
                    <a:pt x="387" y="576"/>
                    <a:pt x="386" y="575"/>
                  </a:cubicBezTo>
                  <a:cubicBezTo>
                    <a:pt x="385" y="575"/>
                    <a:pt x="385" y="573"/>
                    <a:pt x="385" y="573"/>
                  </a:cubicBezTo>
                  <a:cubicBezTo>
                    <a:pt x="384" y="573"/>
                    <a:pt x="384" y="573"/>
                    <a:pt x="384" y="572"/>
                  </a:cubicBezTo>
                  <a:cubicBezTo>
                    <a:pt x="385" y="571"/>
                    <a:pt x="385" y="571"/>
                    <a:pt x="386" y="570"/>
                  </a:cubicBezTo>
                  <a:cubicBezTo>
                    <a:pt x="386" y="570"/>
                    <a:pt x="386" y="570"/>
                    <a:pt x="387" y="570"/>
                  </a:cubicBezTo>
                  <a:cubicBezTo>
                    <a:pt x="388" y="569"/>
                    <a:pt x="390" y="568"/>
                    <a:pt x="390" y="568"/>
                  </a:cubicBezTo>
                  <a:cubicBezTo>
                    <a:pt x="390" y="567"/>
                    <a:pt x="390" y="567"/>
                    <a:pt x="391" y="566"/>
                  </a:cubicBezTo>
                  <a:cubicBezTo>
                    <a:pt x="392" y="566"/>
                    <a:pt x="392" y="565"/>
                    <a:pt x="393" y="565"/>
                  </a:cubicBezTo>
                  <a:cubicBezTo>
                    <a:pt x="394" y="564"/>
                    <a:pt x="394" y="564"/>
                    <a:pt x="395" y="564"/>
                  </a:cubicBezTo>
                  <a:cubicBezTo>
                    <a:pt x="395" y="563"/>
                    <a:pt x="395" y="562"/>
                    <a:pt x="395" y="561"/>
                  </a:cubicBezTo>
                  <a:cubicBezTo>
                    <a:pt x="394" y="560"/>
                    <a:pt x="394" y="560"/>
                    <a:pt x="392" y="559"/>
                  </a:cubicBezTo>
                  <a:cubicBezTo>
                    <a:pt x="392" y="559"/>
                    <a:pt x="392" y="559"/>
                    <a:pt x="391" y="559"/>
                  </a:cubicBezTo>
                  <a:cubicBezTo>
                    <a:pt x="391" y="558"/>
                    <a:pt x="391" y="557"/>
                    <a:pt x="390" y="556"/>
                  </a:cubicBezTo>
                  <a:cubicBezTo>
                    <a:pt x="391" y="556"/>
                    <a:pt x="391" y="555"/>
                    <a:pt x="391" y="554"/>
                  </a:cubicBezTo>
                  <a:cubicBezTo>
                    <a:pt x="391" y="554"/>
                    <a:pt x="392" y="553"/>
                    <a:pt x="393" y="552"/>
                  </a:cubicBezTo>
                  <a:cubicBezTo>
                    <a:pt x="394" y="551"/>
                    <a:pt x="396" y="550"/>
                    <a:pt x="397" y="549"/>
                  </a:cubicBezTo>
                  <a:cubicBezTo>
                    <a:pt x="398" y="548"/>
                    <a:pt x="400" y="547"/>
                    <a:pt x="400" y="547"/>
                  </a:cubicBezTo>
                  <a:cubicBezTo>
                    <a:pt x="401" y="546"/>
                    <a:pt x="401" y="546"/>
                    <a:pt x="402" y="545"/>
                  </a:cubicBezTo>
                  <a:cubicBezTo>
                    <a:pt x="402" y="544"/>
                    <a:pt x="402" y="543"/>
                    <a:pt x="402" y="542"/>
                  </a:cubicBezTo>
                  <a:cubicBezTo>
                    <a:pt x="401" y="542"/>
                    <a:pt x="401" y="541"/>
                    <a:pt x="401" y="541"/>
                  </a:cubicBezTo>
                  <a:cubicBezTo>
                    <a:pt x="402" y="540"/>
                    <a:pt x="403" y="540"/>
                    <a:pt x="404" y="540"/>
                  </a:cubicBezTo>
                  <a:cubicBezTo>
                    <a:pt x="406" y="539"/>
                    <a:pt x="406" y="539"/>
                    <a:pt x="408" y="539"/>
                  </a:cubicBezTo>
                  <a:cubicBezTo>
                    <a:pt x="408" y="538"/>
                    <a:pt x="408" y="538"/>
                    <a:pt x="409" y="537"/>
                  </a:cubicBezTo>
                  <a:cubicBezTo>
                    <a:pt x="409" y="537"/>
                    <a:pt x="410" y="536"/>
                    <a:pt x="411" y="535"/>
                  </a:cubicBezTo>
                  <a:cubicBezTo>
                    <a:pt x="412" y="534"/>
                    <a:pt x="412" y="532"/>
                    <a:pt x="412" y="532"/>
                  </a:cubicBezTo>
                  <a:cubicBezTo>
                    <a:pt x="412" y="532"/>
                    <a:pt x="413" y="532"/>
                    <a:pt x="414" y="531"/>
                  </a:cubicBezTo>
                  <a:cubicBezTo>
                    <a:pt x="415" y="531"/>
                    <a:pt x="415" y="531"/>
                    <a:pt x="417" y="529"/>
                  </a:cubicBezTo>
                  <a:cubicBezTo>
                    <a:pt x="418" y="527"/>
                    <a:pt x="418" y="527"/>
                    <a:pt x="418" y="527"/>
                  </a:cubicBezTo>
                  <a:cubicBezTo>
                    <a:pt x="419" y="527"/>
                    <a:pt x="419" y="526"/>
                    <a:pt x="420" y="526"/>
                  </a:cubicBezTo>
                  <a:cubicBezTo>
                    <a:pt x="420" y="526"/>
                    <a:pt x="422" y="525"/>
                    <a:pt x="424" y="525"/>
                  </a:cubicBezTo>
                  <a:cubicBezTo>
                    <a:pt x="426" y="525"/>
                    <a:pt x="426" y="525"/>
                    <a:pt x="427" y="525"/>
                  </a:cubicBezTo>
                  <a:cubicBezTo>
                    <a:pt x="428" y="525"/>
                    <a:pt x="431" y="523"/>
                    <a:pt x="431" y="523"/>
                  </a:cubicBezTo>
                  <a:cubicBezTo>
                    <a:pt x="431" y="522"/>
                    <a:pt x="431" y="521"/>
                    <a:pt x="432" y="520"/>
                  </a:cubicBezTo>
                  <a:cubicBezTo>
                    <a:pt x="433" y="519"/>
                    <a:pt x="433" y="519"/>
                    <a:pt x="434" y="518"/>
                  </a:cubicBezTo>
                  <a:cubicBezTo>
                    <a:pt x="435" y="517"/>
                    <a:pt x="435" y="517"/>
                    <a:pt x="436" y="516"/>
                  </a:cubicBezTo>
                  <a:cubicBezTo>
                    <a:pt x="437" y="515"/>
                    <a:pt x="437" y="514"/>
                    <a:pt x="438" y="513"/>
                  </a:cubicBezTo>
                  <a:cubicBezTo>
                    <a:pt x="438" y="513"/>
                    <a:pt x="438" y="512"/>
                    <a:pt x="438" y="512"/>
                  </a:cubicBezTo>
                  <a:cubicBezTo>
                    <a:pt x="438" y="512"/>
                    <a:pt x="438" y="512"/>
                    <a:pt x="436" y="511"/>
                  </a:cubicBezTo>
                  <a:cubicBezTo>
                    <a:pt x="435" y="510"/>
                    <a:pt x="435" y="510"/>
                    <a:pt x="435" y="510"/>
                  </a:cubicBezTo>
                  <a:cubicBezTo>
                    <a:pt x="434" y="510"/>
                    <a:pt x="434" y="510"/>
                    <a:pt x="433" y="509"/>
                  </a:cubicBezTo>
                  <a:cubicBezTo>
                    <a:pt x="433" y="508"/>
                    <a:pt x="433" y="508"/>
                    <a:pt x="433" y="507"/>
                  </a:cubicBezTo>
                  <a:cubicBezTo>
                    <a:pt x="433" y="507"/>
                    <a:pt x="429" y="505"/>
                    <a:pt x="433" y="506"/>
                  </a:cubicBezTo>
                  <a:cubicBezTo>
                    <a:pt x="437" y="507"/>
                    <a:pt x="436" y="506"/>
                    <a:pt x="437" y="507"/>
                  </a:cubicBezTo>
                  <a:cubicBezTo>
                    <a:pt x="438" y="508"/>
                    <a:pt x="438" y="508"/>
                    <a:pt x="440" y="509"/>
                  </a:cubicBezTo>
                  <a:cubicBezTo>
                    <a:pt x="441" y="510"/>
                    <a:pt x="443" y="509"/>
                    <a:pt x="443" y="509"/>
                  </a:cubicBezTo>
                  <a:cubicBezTo>
                    <a:pt x="444" y="508"/>
                    <a:pt x="445" y="508"/>
                    <a:pt x="446" y="507"/>
                  </a:cubicBezTo>
                  <a:cubicBezTo>
                    <a:pt x="446" y="507"/>
                    <a:pt x="448" y="506"/>
                    <a:pt x="449" y="505"/>
                  </a:cubicBezTo>
                  <a:cubicBezTo>
                    <a:pt x="450" y="504"/>
                    <a:pt x="450" y="503"/>
                    <a:pt x="451" y="502"/>
                  </a:cubicBezTo>
                  <a:cubicBezTo>
                    <a:pt x="452" y="502"/>
                    <a:pt x="452" y="502"/>
                    <a:pt x="452" y="502"/>
                  </a:cubicBezTo>
                  <a:cubicBezTo>
                    <a:pt x="452" y="502"/>
                    <a:pt x="453" y="500"/>
                    <a:pt x="454" y="498"/>
                  </a:cubicBezTo>
                  <a:cubicBezTo>
                    <a:pt x="454" y="497"/>
                    <a:pt x="454" y="496"/>
                    <a:pt x="454" y="496"/>
                  </a:cubicBezTo>
                  <a:cubicBezTo>
                    <a:pt x="455" y="495"/>
                    <a:pt x="456" y="495"/>
                    <a:pt x="456" y="495"/>
                  </a:cubicBezTo>
                  <a:cubicBezTo>
                    <a:pt x="458" y="494"/>
                    <a:pt x="458" y="494"/>
                    <a:pt x="460" y="493"/>
                  </a:cubicBezTo>
                  <a:cubicBezTo>
                    <a:pt x="462" y="491"/>
                    <a:pt x="464" y="490"/>
                    <a:pt x="466" y="489"/>
                  </a:cubicBezTo>
                  <a:cubicBezTo>
                    <a:pt x="466" y="489"/>
                    <a:pt x="468" y="487"/>
                    <a:pt x="469" y="486"/>
                  </a:cubicBezTo>
                  <a:cubicBezTo>
                    <a:pt x="470" y="486"/>
                    <a:pt x="472" y="484"/>
                    <a:pt x="472" y="484"/>
                  </a:cubicBezTo>
                  <a:cubicBezTo>
                    <a:pt x="472" y="483"/>
                    <a:pt x="473" y="483"/>
                    <a:pt x="473" y="482"/>
                  </a:cubicBezTo>
                  <a:cubicBezTo>
                    <a:pt x="473" y="481"/>
                    <a:pt x="474" y="481"/>
                    <a:pt x="474" y="480"/>
                  </a:cubicBezTo>
                  <a:cubicBezTo>
                    <a:pt x="474" y="480"/>
                    <a:pt x="474" y="479"/>
                    <a:pt x="474" y="478"/>
                  </a:cubicBezTo>
                  <a:cubicBezTo>
                    <a:pt x="474" y="477"/>
                    <a:pt x="474" y="475"/>
                    <a:pt x="474" y="475"/>
                  </a:cubicBezTo>
                  <a:cubicBezTo>
                    <a:pt x="474" y="474"/>
                    <a:pt x="474" y="473"/>
                    <a:pt x="475" y="473"/>
                  </a:cubicBezTo>
                  <a:cubicBezTo>
                    <a:pt x="477" y="472"/>
                    <a:pt x="478" y="471"/>
                    <a:pt x="480" y="470"/>
                  </a:cubicBezTo>
                  <a:cubicBezTo>
                    <a:pt x="481" y="469"/>
                    <a:pt x="481" y="469"/>
                    <a:pt x="482" y="468"/>
                  </a:cubicBezTo>
                  <a:cubicBezTo>
                    <a:pt x="484" y="467"/>
                    <a:pt x="484" y="466"/>
                    <a:pt x="486" y="466"/>
                  </a:cubicBezTo>
                  <a:cubicBezTo>
                    <a:pt x="486" y="466"/>
                    <a:pt x="488" y="464"/>
                    <a:pt x="489" y="464"/>
                  </a:cubicBezTo>
                  <a:cubicBezTo>
                    <a:pt x="490" y="463"/>
                    <a:pt x="492" y="463"/>
                    <a:pt x="492" y="463"/>
                  </a:cubicBezTo>
                  <a:cubicBezTo>
                    <a:pt x="493" y="463"/>
                    <a:pt x="494" y="462"/>
                    <a:pt x="495" y="462"/>
                  </a:cubicBezTo>
                  <a:cubicBezTo>
                    <a:pt x="497" y="461"/>
                    <a:pt x="498" y="460"/>
                    <a:pt x="500" y="459"/>
                  </a:cubicBezTo>
                  <a:cubicBezTo>
                    <a:pt x="501" y="459"/>
                    <a:pt x="502" y="458"/>
                    <a:pt x="503" y="458"/>
                  </a:cubicBezTo>
                  <a:cubicBezTo>
                    <a:pt x="504" y="457"/>
                    <a:pt x="505" y="457"/>
                    <a:pt x="505" y="457"/>
                  </a:cubicBezTo>
                  <a:cubicBezTo>
                    <a:pt x="506" y="456"/>
                    <a:pt x="506" y="456"/>
                    <a:pt x="507" y="455"/>
                  </a:cubicBezTo>
                  <a:cubicBezTo>
                    <a:pt x="508" y="454"/>
                    <a:pt x="508" y="453"/>
                    <a:pt x="508" y="452"/>
                  </a:cubicBezTo>
                  <a:cubicBezTo>
                    <a:pt x="510" y="452"/>
                    <a:pt x="510" y="451"/>
                    <a:pt x="512" y="451"/>
                  </a:cubicBezTo>
                  <a:cubicBezTo>
                    <a:pt x="514" y="448"/>
                    <a:pt x="515" y="447"/>
                    <a:pt x="518" y="445"/>
                  </a:cubicBezTo>
                  <a:cubicBezTo>
                    <a:pt x="519" y="444"/>
                    <a:pt x="520" y="443"/>
                    <a:pt x="521" y="442"/>
                  </a:cubicBezTo>
                  <a:cubicBezTo>
                    <a:pt x="521" y="441"/>
                    <a:pt x="521" y="440"/>
                    <a:pt x="522" y="439"/>
                  </a:cubicBezTo>
                  <a:cubicBezTo>
                    <a:pt x="522" y="438"/>
                    <a:pt x="522" y="437"/>
                    <a:pt x="522" y="436"/>
                  </a:cubicBezTo>
                  <a:cubicBezTo>
                    <a:pt x="523" y="435"/>
                    <a:pt x="523" y="435"/>
                    <a:pt x="524" y="434"/>
                  </a:cubicBezTo>
                  <a:cubicBezTo>
                    <a:pt x="525" y="433"/>
                    <a:pt x="525" y="432"/>
                    <a:pt x="526" y="431"/>
                  </a:cubicBezTo>
                  <a:cubicBezTo>
                    <a:pt x="526" y="430"/>
                    <a:pt x="526" y="429"/>
                    <a:pt x="525" y="428"/>
                  </a:cubicBezTo>
                  <a:cubicBezTo>
                    <a:pt x="526" y="427"/>
                    <a:pt x="526" y="427"/>
                    <a:pt x="526" y="426"/>
                  </a:cubicBezTo>
                  <a:cubicBezTo>
                    <a:pt x="526" y="425"/>
                    <a:pt x="526" y="425"/>
                    <a:pt x="527" y="424"/>
                  </a:cubicBezTo>
                  <a:cubicBezTo>
                    <a:pt x="527" y="424"/>
                    <a:pt x="526" y="422"/>
                    <a:pt x="527" y="421"/>
                  </a:cubicBezTo>
                  <a:cubicBezTo>
                    <a:pt x="528" y="420"/>
                    <a:pt x="529" y="419"/>
                    <a:pt x="530" y="419"/>
                  </a:cubicBezTo>
                  <a:cubicBezTo>
                    <a:pt x="531" y="418"/>
                    <a:pt x="533" y="417"/>
                    <a:pt x="533" y="417"/>
                  </a:cubicBezTo>
                  <a:cubicBezTo>
                    <a:pt x="533" y="417"/>
                    <a:pt x="537" y="413"/>
                    <a:pt x="538" y="412"/>
                  </a:cubicBezTo>
                  <a:cubicBezTo>
                    <a:pt x="539" y="411"/>
                    <a:pt x="540" y="410"/>
                    <a:pt x="540" y="410"/>
                  </a:cubicBezTo>
                  <a:cubicBezTo>
                    <a:pt x="540" y="410"/>
                    <a:pt x="542" y="409"/>
                    <a:pt x="543" y="408"/>
                  </a:cubicBezTo>
                  <a:cubicBezTo>
                    <a:pt x="544" y="408"/>
                    <a:pt x="545" y="407"/>
                    <a:pt x="545" y="407"/>
                  </a:cubicBezTo>
                  <a:cubicBezTo>
                    <a:pt x="547" y="404"/>
                    <a:pt x="548" y="403"/>
                    <a:pt x="550" y="401"/>
                  </a:cubicBezTo>
                  <a:cubicBezTo>
                    <a:pt x="550" y="399"/>
                    <a:pt x="550" y="398"/>
                    <a:pt x="549" y="397"/>
                  </a:cubicBezTo>
                  <a:cubicBezTo>
                    <a:pt x="548" y="396"/>
                    <a:pt x="547" y="395"/>
                    <a:pt x="547" y="394"/>
                  </a:cubicBezTo>
                  <a:cubicBezTo>
                    <a:pt x="546" y="394"/>
                    <a:pt x="548" y="395"/>
                    <a:pt x="546" y="393"/>
                  </a:cubicBezTo>
                  <a:cubicBezTo>
                    <a:pt x="544" y="392"/>
                    <a:pt x="547" y="393"/>
                    <a:pt x="544" y="392"/>
                  </a:cubicBezTo>
                  <a:cubicBezTo>
                    <a:pt x="542" y="392"/>
                    <a:pt x="540" y="392"/>
                    <a:pt x="540" y="392"/>
                  </a:cubicBezTo>
                  <a:cubicBezTo>
                    <a:pt x="540" y="392"/>
                    <a:pt x="541" y="393"/>
                    <a:pt x="538" y="392"/>
                  </a:cubicBezTo>
                  <a:cubicBezTo>
                    <a:pt x="536" y="391"/>
                    <a:pt x="536" y="391"/>
                    <a:pt x="536" y="391"/>
                  </a:cubicBezTo>
                  <a:cubicBezTo>
                    <a:pt x="535" y="391"/>
                    <a:pt x="535" y="391"/>
                    <a:pt x="534" y="391"/>
                  </a:cubicBezTo>
                  <a:cubicBezTo>
                    <a:pt x="533" y="390"/>
                    <a:pt x="532" y="390"/>
                    <a:pt x="532" y="389"/>
                  </a:cubicBezTo>
                  <a:cubicBezTo>
                    <a:pt x="532" y="389"/>
                    <a:pt x="532" y="388"/>
                    <a:pt x="532" y="388"/>
                  </a:cubicBezTo>
                  <a:cubicBezTo>
                    <a:pt x="532" y="387"/>
                    <a:pt x="536" y="385"/>
                    <a:pt x="531" y="387"/>
                  </a:cubicBezTo>
                  <a:cubicBezTo>
                    <a:pt x="527" y="389"/>
                    <a:pt x="530" y="388"/>
                    <a:pt x="527" y="389"/>
                  </a:cubicBezTo>
                  <a:cubicBezTo>
                    <a:pt x="524" y="390"/>
                    <a:pt x="527" y="389"/>
                    <a:pt x="524" y="390"/>
                  </a:cubicBezTo>
                  <a:cubicBezTo>
                    <a:pt x="522" y="391"/>
                    <a:pt x="522" y="391"/>
                    <a:pt x="522" y="391"/>
                  </a:cubicBezTo>
                  <a:cubicBezTo>
                    <a:pt x="522" y="391"/>
                    <a:pt x="518" y="388"/>
                    <a:pt x="516" y="389"/>
                  </a:cubicBezTo>
                  <a:cubicBezTo>
                    <a:pt x="515" y="389"/>
                    <a:pt x="515" y="389"/>
                    <a:pt x="515" y="389"/>
                  </a:cubicBezTo>
                  <a:cubicBezTo>
                    <a:pt x="515" y="389"/>
                    <a:pt x="519" y="388"/>
                    <a:pt x="515" y="389"/>
                  </a:cubicBezTo>
                  <a:cubicBezTo>
                    <a:pt x="511" y="389"/>
                    <a:pt x="511" y="390"/>
                    <a:pt x="511" y="390"/>
                  </a:cubicBezTo>
                  <a:cubicBezTo>
                    <a:pt x="511" y="390"/>
                    <a:pt x="513" y="390"/>
                    <a:pt x="510" y="390"/>
                  </a:cubicBezTo>
                  <a:cubicBezTo>
                    <a:pt x="506" y="390"/>
                    <a:pt x="505" y="389"/>
                    <a:pt x="505" y="389"/>
                  </a:cubicBezTo>
                  <a:cubicBezTo>
                    <a:pt x="505" y="388"/>
                    <a:pt x="507" y="385"/>
                    <a:pt x="507" y="385"/>
                  </a:cubicBezTo>
                  <a:cubicBezTo>
                    <a:pt x="506" y="384"/>
                    <a:pt x="507" y="384"/>
                    <a:pt x="505" y="385"/>
                  </a:cubicBezTo>
                  <a:cubicBezTo>
                    <a:pt x="502" y="386"/>
                    <a:pt x="504" y="386"/>
                    <a:pt x="502" y="386"/>
                  </a:cubicBezTo>
                  <a:cubicBezTo>
                    <a:pt x="501" y="386"/>
                    <a:pt x="502" y="386"/>
                    <a:pt x="501" y="386"/>
                  </a:cubicBezTo>
                  <a:cubicBezTo>
                    <a:pt x="499" y="387"/>
                    <a:pt x="498" y="385"/>
                    <a:pt x="497" y="385"/>
                  </a:cubicBezTo>
                  <a:cubicBezTo>
                    <a:pt x="496" y="385"/>
                    <a:pt x="496" y="385"/>
                    <a:pt x="496" y="385"/>
                  </a:cubicBezTo>
                  <a:cubicBezTo>
                    <a:pt x="496" y="385"/>
                    <a:pt x="497" y="384"/>
                    <a:pt x="495" y="384"/>
                  </a:cubicBezTo>
                  <a:cubicBezTo>
                    <a:pt x="492" y="384"/>
                    <a:pt x="492" y="384"/>
                    <a:pt x="491" y="384"/>
                  </a:cubicBezTo>
                  <a:cubicBezTo>
                    <a:pt x="490" y="384"/>
                    <a:pt x="492" y="384"/>
                    <a:pt x="490" y="384"/>
                  </a:cubicBezTo>
                  <a:cubicBezTo>
                    <a:pt x="487" y="385"/>
                    <a:pt x="485" y="384"/>
                    <a:pt x="485" y="384"/>
                  </a:cubicBezTo>
                  <a:cubicBezTo>
                    <a:pt x="485" y="384"/>
                    <a:pt x="486" y="382"/>
                    <a:pt x="484" y="384"/>
                  </a:cubicBezTo>
                  <a:cubicBezTo>
                    <a:pt x="482" y="386"/>
                    <a:pt x="483" y="383"/>
                    <a:pt x="482" y="386"/>
                  </a:cubicBezTo>
                  <a:cubicBezTo>
                    <a:pt x="481" y="388"/>
                    <a:pt x="484" y="386"/>
                    <a:pt x="481" y="388"/>
                  </a:cubicBezTo>
                  <a:cubicBezTo>
                    <a:pt x="477" y="390"/>
                    <a:pt x="477" y="390"/>
                    <a:pt x="477" y="390"/>
                  </a:cubicBezTo>
                  <a:cubicBezTo>
                    <a:pt x="477" y="389"/>
                    <a:pt x="477" y="388"/>
                    <a:pt x="478" y="386"/>
                  </a:cubicBezTo>
                  <a:cubicBezTo>
                    <a:pt x="478" y="386"/>
                    <a:pt x="478" y="385"/>
                    <a:pt x="478" y="384"/>
                  </a:cubicBezTo>
                  <a:cubicBezTo>
                    <a:pt x="478" y="384"/>
                    <a:pt x="480" y="382"/>
                    <a:pt x="481" y="382"/>
                  </a:cubicBezTo>
                  <a:cubicBezTo>
                    <a:pt x="482" y="382"/>
                    <a:pt x="485" y="380"/>
                    <a:pt x="485" y="380"/>
                  </a:cubicBezTo>
                  <a:cubicBezTo>
                    <a:pt x="486" y="380"/>
                    <a:pt x="486" y="380"/>
                    <a:pt x="486" y="379"/>
                  </a:cubicBezTo>
                  <a:cubicBezTo>
                    <a:pt x="487" y="377"/>
                    <a:pt x="487" y="377"/>
                    <a:pt x="487" y="375"/>
                  </a:cubicBezTo>
                  <a:cubicBezTo>
                    <a:pt x="486" y="374"/>
                    <a:pt x="486" y="374"/>
                    <a:pt x="485" y="373"/>
                  </a:cubicBezTo>
                  <a:cubicBezTo>
                    <a:pt x="485" y="373"/>
                    <a:pt x="481" y="371"/>
                    <a:pt x="480" y="370"/>
                  </a:cubicBezTo>
                  <a:cubicBezTo>
                    <a:pt x="479" y="369"/>
                    <a:pt x="479" y="369"/>
                    <a:pt x="479" y="369"/>
                  </a:cubicBezTo>
                  <a:cubicBezTo>
                    <a:pt x="479" y="369"/>
                    <a:pt x="477" y="367"/>
                    <a:pt x="476" y="367"/>
                  </a:cubicBezTo>
                  <a:cubicBezTo>
                    <a:pt x="476" y="366"/>
                    <a:pt x="474" y="366"/>
                    <a:pt x="474" y="366"/>
                  </a:cubicBezTo>
                  <a:cubicBezTo>
                    <a:pt x="474" y="366"/>
                    <a:pt x="474" y="365"/>
                    <a:pt x="471" y="365"/>
                  </a:cubicBezTo>
                  <a:cubicBezTo>
                    <a:pt x="469" y="364"/>
                    <a:pt x="469" y="365"/>
                    <a:pt x="467" y="365"/>
                  </a:cubicBezTo>
                  <a:cubicBezTo>
                    <a:pt x="464" y="364"/>
                    <a:pt x="469" y="363"/>
                    <a:pt x="461" y="363"/>
                  </a:cubicBezTo>
                  <a:cubicBezTo>
                    <a:pt x="453" y="364"/>
                    <a:pt x="453" y="364"/>
                    <a:pt x="453" y="364"/>
                  </a:cubicBezTo>
                  <a:cubicBezTo>
                    <a:pt x="453" y="364"/>
                    <a:pt x="455" y="364"/>
                    <a:pt x="451" y="363"/>
                  </a:cubicBezTo>
                  <a:cubicBezTo>
                    <a:pt x="447" y="363"/>
                    <a:pt x="446" y="362"/>
                    <a:pt x="446" y="362"/>
                  </a:cubicBezTo>
                  <a:cubicBezTo>
                    <a:pt x="445" y="360"/>
                    <a:pt x="445" y="360"/>
                    <a:pt x="444" y="359"/>
                  </a:cubicBezTo>
                  <a:cubicBezTo>
                    <a:pt x="443" y="358"/>
                    <a:pt x="443" y="358"/>
                    <a:pt x="443" y="357"/>
                  </a:cubicBezTo>
                  <a:cubicBezTo>
                    <a:pt x="443" y="357"/>
                    <a:pt x="443" y="356"/>
                    <a:pt x="442" y="356"/>
                  </a:cubicBezTo>
                  <a:cubicBezTo>
                    <a:pt x="441" y="355"/>
                    <a:pt x="440" y="355"/>
                    <a:pt x="439" y="354"/>
                  </a:cubicBezTo>
                  <a:close/>
                  <a:moveTo>
                    <a:pt x="388" y="10"/>
                  </a:moveTo>
                  <a:cubicBezTo>
                    <a:pt x="386" y="10"/>
                    <a:pt x="386" y="9"/>
                    <a:pt x="385" y="9"/>
                  </a:cubicBezTo>
                  <a:cubicBezTo>
                    <a:pt x="385" y="9"/>
                    <a:pt x="385" y="9"/>
                    <a:pt x="383" y="8"/>
                  </a:cubicBezTo>
                  <a:cubicBezTo>
                    <a:pt x="382" y="6"/>
                    <a:pt x="382" y="7"/>
                    <a:pt x="380" y="6"/>
                  </a:cubicBezTo>
                  <a:cubicBezTo>
                    <a:pt x="379" y="6"/>
                    <a:pt x="378" y="7"/>
                    <a:pt x="378" y="7"/>
                  </a:cubicBezTo>
                  <a:cubicBezTo>
                    <a:pt x="378" y="7"/>
                    <a:pt x="378" y="7"/>
                    <a:pt x="377" y="7"/>
                  </a:cubicBezTo>
                  <a:cubicBezTo>
                    <a:pt x="376" y="7"/>
                    <a:pt x="376" y="8"/>
                    <a:pt x="374" y="8"/>
                  </a:cubicBezTo>
                  <a:cubicBezTo>
                    <a:pt x="374" y="8"/>
                    <a:pt x="373" y="8"/>
                    <a:pt x="373" y="8"/>
                  </a:cubicBezTo>
                  <a:cubicBezTo>
                    <a:pt x="373" y="8"/>
                    <a:pt x="373" y="8"/>
                    <a:pt x="373" y="7"/>
                  </a:cubicBezTo>
                  <a:cubicBezTo>
                    <a:pt x="373" y="5"/>
                    <a:pt x="371" y="4"/>
                    <a:pt x="371" y="4"/>
                  </a:cubicBezTo>
                  <a:cubicBezTo>
                    <a:pt x="370" y="5"/>
                    <a:pt x="369" y="5"/>
                    <a:pt x="368" y="5"/>
                  </a:cubicBezTo>
                  <a:cubicBezTo>
                    <a:pt x="365" y="5"/>
                    <a:pt x="364" y="5"/>
                    <a:pt x="361" y="5"/>
                  </a:cubicBezTo>
                  <a:cubicBezTo>
                    <a:pt x="361" y="5"/>
                    <a:pt x="361" y="5"/>
                    <a:pt x="359" y="4"/>
                  </a:cubicBezTo>
                  <a:cubicBezTo>
                    <a:pt x="358" y="4"/>
                    <a:pt x="358" y="4"/>
                    <a:pt x="357" y="3"/>
                  </a:cubicBezTo>
                  <a:cubicBezTo>
                    <a:pt x="356" y="3"/>
                    <a:pt x="356" y="3"/>
                    <a:pt x="356" y="3"/>
                  </a:cubicBezTo>
                  <a:cubicBezTo>
                    <a:pt x="354" y="4"/>
                    <a:pt x="354" y="4"/>
                    <a:pt x="352" y="4"/>
                  </a:cubicBezTo>
                  <a:cubicBezTo>
                    <a:pt x="352" y="4"/>
                    <a:pt x="350" y="6"/>
                    <a:pt x="349" y="6"/>
                  </a:cubicBezTo>
                  <a:cubicBezTo>
                    <a:pt x="348" y="6"/>
                    <a:pt x="346" y="7"/>
                    <a:pt x="346" y="7"/>
                  </a:cubicBezTo>
                  <a:cubicBezTo>
                    <a:pt x="346" y="7"/>
                    <a:pt x="342" y="6"/>
                    <a:pt x="337" y="3"/>
                  </a:cubicBezTo>
                  <a:cubicBezTo>
                    <a:pt x="331" y="0"/>
                    <a:pt x="337" y="3"/>
                    <a:pt x="335" y="4"/>
                  </a:cubicBezTo>
                  <a:cubicBezTo>
                    <a:pt x="332" y="5"/>
                    <a:pt x="335" y="4"/>
                    <a:pt x="333" y="4"/>
                  </a:cubicBezTo>
                  <a:cubicBezTo>
                    <a:pt x="331" y="4"/>
                    <a:pt x="330" y="5"/>
                    <a:pt x="329" y="5"/>
                  </a:cubicBezTo>
                  <a:cubicBezTo>
                    <a:pt x="328" y="5"/>
                    <a:pt x="327" y="4"/>
                    <a:pt x="325" y="4"/>
                  </a:cubicBezTo>
                  <a:cubicBezTo>
                    <a:pt x="324" y="4"/>
                    <a:pt x="323" y="4"/>
                    <a:pt x="321" y="2"/>
                  </a:cubicBezTo>
                  <a:cubicBezTo>
                    <a:pt x="319" y="1"/>
                    <a:pt x="321" y="2"/>
                    <a:pt x="320" y="3"/>
                  </a:cubicBezTo>
                  <a:cubicBezTo>
                    <a:pt x="318" y="4"/>
                    <a:pt x="319" y="4"/>
                    <a:pt x="319" y="4"/>
                  </a:cubicBezTo>
                  <a:cubicBezTo>
                    <a:pt x="318" y="5"/>
                    <a:pt x="318" y="6"/>
                    <a:pt x="317" y="7"/>
                  </a:cubicBezTo>
                  <a:cubicBezTo>
                    <a:pt x="317" y="7"/>
                    <a:pt x="313" y="7"/>
                    <a:pt x="311" y="8"/>
                  </a:cubicBezTo>
                  <a:cubicBezTo>
                    <a:pt x="309" y="8"/>
                    <a:pt x="307" y="7"/>
                    <a:pt x="306" y="5"/>
                  </a:cubicBezTo>
                  <a:cubicBezTo>
                    <a:pt x="305" y="4"/>
                    <a:pt x="304" y="6"/>
                    <a:pt x="300" y="7"/>
                  </a:cubicBezTo>
                  <a:cubicBezTo>
                    <a:pt x="297" y="9"/>
                    <a:pt x="299" y="8"/>
                    <a:pt x="299" y="8"/>
                  </a:cubicBezTo>
                  <a:cubicBezTo>
                    <a:pt x="300" y="8"/>
                    <a:pt x="301" y="9"/>
                    <a:pt x="302" y="9"/>
                  </a:cubicBezTo>
                  <a:cubicBezTo>
                    <a:pt x="303" y="10"/>
                    <a:pt x="304" y="10"/>
                    <a:pt x="304" y="11"/>
                  </a:cubicBezTo>
                  <a:cubicBezTo>
                    <a:pt x="305" y="12"/>
                    <a:pt x="305" y="12"/>
                    <a:pt x="306" y="13"/>
                  </a:cubicBezTo>
                  <a:cubicBezTo>
                    <a:pt x="306" y="14"/>
                    <a:pt x="306" y="15"/>
                    <a:pt x="306" y="16"/>
                  </a:cubicBezTo>
                  <a:cubicBezTo>
                    <a:pt x="305" y="16"/>
                    <a:pt x="304" y="16"/>
                    <a:pt x="303" y="17"/>
                  </a:cubicBezTo>
                  <a:cubicBezTo>
                    <a:pt x="303" y="17"/>
                    <a:pt x="302" y="17"/>
                    <a:pt x="300" y="15"/>
                  </a:cubicBezTo>
                  <a:cubicBezTo>
                    <a:pt x="299" y="14"/>
                    <a:pt x="297" y="14"/>
                    <a:pt x="297" y="14"/>
                  </a:cubicBezTo>
                  <a:cubicBezTo>
                    <a:pt x="297" y="14"/>
                    <a:pt x="297" y="14"/>
                    <a:pt x="295" y="11"/>
                  </a:cubicBezTo>
                  <a:cubicBezTo>
                    <a:pt x="294" y="9"/>
                    <a:pt x="296" y="9"/>
                    <a:pt x="293" y="7"/>
                  </a:cubicBezTo>
                  <a:cubicBezTo>
                    <a:pt x="290" y="6"/>
                    <a:pt x="286" y="10"/>
                    <a:pt x="286" y="10"/>
                  </a:cubicBezTo>
                  <a:cubicBezTo>
                    <a:pt x="285" y="10"/>
                    <a:pt x="284" y="10"/>
                    <a:pt x="283" y="11"/>
                  </a:cubicBezTo>
                  <a:cubicBezTo>
                    <a:pt x="284" y="11"/>
                    <a:pt x="284" y="12"/>
                    <a:pt x="285" y="12"/>
                  </a:cubicBezTo>
                  <a:cubicBezTo>
                    <a:pt x="285" y="13"/>
                    <a:pt x="286" y="13"/>
                    <a:pt x="286" y="14"/>
                  </a:cubicBezTo>
                  <a:cubicBezTo>
                    <a:pt x="287" y="15"/>
                    <a:pt x="287" y="15"/>
                    <a:pt x="288" y="16"/>
                  </a:cubicBezTo>
                  <a:cubicBezTo>
                    <a:pt x="288" y="16"/>
                    <a:pt x="288" y="16"/>
                    <a:pt x="287" y="17"/>
                  </a:cubicBezTo>
                  <a:cubicBezTo>
                    <a:pt x="285" y="18"/>
                    <a:pt x="288" y="19"/>
                    <a:pt x="288" y="19"/>
                  </a:cubicBezTo>
                  <a:cubicBezTo>
                    <a:pt x="288" y="19"/>
                    <a:pt x="288" y="19"/>
                    <a:pt x="290" y="20"/>
                  </a:cubicBezTo>
                  <a:cubicBezTo>
                    <a:pt x="293" y="21"/>
                    <a:pt x="291" y="21"/>
                    <a:pt x="291" y="21"/>
                  </a:cubicBezTo>
                  <a:cubicBezTo>
                    <a:pt x="290" y="22"/>
                    <a:pt x="290" y="23"/>
                    <a:pt x="289" y="24"/>
                  </a:cubicBezTo>
                  <a:cubicBezTo>
                    <a:pt x="289" y="24"/>
                    <a:pt x="290" y="26"/>
                    <a:pt x="292" y="27"/>
                  </a:cubicBezTo>
                  <a:cubicBezTo>
                    <a:pt x="293" y="28"/>
                    <a:pt x="295" y="28"/>
                    <a:pt x="295" y="28"/>
                  </a:cubicBezTo>
                  <a:cubicBezTo>
                    <a:pt x="295" y="28"/>
                    <a:pt x="296" y="29"/>
                    <a:pt x="300" y="30"/>
                  </a:cubicBezTo>
                  <a:cubicBezTo>
                    <a:pt x="303" y="32"/>
                    <a:pt x="301" y="34"/>
                    <a:pt x="301" y="34"/>
                  </a:cubicBezTo>
                  <a:cubicBezTo>
                    <a:pt x="300" y="35"/>
                    <a:pt x="300" y="35"/>
                    <a:pt x="299" y="36"/>
                  </a:cubicBezTo>
                  <a:cubicBezTo>
                    <a:pt x="299" y="37"/>
                    <a:pt x="299" y="38"/>
                    <a:pt x="299" y="39"/>
                  </a:cubicBezTo>
                  <a:cubicBezTo>
                    <a:pt x="298" y="40"/>
                    <a:pt x="298" y="41"/>
                    <a:pt x="297" y="42"/>
                  </a:cubicBezTo>
                  <a:cubicBezTo>
                    <a:pt x="296" y="42"/>
                    <a:pt x="296" y="42"/>
                    <a:pt x="295" y="43"/>
                  </a:cubicBezTo>
                  <a:cubicBezTo>
                    <a:pt x="293" y="45"/>
                    <a:pt x="291" y="45"/>
                    <a:pt x="289" y="47"/>
                  </a:cubicBezTo>
                  <a:cubicBezTo>
                    <a:pt x="287" y="48"/>
                    <a:pt x="286" y="49"/>
                    <a:pt x="284" y="49"/>
                  </a:cubicBezTo>
                  <a:cubicBezTo>
                    <a:pt x="283" y="50"/>
                    <a:pt x="282" y="51"/>
                    <a:pt x="281" y="52"/>
                  </a:cubicBezTo>
                  <a:cubicBezTo>
                    <a:pt x="281" y="53"/>
                    <a:pt x="281" y="53"/>
                    <a:pt x="282" y="54"/>
                  </a:cubicBezTo>
                  <a:cubicBezTo>
                    <a:pt x="282" y="54"/>
                    <a:pt x="284" y="57"/>
                    <a:pt x="286" y="57"/>
                  </a:cubicBezTo>
                  <a:cubicBezTo>
                    <a:pt x="289" y="58"/>
                    <a:pt x="289" y="58"/>
                    <a:pt x="292" y="58"/>
                  </a:cubicBezTo>
                  <a:cubicBezTo>
                    <a:pt x="295" y="58"/>
                    <a:pt x="295" y="57"/>
                    <a:pt x="299" y="56"/>
                  </a:cubicBezTo>
                  <a:cubicBezTo>
                    <a:pt x="301" y="55"/>
                    <a:pt x="300" y="56"/>
                    <a:pt x="300" y="51"/>
                  </a:cubicBezTo>
                  <a:cubicBezTo>
                    <a:pt x="300" y="47"/>
                    <a:pt x="298" y="49"/>
                    <a:pt x="300" y="47"/>
                  </a:cubicBezTo>
                  <a:cubicBezTo>
                    <a:pt x="303" y="45"/>
                    <a:pt x="300" y="47"/>
                    <a:pt x="300" y="47"/>
                  </a:cubicBezTo>
                  <a:cubicBezTo>
                    <a:pt x="300" y="47"/>
                    <a:pt x="300" y="47"/>
                    <a:pt x="301" y="47"/>
                  </a:cubicBezTo>
                  <a:cubicBezTo>
                    <a:pt x="303" y="47"/>
                    <a:pt x="310" y="48"/>
                    <a:pt x="313" y="48"/>
                  </a:cubicBezTo>
                  <a:cubicBezTo>
                    <a:pt x="316" y="48"/>
                    <a:pt x="316" y="49"/>
                    <a:pt x="320" y="49"/>
                  </a:cubicBezTo>
                  <a:cubicBezTo>
                    <a:pt x="324" y="48"/>
                    <a:pt x="325" y="48"/>
                    <a:pt x="328" y="48"/>
                  </a:cubicBezTo>
                  <a:cubicBezTo>
                    <a:pt x="330" y="48"/>
                    <a:pt x="332" y="48"/>
                    <a:pt x="334" y="47"/>
                  </a:cubicBezTo>
                  <a:cubicBezTo>
                    <a:pt x="337" y="47"/>
                    <a:pt x="338" y="47"/>
                    <a:pt x="344" y="46"/>
                  </a:cubicBezTo>
                  <a:cubicBezTo>
                    <a:pt x="350" y="44"/>
                    <a:pt x="345" y="44"/>
                    <a:pt x="345" y="44"/>
                  </a:cubicBezTo>
                  <a:cubicBezTo>
                    <a:pt x="345" y="44"/>
                    <a:pt x="338" y="43"/>
                    <a:pt x="337" y="43"/>
                  </a:cubicBezTo>
                  <a:cubicBezTo>
                    <a:pt x="336" y="42"/>
                    <a:pt x="335" y="42"/>
                    <a:pt x="335" y="42"/>
                  </a:cubicBezTo>
                  <a:cubicBezTo>
                    <a:pt x="335" y="42"/>
                    <a:pt x="330" y="42"/>
                    <a:pt x="325" y="41"/>
                  </a:cubicBezTo>
                  <a:cubicBezTo>
                    <a:pt x="319" y="41"/>
                    <a:pt x="325" y="41"/>
                    <a:pt x="310" y="39"/>
                  </a:cubicBezTo>
                  <a:cubicBezTo>
                    <a:pt x="295" y="36"/>
                    <a:pt x="312" y="39"/>
                    <a:pt x="312" y="39"/>
                  </a:cubicBezTo>
                  <a:cubicBezTo>
                    <a:pt x="312" y="39"/>
                    <a:pt x="312" y="39"/>
                    <a:pt x="320" y="38"/>
                  </a:cubicBezTo>
                  <a:cubicBezTo>
                    <a:pt x="328" y="38"/>
                    <a:pt x="323" y="38"/>
                    <a:pt x="323" y="37"/>
                  </a:cubicBezTo>
                  <a:cubicBezTo>
                    <a:pt x="324" y="35"/>
                    <a:pt x="323" y="37"/>
                    <a:pt x="324" y="35"/>
                  </a:cubicBezTo>
                  <a:cubicBezTo>
                    <a:pt x="324" y="33"/>
                    <a:pt x="324" y="35"/>
                    <a:pt x="326" y="35"/>
                  </a:cubicBezTo>
                  <a:cubicBezTo>
                    <a:pt x="328" y="35"/>
                    <a:pt x="335" y="38"/>
                    <a:pt x="335" y="38"/>
                  </a:cubicBezTo>
                  <a:cubicBezTo>
                    <a:pt x="335" y="38"/>
                    <a:pt x="335" y="38"/>
                    <a:pt x="340" y="38"/>
                  </a:cubicBezTo>
                  <a:cubicBezTo>
                    <a:pt x="344" y="39"/>
                    <a:pt x="341" y="37"/>
                    <a:pt x="342" y="38"/>
                  </a:cubicBezTo>
                  <a:cubicBezTo>
                    <a:pt x="344" y="38"/>
                    <a:pt x="345" y="38"/>
                    <a:pt x="346" y="38"/>
                  </a:cubicBezTo>
                  <a:cubicBezTo>
                    <a:pt x="347" y="38"/>
                    <a:pt x="350" y="38"/>
                    <a:pt x="350" y="38"/>
                  </a:cubicBezTo>
                  <a:cubicBezTo>
                    <a:pt x="350" y="38"/>
                    <a:pt x="350" y="38"/>
                    <a:pt x="346" y="34"/>
                  </a:cubicBezTo>
                  <a:cubicBezTo>
                    <a:pt x="342" y="31"/>
                    <a:pt x="346" y="34"/>
                    <a:pt x="349" y="34"/>
                  </a:cubicBezTo>
                  <a:cubicBezTo>
                    <a:pt x="351" y="34"/>
                    <a:pt x="350" y="33"/>
                    <a:pt x="350" y="33"/>
                  </a:cubicBezTo>
                  <a:cubicBezTo>
                    <a:pt x="350" y="32"/>
                    <a:pt x="350" y="31"/>
                    <a:pt x="351" y="30"/>
                  </a:cubicBezTo>
                  <a:cubicBezTo>
                    <a:pt x="353" y="30"/>
                    <a:pt x="354" y="30"/>
                    <a:pt x="356" y="31"/>
                  </a:cubicBezTo>
                  <a:cubicBezTo>
                    <a:pt x="356" y="31"/>
                    <a:pt x="358" y="31"/>
                    <a:pt x="359" y="32"/>
                  </a:cubicBezTo>
                  <a:cubicBezTo>
                    <a:pt x="361" y="33"/>
                    <a:pt x="361" y="31"/>
                    <a:pt x="361" y="31"/>
                  </a:cubicBezTo>
                  <a:cubicBezTo>
                    <a:pt x="361" y="31"/>
                    <a:pt x="361" y="31"/>
                    <a:pt x="364" y="29"/>
                  </a:cubicBezTo>
                  <a:cubicBezTo>
                    <a:pt x="367" y="27"/>
                    <a:pt x="364" y="29"/>
                    <a:pt x="364" y="28"/>
                  </a:cubicBezTo>
                  <a:cubicBezTo>
                    <a:pt x="364" y="27"/>
                    <a:pt x="363" y="27"/>
                    <a:pt x="360" y="26"/>
                  </a:cubicBezTo>
                  <a:cubicBezTo>
                    <a:pt x="357" y="24"/>
                    <a:pt x="360" y="26"/>
                    <a:pt x="358" y="25"/>
                  </a:cubicBezTo>
                  <a:cubicBezTo>
                    <a:pt x="355" y="25"/>
                    <a:pt x="355" y="24"/>
                    <a:pt x="354" y="22"/>
                  </a:cubicBezTo>
                  <a:cubicBezTo>
                    <a:pt x="353" y="19"/>
                    <a:pt x="354" y="22"/>
                    <a:pt x="355" y="22"/>
                  </a:cubicBezTo>
                  <a:cubicBezTo>
                    <a:pt x="356" y="22"/>
                    <a:pt x="360" y="22"/>
                    <a:pt x="362" y="22"/>
                  </a:cubicBezTo>
                  <a:cubicBezTo>
                    <a:pt x="364" y="23"/>
                    <a:pt x="367" y="24"/>
                    <a:pt x="367" y="24"/>
                  </a:cubicBezTo>
                  <a:cubicBezTo>
                    <a:pt x="368" y="24"/>
                    <a:pt x="368" y="24"/>
                    <a:pt x="370" y="24"/>
                  </a:cubicBezTo>
                  <a:cubicBezTo>
                    <a:pt x="370" y="24"/>
                    <a:pt x="369" y="22"/>
                    <a:pt x="372" y="22"/>
                  </a:cubicBezTo>
                  <a:cubicBezTo>
                    <a:pt x="374" y="21"/>
                    <a:pt x="375" y="23"/>
                    <a:pt x="375" y="23"/>
                  </a:cubicBezTo>
                  <a:cubicBezTo>
                    <a:pt x="375" y="23"/>
                    <a:pt x="375" y="22"/>
                    <a:pt x="376" y="21"/>
                  </a:cubicBezTo>
                  <a:cubicBezTo>
                    <a:pt x="377" y="20"/>
                    <a:pt x="378" y="21"/>
                    <a:pt x="378" y="19"/>
                  </a:cubicBezTo>
                  <a:cubicBezTo>
                    <a:pt x="379" y="18"/>
                    <a:pt x="381" y="20"/>
                    <a:pt x="381" y="20"/>
                  </a:cubicBezTo>
                  <a:cubicBezTo>
                    <a:pt x="382" y="20"/>
                    <a:pt x="382" y="20"/>
                    <a:pt x="383" y="19"/>
                  </a:cubicBezTo>
                  <a:cubicBezTo>
                    <a:pt x="383" y="19"/>
                    <a:pt x="383" y="18"/>
                    <a:pt x="383" y="18"/>
                  </a:cubicBezTo>
                  <a:cubicBezTo>
                    <a:pt x="383" y="18"/>
                    <a:pt x="388" y="18"/>
                    <a:pt x="389" y="18"/>
                  </a:cubicBezTo>
                  <a:cubicBezTo>
                    <a:pt x="391" y="18"/>
                    <a:pt x="391" y="17"/>
                    <a:pt x="395" y="18"/>
                  </a:cubicBezTo>
                  <a:cubicBezTo>
                    <a:pt x="398" y="18"/>
                    <a:pt x="396" y="16"/>
                    <a:pt x="396" y="16"/>
                  </a:cubicBezTo>
                  <a:cubicBezTo>
                    <a:pt x="397" y="16"/>
                    <a:pt x="398" y="16"/>
                    <a:pt x="399" y="16"/>
                  </a:cubicBezTo>
                  <a:cubicBezTo>
                    <a:pt x="398" y="15"/>
                    <a:pt x="398" y="14"/>
                    <a:pt x="398" y="12"/>
                  </a:cubicBezTo>
                  <a:cubicBezTo>
                    <a:pt x="394" y="11"/>
                    <a:pt x="392" y="11"/>
                    <a:pt x="388" y="10"/>
                  </a:cubicBezTo>
                  <a:close/>
                  <a:moveTo>
                    <a:pt x="227" y="32"/>
                  </a:moveTo>
                  <a:cubicBezTo>
                    <a:pt x="226" y="33"/>
                    <a:pt x="225" y="33"/>
                    <a:pt x="224" y="34"/>
                  </a:cubicBezTo>
                  <a:cubicBezTo>
                    <a:pt x="222" y="35"/>
                    <a:pt x="222" y="36"/>
                    <a:pt x="220" y="37"/>
                  </a:cubicBezTo>
                  <a:cubicBezTo>
                    <a:pt x="219" y="38"/>
                    <a:pt x="219" y="38"/>
                    <a:pt x="217" y="39"/>
                  </a:cubicBezTo>
                  <a:cubicBezTo>
                    <a:pt x="219" y="39"/>
                    <a:pt x="220" y="40"/>
                    <a:pt x="221" y="40"/>
                  </a:cubicBezTo>
                  <a:cubicBezTo>
                    <a:pt x="221" y="40"/>
                    <a:pt x="221" y="40"/>
                    <a:pt x="223" y="39"/>
                  </a:cubicBezTo>
                  <a:cubicBezTo>
                    <a:pt x="224" y="39"/>
                    <a:pt x="226" y="39"/>
                    <a:pt x="229" y="37"/>
                  </a:cubicBezTo>
                  <a:cubicBezTo>
                    <a:pt x="233" y="35"/>
                    <a:pt x="229" y="37"/>
                    <a:pt x="229" y="35"/>
                  </a:cubicBezTo>
                  <a:cubicBezTo>
                    <a:pt x="229" y="32"/>
                    <a:pt x="229" y="34"/>
                    <a:pt x="232" y="32"/>
                  </a:cubicBezTo>
                  <a:cubicBezTo>
                    <a:pt x="234" y="30"/>
                    <a:pt x="235" y="30"/>
                    <a:pt x="235" y="30"/>
                  </a:cubicBezTo>
                  <a:cubicBezTo>
                    <a:pt x="232" y="30"/>
                    <a:pt x="230" y="31"/>
                    <a:pt x="227" y="32"/>
                  </a:cubicBezTo>
                  <a:close/>
                  <a:moveTo>
                    <a:pt x="283" y="27"/>
                  </a:moveTo>
                  <a:cubicBezTo>
                    <a:pt x="282" y="27"/>
                    <a:pt x="281" y="27"/>
                    <a:pt x="279" y="27"/>
                  </a:cubicBezTo>
                  <a:cubicBezTo>
                    <a:pt x="277" y="27"/>
                    <a:pt x="276" y="27"/>
                    <a:pt x="274" y="27"/>
                  </a:cubicBezTo>
                  <a:cubicBezTo>
                    <a:pt x="273" y="27"/>
                    <a:pt x="273" y="27"/>
                    <a:pt x="272" y="27"/>
                  </a:cubicBezTo>
                  <a:cubicBezTo>
                    <a:pt x="272" y="28"/>
                    <a:pt x="272" y="29"/>
                    <a:pt x="273" y="30"/>
                  </a:cubicBezTo>
                  <a:cubicBezTo>
                    <a:pt x="273" y="30"/>
                    <a:pt x="273" y="30"/>
                    <a:pt x="274" y="31"/>
                  </a:cubicBezTo>
                  <a:cubicBezTo>
                    <a:pt x="275" y="31"/>
                    <a:pt x="276" y="32"/>
                    <a:pt x="280" y="32"/>
                  </a:cubicBezTo>
                  <a:cubicBezTo>
                    <a:pt x="284" y="33"/>
                    <a:pt x="280" y="32"/>
                    <a:pt x="282" y="30"/>
                  </a:cubicBezTo>
                  <a:cubicBezTo>
                    <a:pt x="284" y="28"/>
                    <a:pt x="282" y="30"/>
                    <a:pt x="285" y="30"/>
                  </a:cubicBezTo>
                  <a:cubicBezTo>
                    <a:pt x="288" y="29"/>
                    <a:pt x="290" y="29"/>
                    <a:pt x="290" y="29"/>
                  </a:cubicBezTo>
                  <a:cubicBezTo>
                    <a:pt x="287" y="28"/>
                    <a:pt x="286" y="28"/>
                    <a:pt x="283" y="27"/>
                  </a:cubicBezTo>
                  <a:close/>
                  <a:moveTo>
                    <a:pt x="228" y="45"/>
                  </a:moveTo>
                  <a:cubicBezTo>
                    <a:pt x="227" y="47"/>
                    <a:pt x="227" y="47"/>
                    <a:pt x="225" y="49"/>
                  </a:cubicBezTo>
                  <a:cubicBezTo>
                    <a:pt x="226" y="50"/>
                    <a:pt x="226" y="51"/>
                    <a:pt x="226" y="52"/>
                  </a:cubicBezTo>
                  <a:cubicBezTo>
                    <a:pt x="226" y="52"/>
                    <a:pt x="226" y="52"/>
                    <a:pt x="229" y="51"/>
                  </a:cubicBezTo>
                  <a:cubicBezTo>
                    <a:pt x="232" y="51"/>
                    <a:pt x="232" y="51"/>
                    <a:pt x="234" y="51"/>
                  </a:cubicBezTo>
                  <a:cubicBezTo>
                    <a:pt x="236" y="51"/>
                    <a:pt x="238" y="51"/>
                    <a:pt x="241" y="50"/>
                  </a:cubicBezTo>
                  <a:cubicBezTo>
                    <a:pt x="244" y="50"/>
                    <a:pt x="243" y="48"/>
                    <a:pt x="243" y="48"/>
                  </a:cubicBezTo>
                  <a:cubicBezTo>
                    <a:pt x="243" y="48"/>
                    <a:pt x="243" y="48"/>
                    <a:pt x="244" y="46"/>
                  </a:cubicBezTo>
                  <a:cubicBezTo>
                    <a:pt x="246" y="44"/>
                    <a:pt x="244" y="46"/>
                    <a:pt x="248" y="42"/>
                  </a:cubicBezTo>
                  <a:cubicBezTo>
                    <a:pt x="251" y="38"/>
                    <a:pt x="246" y="42"/>
                    <a:pt x="246" y="42"/>
                  </a:cubicBezTo>
                  <a:cubicBezTo>
                    <a:pt x="246" y="42"/>
                    <a:pt x="242" y="44"/>
                    <a:pt x="242" y="43"/>
                  </a:cubicBezTo>
                  <a:cubicBezTo>
                    <a:pt x="243" y="42"/>
                    <a:pt x="240" y="43"/>
                    <a:pt x="240" y="43"/>
                  </a:cubicBezTo>
                  <a:cubicBezTo>
                    <a:pt x="238" y="43"/>
                    <a:pt x="237" y="43"/>
                    <a:pt x="236" y="43"/>
                  </a:cubicBezTo>
                  <a:cubicBezTo>
                    <a:pt x="235" y="42"/>
                    <a:pt x="235" y="41"/>
                    <a:pt x="234" y="40"/>
                  </a:cubicBezTo>
                  <a:cubicBezTo>
                    <a:pt x="232" y="42"/>
                    <a:pt x="231" y="43"/>
                    <a:pt x="228" y="45"/>
                  </a:cubicBezTo>
                  <a:close/>
                  <a:moveTo>
                    <a:pt x="271" y="37"/>
                  </a:moveTo>
                  <a:cubicBezTo>
                    <a:pt x="269" y="37"/>
                    <a:pt x="268" y="37"/>
                    <a:pt x="265" y="37"/>
                  </a:cubicBezTo>
                  <a:cubicBezTo>
                    <a:pt x="264" y="38"/>
                    <a:pt x="263" y="38"/>
                    <a:pt x="262" y="39"/>
                  </a:cubicBezTo>
                  <a:cubicBezTo>
                    <a:pt x="262" y="39"/>
                    <a:pt x="262" y="39"/>
                    <a:pt x="262" y="41"/>
                  </a:cubicBezTo>
                  <a:cubicBezTo>
                    <a:pt x="263" y="43"/>
                    <a:pt x="263" y="43"/>
                    <a:pt x="264" y="44"/>
                  </a:cubicBezTo>
                  <a:cubicBezTo>
                    <a:pt x="264" y="45"/>
                    <a:pt x="264" y="47"/>
                    <a:pt x="266" y="49"/>
                  </a:cubicBezTo>
                  <a:cubicBezTo>
                    <a:pt x="267" y="51"/>
                    <a:pt x="269" y="49"/>
                    <a:pt x="269" y="49"/>
                  </a:cubicBezTo>
                  <a:cubicBezTo>
                    <a:pt x="269" y="49"/>
                    <a:pt x="269" y="49"/>
                    <a:pt x="272" y="50"/>
                  </a:cubicBezTo>
                  <a:cubicBezTo>
                    <a:pt x="275" y="50"/>
                    <a:pt x="272" y="50"/>
                    <a:pt x="278" y="50"/>
                  </a:cubicBezTo>
                  <a:cubicBezTo>
                    <a:pt x="283" y="51"/>
                    <a:pt x="277" y="49"/>
                    <a:pt x="277" y="49"/>
                  </a:cubicBezTo>
                  <a:cubicBezTo>
                    <a:pt x="277" y="49"/>
                    <a:pt x="274" y="47"/>
                    <a:pt x="275" y="46"/>
                  </a:cubicBezTo>
                  <a:cubicBezTo>
                    <a:pt x="277" y="46"/>
                    <a:pt x="275" y="45"/>
                    <a:pt x="275" y="45"/>
                  </a:cubicBezTo>
                  <a:cubicBezTo>
                    <a:pt x="275" y="43"/>
                    <a:pt x="275" y="43"/>
                    <a:pt x="275" y="41"/>
                  </a:cubicBezTo>
                  <a:cubicBezTo>
                    <a:pt x="276" y="40"/>
                    <a:pt x="277" y="40"/>
                    <a:pt x="278" y="39"/>
                  </a:cubicBezTo>
                  <a:cubicBezTo>
                    <a:pt x="275" y="38"/>
                    <a:pt x="274" y="38"/>
                    <a:pt x="271" y="37"/>
                  </a:cubicBez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4" name="Freeform 64"/>
            <p:cNvSpPr>
              <a:spLocks noEditPoints="1"/>
            </p:cNvSpPr>
            <p:nvPr/>
          </p:nvSpPr>
          <p:spPr bwMode="auto">
            <a:xfrm>
              <a:off x="4841228" y="2946272"/>
              <a:ext cx="1181193" cy="1178435"/>
            </a:xfrm>
            <a:custGeom>
              <a:avLst/>
              <a:gdLst>
                <a:gd name="T0" fmla="*/ 266644 w 658"/>
                <a:gd name="T1" fmla="*/ 170800 h 657"/>
                <a:gd name="T2" fmla="*/ 233594 w 658"/>
                <a:gd name="T3" fmla="*/ 228194 h 657"/>
                <a:gd name="T4" fmla="*/ 203883 w 658"/>
                <a:gd name="T5" fmla="*/ 251630 h 657"/>
                <a:gd name="T6" fmla="*/ 181175 w 658"/>
                <a:gd name="T7" fmla="*/ 262227 h 657"/>
                <a:gd name="T8" fmla="*/ 161727 w 658"/>
                <a:gd name="T9" fmla="*/ 267237 h 657"/>
                <a:gd name="T10" fmla="*/ 142182 w 658"/>
                <a:gd name="T11" fmla="*/ 269665 h 657"/>
                <a:gd name="T12" fmla="*/ 122397 w 658"/>
                <a:gd name="T13" fmla="*/ 269292 h 657"/>
                <a:gd name="T14" fmla="*/ 96720 w 658"/>
                <a:gd name="T15" fmla="*/ 263927 h 657"/>
                <a:gd name="T16" fmla="*/ 60355 w 658"/>
                <a:gd name="T17" fmla="*/ 247082 h 657"/>
                <a:gd name="T18" fmla="*/ 15234 w 658"/>
                <a:gd name="T19" fmla="*/ 196702 h 657"/>
                <a:gd name="T20" fmla="*/ 369 w 658"/>
                <a:gd name="T21" fmla="*/ 127710 h 657"/>
                <a:gd name="T22" fmla="*/ 20259 w 658"/>
                <a:gd name="T23" fmla="*/ 64145 h 657"/>
                <a:gd name="T24" fmla="*/ 54193 w 658"/>
                <a:gd name="T25" fmla="*/ 27433 h 657"/>
                <a:gd name="T26" fmla="*/ 79713 w 658"/>
                <a:gd name="T27" fmla="*/ 11981 h 657"/>
                <a:gd name="T28" fmla="*/ 100885 w 658"/>
                <a:gd name="T29" fmla="*/ 4481 h 657"/>
                <a:gd name="T30" fmla="*/ 119954 w 658"/>
                <a:gd name="T31" fmla="*/ 1238 h 657"/>
                <a:gd name="T32" fmla="*/ 138491 w 658"/>
                <a:gd name="T33" fmla="*/ 0 h 657"/>
                <a:gd name="T34" fmla="*/ 161727 w 658"/>
                <a:gd name="T35" fmla="*/ 2428 h 657"/>
                <a:gd name="T36" fmla="*/ 191811 w 658"/>
                <a:gd name="T37" fmla="*/ 11981 h 657"/>
                <a:gd name="T38" fmla="*/ 233963 w 658"/>
                <a:gd name="T39" fmla="*/ 41852 h 657"/>
                <a:gd name="T40" fmla="*/ 270491 w 658"/>
                <a:gd name="T41" fmla="*/ 117491 h 657"/>
                <a:gd name="T42" fmla="*/ 266644 w 658"/>
                <a:gd name="T43" fmla="*/ 170800 h 657"/>
                <a:gd name="T44" fmla="*/ 120294 w 658"/>
                <a:gd name="T45" fmla="*/ 15657 h 657"/>
                <a:gd name="T46" fmla="*/ 269618 w 658"/>
                <a:gd name="T47" fmla="*/ 128419 h 657"/>
                <a:gd name="T48" fmla="*/ 269618 w 658"/>
                <a:gd name="T49" fmla="*/ 128419 h 657"/>
                <a:gd name="T50" fmla="*/ 271245 w 658"/>
                <a:gd name="T51" fmla="*/ 146977 h 657"/>
                <a:gd name="T52" fmla="*/ 256880 w 658"/>
                <a:gd name="T53" fmla="*/ 72961 h 657"/>
                <a:gd name="T54" fmla="*/ 211791 w 658"/>
                <a:gd name="T55" fmla="*/ 22952 h 657"/>
                <a:gd name="T56" fmla="*/ 175769 w 658"/>
                <a:gd name="T57" fmla="*/ 5736 h 657"/>
                <a:gd name="T58" fmla="*/ 149664 w 658"/>
                <a:gd name="T59" fmla="*/ 872 h 657"/>
                <a:gd name="T60" fmla="*/ 129935 w 658"/>
                <a:gd name="T61" fmla="*/ 369 h 657"/>
                <a:gd name="T62" fmla="*/ 110325 w 658"/>
                <a:gd name="T63" fmla="*/ 2428 h 657"/>
                <a:gd name="T64" fmla="*/ 90965 w 658"/>
                <a:gd name="T65" fmla="*/ 7791 h 657"/>
                <a:gd name="T66" fmla="*/ 67892 w 658"/>
                <a:gd name="T67" fmla="*/ 18085 h 657"/>
                <a:gd name="T68" fmla="*/ 38148 w 658"/>
                <a:gd name="T69" fmla="*/ 41578 h 657"/>
                <a:gd name="T70" fmla="*/ 4881 w 658"/>
                <a:gd name="T71" fmla="*/ 98865 h 657"/>
                <a:gd name="T72" fmla="*/ 1258 w 658"/>
                <a:gd name="T73" fmla="*/ 152212 h 657"/>
                <a:gd name="T74" fmla="*/ 37557 w 658"/>
                <a:gd name="T75" fmla="*/ 227809 h 657"/>
                <a:gd name="T76" fmla="*/ 80240 w 658"/>
                <a:gd name="T77" fmla="*/ 257679 h 657"/>
                <a:gd name="T78" fmla="*/ 110325 w 658"/>
                <a:gd name="T79" fmla="*/ 267237 h 657"/>
                <a:gd name="T80" fmla="*/ 133627 w 658"/>
                <a:gd name="T81" fmla="*/ 269665 h 657"/>
                <a:gd name="T82" fmla="*/ 152098 w 658"/>
                <a:gd name="T83" fmla="*/ 268794 h 657"/>
                <a:gd name="T84" fmla="*/ 171181 w 658"/>
                <a:gd name="T85" fmla="*/ 265179 h 657"/>
                <a:gd name="T86" fmla="*/ 191811 w 658"/>
                <a:gd name="T87" fmla="*/ 257679 h 657"/>
                <a:gd name="T88" fmla="*/ 217556 w 658"/>
                <a:gd name="T89" fmla="*/ 242601 h 657"/>
                <a:gd name="T90" fmla="*/ 251422 w 658"/>
                <a:gd name="T91" fmla="*/ 205587 h 657"/>
                <a:gd name="T92" fmla="*/ 269618 w 658"/>
                <a:gd name="T93" fmla="*/ 128419 h 6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58" h="657">
                  <a:moveTo>
                    <a:pt x="652" y="313"/>
                  </a:moveTo>
                  <a:cubicBezTo>
                    <a:pt x="657" y="349"/>
                    <a:pt x="654" y="384"/>
                    <a:pt x="645" y="416"/>
                  </a:cubicBezTo>
                  <a:cubicBezTo>
                    <a:pt x="634" y="451"/>
                    <a:pt x="629" y="464"/>
                    <a:pt x="608" y="501"/>
                  </a:cubicBezTo>
                  <a:cubicBezTo>
                    <a:pt x="598" y="517"/>
                    <a:pt x="585" y="536"/>
                    <a:pt x="565" y="556"/>
                  </a:cubicBezTo>
                  <a:cubicBezTo>
                    <a:pt x="547" y="575"/>
                    <a:pt x="544" y="577"/>
                    <a:pt x="526" y="591"/>
                  </a:cubicBezTo>
                  <a:cubicBezTo>
                    <a:pt x="507" y="605"/>
                    <a:pt x="506" y="606"/>
                    <a:pt x="493" y="613"/>
                  </a:cubicBezTo>
                  <a:cubicBezTo>
                    <a:pt x="475" y="623"/>
                    <a:pt x="474" y="623"/>
                    <a:pt x="464" y="628"/>
                  </a:cubicBezTo>
                  <a:cubicBezTo>
                    <a:pt x="447" y="635"/>
                    <a:pt x="447" y="635"/>
                    <a:pt x="438" y="639"/>
                  </a:cubicBezTo>
                  <a:cubicBezTo>
                    <a:pt x="422" y="644"/>
                    <a:pt x="422" y="644"/>
                    <a:pt x="414" y="646"/>
                  </a:cubicBezTo>
                  <a:cubicBezTo>
                    <a:pt x="399" y="650"/>
                    <a:pt x="399" y="650"/>
                    <a:pt x="391" y="651"/>
                  </a:cubicBezTo>
                  <a:cubicBezTo>
                    <a:pt x="377" y="654"/>
                    <a:pt x="377" y="654"/>
                    <a:pt x="368" y="655"/>
                  </a:cubicBezTo>
                  <a:cubicBezTo>
                    <a:pt x="353" y="657"/>
                    <a:pt x="352" y="657"/>
                    <a:pt x="344" y="657"/>
                  </a:cubicBezTo>
                  <a:cubicBezTo>
                    <a:pt x="338" y="657"/>
                    <a:pt x="329" y="657"/>
                    <a:pt x="323" y="657"/>
                  </a:cubicBezTo>
                  <a:cubicBezTo>
                    <a:pt x="306" y="657"/>
                    <a:pt x="305" y="657"/>
                    <a:pt x="296" y="656"/>
                  </a:cubicBezTo>
                  <a:cubicBezTo>
                    <a:pt x="278" y="653"/>
                    <a:pt x="277" y="653"/>
                    <a:pt x="267" y="651"/>
                  </a:cubicBezTo>
                  <a:cubicBezTo>
                    <a:pt x="247" y="647"/>
                    <a:pt x="246" y="647"/>
                    <a:pt x="234" y="643"/>
                  </a:cubicBezTo>
                  <a:cubicBezTo>
                    <a:pt x="212" y="636"/>
                    <a:pt x="209" y="635"/>
                    <a:pt x="194" y="628"/>
                  </a:cubicBezTo>
                  <a:cubicBezTo>
                    <a:pt x="172" y="617"/>
                    <a:pt x="167" y="615"/>
                    <a:pt x="146" y="602"/>
                  </a:cubicBezTo>
                  <a:cubicBezTo>
                    <a:pt x="130" y="589"/>
                    <a:pt x="112" y="577"/>
                    <a:pt x="91" y="555"/>
                  </a:cubicBezTo>
                  <a:cubicBezTo>
                    <a:pt x="65" y="525"/>
                    <a:pt x="57" y="516"/>
                    <a:pt x="37" y="479"/>
                  </a:cubicBezTo>
                  <a:cubicBezTo>
                    <a:pt x="21" y="444"/>
                    <a:pt x="10" y="419"/>
                    <a:pt x="3" y="371"/>
                  </a:cubicBezTo>
                  <a:cubicBezTo>
                    <a:pt x="0" y="336"/>
                    <a:pt x="0" y="334"/>
                    <a:pt x="1" y="311"/>
                  </a:cubicBezTo>
                  <a:cubicBezTo>
                    <a:pt x="4" y="280"/>
                    <a:pt x="5" y="273"/>
                    <a:pt x="12" y="241"/>
                  </a:cubicBezTo>
                  <a:cubicBezTo>
                    <a:pt x="24" y="206"/>
                    <a:pt x="28" y="193"/>
                    <a:pt x="49" y="156"/>
                  </a:cubicBezTo>
                  <a:cubicBezTo>
                    <a:pt x="60" y="141"/>
                    <a:pt x="73" y="121"/>
                    <a:pt x="92" y="101"/>
                  </a:cubicBezTo>
                  <a:cubicBezTo>
                    <a:pt x="111" y="83"/>
                    <a:pt x="113" y="80"/>
                    <a:pt x="131" y="67"/>
                  </a:cubicBezTo>
                  <a:cubicBezTo>
                    <a:pt x="150" y="53"/>
                    <a:pt x="151" y="52"/>
                    <a:pt x="164" y="44"/>
                  </a:cubicBezTo>
                  <a:cubicBezTo>
                    <a:pt x="183" y="34"/>
                    <a:pt x="183" y="34"/>
                    <a:pt x="193" y="29"/>
                  </a:cubicBezTo>
                  <a:cubicBezTo>
                    <a:pt x="210" y="22"/>
                    <a:pt x="210" y="22"/>
                    <a:pt x="220" y="19"/>
                  </a:cubicBezTo>
                  <a:cubicBezTo>
                    <a:pt x="235" y="14"/>
                    <a:pt x="235" y="14"/>
                    <a:pt x="244" y="11"/>
                  </a:cubicBezTo>
                  <a:cubicBezTo>
                    <a:pt x="259" y="8"/>
                    <a:pt x="259" y="8"/>
                    <a:pt x="267" y="6"/>
                  </a:cubicBezTo>
                  <a:cubicBezTo>
                    <a:pt x="282" y="3"/>
                    <a:pt x="282" y="3"/>
                    <a:pt x="290" y="3"/>
                  </a:cubicBezTo>
                  <a:cubicBezTo>
                    <a:pt x="305" y="1"/>
                    <a:pt x="305" y="1"/>
                    <a:pt x="314" y="1"/>
                  </a:cubicBezTo>
                  <a:cubicBezTo>
                    <a:pt x="320" y="0"/>
                    <a:pt x="329" y="0"/>
                    <a:pt x="335" y="0"/>
                  </a:cubicBezTo>
                  <a:cubicBezTo>
                    <a:pt x="353" y="1"/>
                    <a:pt x="353" y="1"/>
                    <a:pt x="362" y="2"/>
                  </a:cubicBezTo>
                  <a:cubicBezTo>
                    <a:pt x="380" y="4"/>
                    <a:pt x="381" y="4"/>
                    <a:pt x="391" y="6"/>
                  </a:cubicBezTo>
                  <a:cubicBezTo>
                    <a:pt x="411" y="10"/>
                    <a:pt x="413" y="11"/>
                    <a:pt x="425" y="14"/>
                  </a:cubicBezTo>
                  <a:cubicBezTo>
                    <a:pt x="446" y="22"/>
                    <a:pt x="449" y="23"/>
                    <a:pt x="464" y="29"/>
                  </a:cubicBezTo>
                  <a:cubicBezTo>
                    <a:pt x="487" y="40"/>
                    <a:pt x="491" y="43"/>
                    <a:pt x="512" y="56"/>
                  </a:cubicBezTo>
                  <a:cubicBezTo>
                    <a:pt x="529" y="68"/>
                    <a:pt x="546" y="80"/>
                    <a:pt x="566" y="102"/>
                  </a:cubicBezTo>
                  <a:cubicBezTo>
                    <a:pt x="593" y="132"/>
                    <a:pt x="601" y="142"/>
                    <a:pt x="621" y="178"/>
                  </a:cubicBezTo>
                  <a:cubicBezTo>
                    <a:pt x="637" y="213"/>
                    <a:pt x="647" y="238"/>
                    <a:pt x="654" y="286"/>
                  </a:cubicBezTo>
                  <a:cubicBezTo>
                    <a:pt x="657" y="318"/>
                    <a:pt x="658" y="325"/>
                    <a:pt x="656" y="358"/>
                  </a:cubicBezTo>
                  <a:cubicBezTo>
                    <a:pt x="651" y="391"/>
                    <a:pt x="651" y="394"/>
                    <a:pt x="645" y="416"/>
                  </a:cubicBezTo>
                  <a:cubicBezTo>
                    <a:pt x="654" y="384"/>
                    <a:pt x="657" y="349"/>
                    <a:pt x="652" y="313"/>
                  </a:cubicBezTo>
                  <a:cubicBezTo>
                    <a:pt x="631" y="152"/>
                    <a:pt x="469" y="28"/>
                    <a:pt x="291" y="38"/>
                  </a:cubicBezTo>
                  <a:cubicBezTo>
                    <a:pt x="469" y="28"/>
                    <a:pt x="631" y="152"/>
                    <a:pt x="652" y="313"/>
                  </a:cubicBezTo>
                  <a:close/>
                  <a:moveTo>
                    <a:pt x="652" y="313"/>
                  </a:moveTo>
                  <a:cubicBezTo>
                    <a:pt x="631" y="152"/>
                    <a:pt x="469" y="28"/>
                    <a:pt x="291" y="38"/>
                  </a:cubicBezTo>
                  <a:cubicBezTo>
                    <a:pt x="469" y="28"/>
                    <a:pt x="631" y="152"/>
                    <a:pt x="652" y="313"/>
                  </a:cubicBezTo>
                  <a:cubicBezTo>
                    <a:pt x="657" y="349"/>
                    <a:pt x="654" y="384"/>
                    <a:pt x="645" y="416"/>
                  </a:cubicBezTo>
                  <a:cubicBezTo>
                    <a:pt x="653" y="384"/>
                    <a:pt x="653" y="381"/>
                    <a:pt x="656" y="358"/>
                  </a:cubicBezTo>
                  <a:cubicBezTo>
                    <a:pt x="657" y="327"/>
                    <a:pt x="658" y="319"/>
                    <a:pt x="654" y="286"/>
                  </a:cubicBezTo>
                  <a:cubicBezTo>
                    <a:pt x="648" y="247"/>
                    <a:pt x="642" y="221"/>
                    <a:pt x="621" y="178"/>
                  </a:cubicBezTo>
                  <a:cubicBezTo>
                    <a:pt x="602" y="145"/>
                    <a:pt x="595" y="134"/>
                    <a:pt x="566" y="102"/>
                  </a:cubicBezTo>
                  <a:cubicBezTo>
                    <a:pt x="552" y="88"/>
                    <a:pt x="536" y="72"/>
                    <a:pt x="512" y="56"/>
                  </a:cubicBezTo>
                  <a:cubicBezTo>
                    <a:pt x="489" y="42"/>
                    <a:pt x="486" y="40"/>
                    <a:pt x="464" y="29"/>
                  </a:cubicBezTo>
                  <a:cubicBezTo>
                    <a:pt x="442" y="20"/>
                    <a:pt x="441" y="19"/>
                    <a:pt x="425" y="14"/>
                  </a:cubicBezTo>
                  <a:cubicBezTo>
                    <a:pt x="404" y="9"/>
                    <a:pt x="404" y="9"/>
                    <a:pt x="391" y="6"/>
                  </a:cubicBezTo>
                  <a:cubicBezTo>
                    <a:pt x="373" y="3"/>
                    <a:pt x="372" y="3"/>
                    <a:pt x="362" y="2"/>
                  </a:cubicBezTo>
                  <a:cubicBezTo>
                    <a:pt x="344" y="0"/>
                    <a:pt x="344" y="0"/>
                    <a:pt x="335" y="0"/>
                  </a:cubicBezTo>
                  <a:cubicBezTo>
                    <a:pt x="329" y="0"/>
                    <a:pt x="320" y="0"/>
                    <a:pt x="314" y="1"/>
                  </a:cubicBezTo>
                  <a:cubicBezTo>
                    <a:pt x="298" y="2"/>
                    <a:pt x="298" y="2"/>
                    <a:pt x="290" y="3"/>
                  </a:cubicBezTo>
                  <a:cubicBezTo>
                    <a:pt x="275" y="5"/>
                    <a:pt x="275" y="5"/>
                    <a:pt x="267" y="6"/>
                  </a:cubicBezTo>
                  <a:cubicBezTo>
                    <a:pt x="251" y="9"/>
                    <a:pt x="251" y="9"/>
                    <a:pt x="244" y="11"/>
                  </a:cubicBezTo>
                  <a:cubicBezTo>
                    <a:pt x="228" y="16"/>
                    <a:pt x="228" y="16"/>
                    <a:pt x="220" y="19"/>
                  </a:cubicBezTo>
                  <a:cubicBezTo>
                    <a:pt x="203" y="25"/>
                    <a:pt x="202" y="25"/>
                    <a:pt x="193" y="29"/>
                  </a:cubicBezTo>
                  <a:cubicBezTo>
                    <a:pt x="176" y="38"/>
                    <a:pt x="175" y="38"/>
                    <a:pt x="164" y="44"/>
                  </a:cubicBezTo>
                  <a:cubicBezTo>
                    <a:pt x="145" y="56"/>
                    <a:pt x="143" y="57"/>
                    <a:pt x="131" y="67"/>
                  </a:cubicBezTo>
                  <a:cubicBezTo>
                    <a:pt x="112" y="82"/>
                    <a:pt x="108" y="85"/>
                    <a:pt x="92" y="101"/>
                  </a:cubicBezTo>
                  <a:cubicBezTo>
                    <a:pt x="80" y="115"/>
                    <a:pt x="64" y="132"/>
                    <a:pt x="49" y="156"/>
                  </a:cubicBezTo>
                  <a:cubicBezTo>
                    <a:pt x="30" y="190"/>
                    <a:pt x="24" y="202"/>
                    <a:pt x="12" y="241"/>
                  </a:cubicBezTo>
                  <a:cubicBezTo>
                    <a:pt x="5" y="271"/>
                    <a:pt x="4" y="278"/>
                    <a:pt x="1" y="311"/>
                  </a:cubicBezTo>
                  <a:cubicBezTo>
                    <a:pt x="1" y="345"/>
                    <a:pt x="1" y="348"/>
                    <a:pt x="3" y="371"/>
                  </a:cubicBezTo>
                  <a:cubicBezTo>
                    <a:pt x="10" y="409"/>
                    <a:pt x="15" y="435"/>
                    <a:pt x="37" y="479"/>
                  </a:cubicBezTo>
                  <a:cubicBezTo>
                    <a:pt x="56" y="512"/>
                    <a:pt x="62" y="523"/>
                    <a:pt x="91" y="555"/>
                  </a:cubicBezTo>
                  <a:cubicBezTo>
                    <a:pt x="106" y="569"/>
                    <a:pt x="122" y="585"/>
                    <a:pt x="146" y="602"/>
                  </a:cubicBezTo>
                  <a:cubicBezTo>
                    <a:pt x="169" y="616"/>
                    <a:pt x="172" y="618"/>
                    <a:pt x="194" y="628"/>
                  </a:cubicBezTo>
                  <a:cubicBezTo>
                    <a:pt x="216" y="637"/>
                    <a:pt x="218" y="638"/>
                    <a:pt x="234" y="643"/>
                  </a:cubicBezTo>
                  <a:cubicBezTo>
                    <a:pt x="254" y="649"/>
                    <a:pt x="255" y="649"/>
                    <a:pt x="267" y="651"/>
                  </a:cubicBezTo>
                  <a:cubicBezTo>
                    <a:pt x="286" y="655"/>
                    <a:pt x="286" y="655"/>
                    <a:pt x="296" y="656"/>
                  </a:cubicBezTo>
                  <a:cubicBezTo>
                    <a:pt x="314" y="657"/>
                    <a:pt x="314" y="657"/>
                    <a:pt x="323" y="657"/>
                  </a:cubicBezTo>
                  <a:cubicBezTo>
                    <a:pt x="329" y="657"/>
                    <a:pt x="338" y="657"/>
                    <a:pt x="344" y="657"/>
                  </a:cubicBezTo>
                  <a:cubicBezTo>
                    <a:pt x="360" y="656"/>
                    <a:pt x="360" y="656"/>
                    <a:pt x="368" y="655"/>
                  </a:cubicBezTo>
                  <a:cubicBezTo>
                    <a:pt x="382" y="653"/>
                    <a:pt x="382" y="653"/>
                    <a:pt x="391" y="651"/>
                  </a:cubicBezTo>
                  <a:cubicBezTo>
                    <a:pt x="406" y="648"/>
                    <a:pt x="406" y="648"/>
                    <a:pt x="414" y="646"/>
                  </a:cubicBezTo>
                  <a:cubicBezTo>
                    <a:pt x="429" y="642"/>
                    <a:pt x="430" y="642"/>
                    <a:pt x="438" y="639"/>
                  </a:cubicBezTo>
                  <a:cubicBezTo>
                    <a:pt x="454" y="633"/>
                    <a:pt x="455" y="632"/>
                    <a:pt x="464" y="628"/>
                  </a:cubicBezTo>
                  <a:cubicBezTo>
                    <a:pt x="481" y="620"/>
                    <a:pt x="482" y="619"/>
                    <a:pt x="493" y="613"/>
                  </a:cubicBezTo>
                  <a:cubicBezTo>
                    <a:pt x="512" y="602"/>
                    <a:pt x="514" y="600"/>
                    <a:pt x="526" y="591"/>
                  </a:cubicBezTo>
                  <a:cubicBezTo>
                    <a:pt x="545" y="576"/>
                    <a:pt x="549" y="573"/>
                    <a:pt x="565" y="556"/>
                  </a:cubicBezTo>
                  <a:cubicBezTo>
                    <a:pt x="578" y="543"/>
                    <a:pt x="593" y="525"/>
                    <a:pt x="608" y="501"/>
                  </a:cubicBezTo>
                  <a:cubicBezTo>
                    <a:pt x="628" y="466"/>
                    <a:pt x="633" y="455"/>
                    <a:pt x="645" y="416"/>
                  </a:cubicBezTo>
                  <a:cubicBezTo>
                    <a:pt x="654" y="384"/>
                    <a:pt x="657" y="349"/>
                    <a:pt x="652" y="313"/>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5" name="Freeform 65"/>
            <p:cNvSpPr>
              <a:spLocks noEditPoints="1"/>
            </p:cNvSpPr>
            <p:nvPr/>
          </p:nvSpPr>
          <p:spPr bwMode="auto">
            <a:xfrm>
              <a:off x="5363504" y="4085223"/>
              <a:ext cx="281634" cy="41002"/>
            </a:xfrm>
            <a:custGeom>
              <a:avLst/>
              <a:gdLst>
                <a:gd name="T0" fmla="*/ 21074 w 157"/>
                <a:gd name="T1" fmla="*/ 8682 h 23"/>
                <a:gd name="T2" fmla="*/ 21074 w 157"/>
                <a:gd name="T3" fmla="*/ 8682 h 23"/>
                <a:gd name="T4" fmla="*/ 20544 w 157"/>
                <a:gd name="T5" fmla="*/ 8682 h 23"/>
                <a:gd name="T6" fmla="*/ 0 w 157"/>
                <a:gd name="T7" fmla="*/ 7844 h 23"/>
                <a:gd name="T8" fmla="*/ 1557 w 157"/>
                <a:gd name="T9" fmla="*/ 8208 h 23"/>
                <a:gd name="T10" fmla="*/ 21074 w 157"/>
                <a:gd name="T11" fmla="*/ 8682 h 23"/>
                <a:gd name="T12" fmla="*/ 21074 w 157"/>
                <a:gd name="T13" fmla="*/ 8682 h 23"/>
                <a:gd name="T14" fmla="*/ 47358 w 157"/>
                <a:gd name="T15" fmla="*/ 5186 h 23"/>
                <a:gd name="T16" fmla="*/ 47677 w 157"/>
                <a:gd name="T17" fmla="*/ 5186 h 23"/>
                <a:gd name="T18" fmla="*/ 21454 w 157"/>
                <a:gd name="T19" fmla="*/ 8682 h 23"/>
                <a:gd name="T20" fmla="*/ 21454 w 157"/>
                <a:gd name="T21" fmla="*/ 8682 h 23"/>
                <a:gd name="T22" fmla="*/ 47358 w 157"/>
                <a:gd name="T23" fmla="*/ 5186 h 23"/>
                <a:gd name="T24" fmla="*/ 63363 w 157"/>
                <a:gd name="T25" fmla="*/ 364 h 23"/>
                <a:gd name="T26" fmla="*/ 64608 w 157"/>
                <a:gd name="T27" fmla="*/ 0 h 23"/>
                <a:gd name="T28" fmla="*/ 47677 w 157"/>
                <a:gd name="T29" fmla="*/ 4712 h 23"/>
                <a:gd name="T30" fmla="*/ 47677 w 157"/>
                <a:gd name="T31" fmla="*/ 5186 h 23"/>
                <a:gd name="T32" fmla="*/ 63363 w 157"/>
                <a:gd name="T33" fmla="*/ 364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7" h="23">
                  <a:moveTo>
                    <a:pt x="51" y="22"/>
                  </a:moveTo>
                  <a:cubicBezTo>
                    <a:pt x="51" y="22"/>
                    <a:pt x="51" y="22"/>
                    <a:pt x="51" y="22"/>
                  </a:cubicBezTo>
                  <a:cubicBezTo>
                    <a:pt x="51" y="22"/>
                    <a:pt x="51" y="22"/>
                    <a:pt x="50" y="22"/>
                  </a:cubicBezTo>
                  <a:cubicBezTo>
                    <a:pt x="32" y="23"/>
                    <a:pt x="16" y="22"/>
                    <a:pt x="0" y="20"/>
                  </a:cubicBezTo>
                  <a:cubicBezTo>
                    <a:pt x="4" y="21"/>
                    <a:pt x="4" y="21"/>
                    <a:pt x="4" y="21"/>
                  </a:cubicBezTo>
                  <a:cubicBezTo>
                    <a:pt x="18" y="22"/>
                    <a:pt x="34" y="22"/>
                    <a:pt x="51" y="22"/>
                  </a:cubicBezTo>
                  <a:cubicBezTo>
                    <a:pt x="51" y="22"/>
                    <a:pt x="51" y="22"/>
                    <a:pt x="51" y="22"/>
                  </a:cubicBezTo>
                  <a:close/>
                  <a:moveTo>
                    <a:pt x="115" y="13"/>
                  </a:moveTo>
                  <a:cubicBezTo>
                    <a:pt x="115" y="13"/>
                    <a:pt x="115" y="13"/>
                    <a:pt x="116" y="13"/>
                  </a:cubicBezTo>
                  <a:cubicBezTo>
                    <a:pt x="96" y="17"/>
                    <a:pt x="74" y="20"/>
                    <a:pt x="52" y="22"/>
                  </a:cubicBezTo>
                  <a:cubicBezTo>
                    <a:pt x="52" y="22"/>
                    <a:pt x="52" y="22"/>
                    <a:pt x="52" y="22"/>
                  </a:cubicBezTo>
                  <a:cubicBezTo>
                    <a:pt x="74" y="21"/>
                    <a:pt x="95" y="17"/>
                    <a:pt x="115" y="13"/>
                  </a:cubicBezTo>
                  <a:close/>
                  <a:moveTo>
                    <a:pt x="154" y="1"/>
                  </a:moveTo>
                  <a:cubicBezTo>
                    <a:pt x="157" y="0"/>
                    <a:pt x="157" y="0"/>
                    <a:pt x="157" y="0"/>
                  </a:cubicBezTo>
                  <a:cubicBezTo>
                    <a:pt x="145" y="5"/>
                    <a:pt x="131" y="9"/>
                    <a:pt x="116" y="12"/>
                  </a:cubicBezTo>
                  <a:cubicBezTo>
                    <a:pt x="116" y="12"/>
                    <a:pt x="116" y="13"/>
                    <a:pt x="116" y="13"/>
                  </a:cubicBezTo>
                  <a:cubicBezTo>
                    <a:pt x="129" y="9"/>
                    <a:pt x="142" y="6"/>
                    <a:pt x="154" y="1"/>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6" name="Freeform 66"/>
            <p:cNvSpPr>
              <a:spLocks noEditPoints="1"/>
            </p:cNvSpPr>
            <p:nvPr/>
          </p:nvSpPr>
          <p:spPr bwMode="auto">
            <a:xfrm>
              <a:off x="5085665" y="3909066"/>
              <a:ext cx="801632" cy="176158"/>
            </a:xfrm>
            <a:custGeom>
              <a:avLst/>
              <a:gdLst>
                <a:gd name="T0" fmla="*/ 9058 w 447"/>
                <a:gd name="T1" fmla="*/ 29215 h 98"/>
                <a:gd name="T2" fmla="*/ 8689 w 447"/>
                <a:gd name="T3" fmla="*/ 29215 h 98"/>
                <a:gd name="T4" fmla="*/ 0 w 447"/>
                <a:gd name="T5" fmla="*/ 23801 h 98"/>
                <a:gd name="T6" fmla="*/ 872 w 447"/>
                <a:gd name="T7" fmla="*/ 24625 h 98"/>
                <a:gd name="T8" fmla="*/ 9058 w 447"/>
                <a:gd name="T9" fmla="*/ 29215 h 98"/>
                <a:gd name="T10" fmla="*/ 38248 w 447"/>
                <a:gd name="T11" fmla="*/ 37852 h 98"/>
                <a:gd name="T12" fmla="*/ 38248 w 447"/>
                <a:gd name="T13" fmla="*/ 37852 h 98"/>
                <a:gd name="T14" fmla="*/ 8689 w 447"/>
                <a:gd name="T15" fmla="*/ 29215 h 98"/>
                <a:gd name="T16" fmla="*/ 9058 w 447"/>
                <a:gd name="T17" fmla="*/ 29585 h 98"/>
                <a:gd name="T18" fmla="*/ 38248 w 447"/>
                <a:gd name="T19" fmla="*/ 37852 h 98"/>
                <a:gd name="T20" fmla="*/ 76812 w 447"/>
                <a:gd name="T21" fmla="*/ 39921 h 98"/>
                <a:gd name="T22" fmla="*/ 76812 w 447"/>
                <a:gd name="T23" fmla="*/ 39646 h 98"/>
                <a:gd name="T24" fmla="*/ 76315 w 447"/>
                <a:gd name="T25" fmla="*/ 39646 h 98"/>
                <a:gd name="T26" fmla="*/ 38564 w 447"/>
                <a:gd name="T27" fmla="*/ 37852 h 98"/>
                <a:gd name="T28" fmla="*/ 38933 w 447"/>
                <a:gd name="T29" fmla="*/ 38384 h 98"/>
                <a:gd name="T30" fmla="*/ 76315 w 447"/>
                <a:gd name="T31" fmla="*/ 39921 h 98"/>
                <a:gd name="T32" fmla="*/ 76812 w 447"/>
                <a:gd name="T33" fmla="*/ 39921 h 98"/>
                <a:gd name="T34" fmla="*/ 117514 w 447"/>
                <a:gd name="T35" fmla="*/ 34137 h 98"/>
                <a:gd name="T36" fmla="*/ 117514 w 447"/>
                <a:gd name="T37" fmla="*/ 33834 h 98"/>
                <a:gd name="T38" fmla="*/ 77553 w 447"/>
                <a:gd name="T39" fmla="*/ 39646 h 98"/>
                <a:gd name="T40" fmla="*/ 77553 w 447"/>
                <a:gd name="T41" fmla="*/ 39921 h 98"/>
                <a:gd name="T42" fmla="*/ 117514 w 447"/>
                <a:gd name="T43" fmla="*/ 34137 h 98"/>
                <a:gd name="T44" fmla="*/ 152244 w 447"/>
                <a:gd name="T45" fmla="*/ 22026 h 98"/>
                <a:gd name="T46" fmla="*/ 152837 w 447"/>
                <a:gd name="T47" fmla="*/ 22026 h 98"/>
                <a:gd name="T48" fmla="*/ 118173 w 447"/>
                <a:gd name="T49" fmla="*/ 33834 h 98"/>
                <a:gd name="T50" fmla="*/ 117899 w 447"/>
                <a:gd name="T51" fmla="*/ 34137 h 98"/>
                <a:gd name="T52" fmla="*/ 152244 w 447"/>
                <a:gd name="T53" fmla="*/ 22026 h 98"/>
                <a:gd name="T54" fmla="*/ 177850 w 447"/>
                <a:gd name="T55" fmla="*/ 5812 h 98"/>
                <a:gd name="T56" fmla="*/ 178140 w 447"/>
                <a:gd name="T57" fmla="*/ 5443 h 98"/>
                <a:gd name="T58" fmla="*/ 153127 w 447"/>
                <a:gd name="T59" fmla="*/ 21638 h 98"/>
                <a:gd name="T60" fmla="*/ 152837 w 447"/>
                <a:gd name="T61" fmla="*/ 22026 h 98"/>
                <a:gd name="T62" fmla="*/ 177850 w 447"/>
                <a:gd name="T63" fmla="*/ 5812 h 98"/>
                <a:gd name="T64" fmla="*/ 182712 w 447"/>
                <a:gd name="T65" fmla="*/ 369 h 98"/>
                <a:gd name="T66" fmla="*/ 183581 w 447"/>
                <a:gd name="T67" fmla="*/ 0 h 98"/>
                <a:gd name="T68" fmla="*/ 178731 w 447"/>
                <a:gd name="T69" fmla="*/ 4898 h 98"/>
                <a:gd name="T70" fmla="*/ 178140 w 447"/>
                <a:gd name="T71" fmla="*/ 5812 h 98"/>
                <a:gd name="T72" fmla="*/ 182712 w 447"/>
                <a:gd name="T73" fmla="*/ 369 h 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47" h="98">
                  <a:moveTo>
                    <a:pt x="22" y="70"/>
                  </a:moveTo>
                  <a:cubicBezTo>
                    <a:pt x="21" y="70"/>
                    <a:pt x="21" y="70"/>
                    <a:pt x="21" y="70"/>
                  </a:cubicBezTo>
                  <a:cubicBezTo>
                    <a:pt x="13" y="66"/>
                    <a:pt x="6" y="62"/>
                    <a:pt x="0" y="57"/>
                  </a:cubicBezTo>
                  <a:cubicBezTo>
                    <a:pt x="2" y="59"/>
                    <a:pt x="2" y="59"/>
                    <a:pt x="2" y="59"/>
                  </a:cubicBezTo>
                  <a:cubicBezTo>
                    <a:pt x="8" y="63"/>
                    <a:pt x="14" y="67"/>
                    <a:pt x="22" y="70"/>
                  </a:cubicBezTo>
                  <a:close/>
                  <a:moveTo>
                    <a:pt x="93" y="91"/>
                  </a:moveTo>
                  <a:cubicBezTo>
                    <a:pt x="93" y="91"/>
                    <a:pt x="93" y="91"/>
                    <a:pt x="93" y="91"/>
                  </a:cubicBezTo>
                  <a:cubicBezTo>
                    <a:pt x="65" y="86"/>
                    <a:pt x="41" y="79"/>
                    <a:pt x="21" y="70"/>
                  </a:cubicBezTo>
                  <a:cubicBezTo>
                    <a:pt x="22" y="70"/>
                    <a:pt x="22" y="70"/>
                    <a:pt x="22" y="71"/>
                  </a:cubicBezTo>
                  <a:cubicBezTo>
                    <a:pt x="42" y="80"/>
                    <a:pt x="66" y="87"/>
                    <a:pt x="93" y="91"/>
                  </a:cubicBezTo>
                  <a:close/>
                  <a:moveTo>
                    <a:pt x="187" y="96"/>
                  </a:moveTo>
                  <a:cubicBezTo>
                    <a:pt x="187" y="96"/>
                    <a:pt x="187" y="96"/>
                    <a:pt x="187" y="95"/>
                  </a:cubicBezTo>
                  <a:cubicBezTo>
                    <a:pt x="187" y="95"/>
                    <a:pt x="186" y="95"/>
                    <a:pt x="186" y="95"/>
                  </a:cubicBezTo>
                  <a:cubicBezTo>
                    <a:pt x="153" y="97"/>
                    <a:pt x="121" y="95"/>
                    <a:pt x="94" y="91"/>
                  </a:cubicBezTo>
                  <a:cubicBezTo>
                    <a:pt x="94" y="91"/>
                    <a:pt x="94" y="91"/>
                    <a:pt x="95" y="92"/>
                  </a:cubicBezTo>
                  <a:cubicBezTo>
                    <a:pt x="122" y="96"/>
                    <a:pt x="153" y="98"/>
                    <a:pt x="186" y="96"/>
                  </a:cubicBezTo>
                  <a:cubicBezTo>
                    <a:pt x="187" y="96"/>
                    <a:pt x="187" y="96"/>
                    <a:pt x="187" y="96"/>
                  </a:cubicBezTo>
                  <a:close/>
                  <a:moveTo>
                    <a:pt x="286" y="82"/>
                  </a:moveTo>
                  <a:cubicBezTo>
                    <a:pt x="286" y="82"/>
                    <a:pt x="286" y="82"/>
                    <a:pt x="286" y="81"/>
                  </a:cubicBezTo>
                  <a:cubicBezTo>
                    <a:pt x="255" y="89"/>
                    <a:pt x="222" y="94"/>
                    <a:pt x="189" y="95"/>
                  </a:cubicBezTo>
                  <a:cubicBezTo>
                    <a:pt x="189" y="95"/>
                    <a:pt x="189" y="96"/>
                    <a:pt x="189" y="96"/>
                  </a:cubicBezTo>
                  <a:cubicBezTo>
                    <a:pt x="223" y="94"/>
                    <a:pt x="255" y="89"/>
                    <a:pt x="286" y="82"/>
                  </a:cubicBezTo>
                  <a:close/>
                  <a:moveTo>
                    <a:pt x="371" y="53"/>
                  </a:moveTo>
                  <a:cubicBezTo>
                    <a:pt x="371" y="53"/>
                    <a:pt x="372" y="53"/>
                    <a:pt x="372" y="53"/>
                  </a:cubicBezTo>
                  <a:cubicBezTo>
                    <a:pt x="347" y="64"/>
                    <a:pt x="318" y="74"/>
                    <a:pt x="288" y="81"/>
                  </a:cubicBezTo>
                  <a:cubicBezTo>
                    <a:pt x="288" y="81"/>
                    <a:pt x="287" y="82"/>
                    <a:pt x="287" y="82"/>
                  </a:cubicBezTo>
                  <a:cubicBezTo>
                    <a:pt x="318" y="75"/>
                    <a:pt x="347" y="65"/>
                    <a:pt x="371" y="53"/>
                  </a:cubicBezTo>
                  <a:close/>
                  <a:moveTo>
                    <a:pt x="433" y="14"/>
                  </a:moveTo>
                  <a:cubicBezTo>
                    <a:pt x="433" y="14"/>
                    <a:pt x="434" y="13"/>
                    <a:pt x="434" y="13"/>
                  </a:cubicBezTo>
                  <a:cubicBezTo>
                    <a:pt x="418" y="27"/>
                    <a:pt x="397" y="41"/>
                    <a:pt x="373" y="52"/>
                  </a:cubicBezTo>
                  <a:cubicBezTo>
                    <a:pt x="373" y="52"/>
                    <a:pt x="372" y="53"/>
                    <a:pt x="372" y="53"/>
                  </a:cubicBezTo>
                  <a:cubicBezTo>
                    <a:pt x="397" y="42"/>
                    <a:pt x="418" y="28"/>
                    <a:pt x="433" y="14"/>
                  </a:cubicBezTo>
                  <a:close/>
                  <a:moveTo>
                    <a:pt x="445" y="1"/>
                  </a:moveTo>
                  <a:cubicBezTo>
                    <a:pt x="447" y="0"/>
                    <a:pt x="447" y="0"/>
                    <a:pt x="447" y="0"/>
                  </a:cubicBezTo>
                  <a:cubicBezTo>
                    <a:pt x="443" y="4"/>
                    <a:pt x="439" y="8"/>
                    <a:pt x="435" y="12"/>
                  </a:cubicBezTo>
                  <a:cubicBezTo>
                    <a:pt x="434" y="13"/>
                    <a:pt x="434" y="13"/>
                    <a:pt x="434" y="14"/>
                  </a:cubicBezTo>
                  <a:cubicBezTo>
                    <a:pt x="438" y="10"/>
                    <a:pt x="442" y="6"/>
                    <a:pt x="445" y="1"/>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7" name="Freeform 67"/>
            <p:cNvSpPr>
              <a:spLocks noEditPoints="1"/>
            </p:cNvSpPr>
            <p:nvPr/>
          </p:nvSpPr>
          <p:spPr bwMode="auto">
            <a:xfrm>
              <a:off x="4923972" y="3695702"/>
              <a:ext cx="1074916" cy="281701"/>
            </a:xfrm>
            <a:custGeom>
              <a:avLst/>
              <a:gdLst>
                <a:gd name="T0" fmla="*/ 872 w 599"/>
                <a:gd name="T1" fmla="*/ 33241 h 157"/>
                <a:gd name="T2" fmla="*/ 369 w 599"/>
                <a:gd name="T3" fmla="*/ 32556 h 157"/>
                <a:gd name="T4" fmla="*/ 0 w 599"/>
                <a:gd name="T5" fmla="*/ 32053 h 157"/>
                <a:gd name="T6" fmla="*/ 369 w 599"/>
                <a:gd name="T7" fmla="*/ 32556 h 157"/>
                <a:gd name="T8" fmla="*/ 872 w 599"/>
                <a:gd name="T9" fmla="*/ 33241 h 157"/>
                <a:gd name="T10" fmla="*/ 22363 w 599"/>
                <a:gd name="T11" fmla="*/ 50697 h 157"/>
                <a:gd name="T12" fmla="*/ 22363 w 599"/>
                <a:gd name="T13" fmla="*/ 50168 h 157"/>
                <a:gd name="T14" fmla="*/ 872 w 599"/>
                <a:gd name="T15" fmla="*/ 32924 h 157"/>
                <a:gd name="T16" fmla="*/ 872 w 599"/>
                <a:gd name="T17" fmla="*/ 33241 h 157"/>
                <a:gd name="T18" fmla="*/ 22363 w 599"/>
                <a:gd name="T19" fmla="*/ 50697 h 157"/>
                <a:gd name="T20" fmla="*/ 58983 w 599"/>
                <a:gd name="T21" fmla="*/ 61307 h 157"/>
                <a:gd name="T22" fmla="*/ 58614 w 599"/>
                <a:gd name="T23" fmla="*/ 60922 h 157"/>
                <a:gd name="T24" fmla="*/ 22673 w 599"/>
                <a:gd name="T25" fmla="*/ 50168 h 157"/>
                <a:gd name="T26" fmla="*/ 22673 w 599"/>
                <a:gd name="T27" fmla="*/ 50988 h 157"/>
                <a:gd name="T28" fmla="*/ 58983 w 599"/>
                <a:gd name="T29" fmla="*/ 61307 h 157"/>
                <a:gd name="T30" fmla="*/ 106829 w 599"/>
                <a:gd name="T31" fmla="*/ 63736 h 157"/>
                <a:gd name="T32" fmla="*/ 106829 w 599"/>
                <a:gd name="T33" fmla="*/ 63363 h 157"/>
                <a:gd name="T34" fmla="*/ 106075 w 599"/>
                <a:gd name="T35" fmla="*/ 63363 h 157"/>
                <a:gd name="T36" fmla="*/ 59368 w 599"/>
                <a:gd name="T37" fmla="*/ 60922 h 157"/>
                <a:gd name="T38" fmla="*/ 59368 w 599"/>
                <a:gd name="T39" fmla="*/ 61307 h 157"/>
                <a:gd name="T40" fmla="*/ 106460 w 599"/>
                <a:gd name="T41" fmla="*/ 63736 h 157"/>
                <a:gd name="T42" fmla="*/ 106829 w 599"/>
                <a:gd name="T43" fmla="*/ 63736 h 157"/>
                <a:gd name="T44" fmla="*/ 157230 w 599"/>
                <a:gd name="T45" fmla="*/ 56756 h 157"/>
                <a:gd name="T46" fmla="*/ 157230 w 599"/>
                <a:gd name="T47" fmla="*/ 56437 h 157"/>
                <a:gd name="T48" fmla="*/ 107332 w 599"/>
                <a:gd name="T49" fmla="*/ 63363 h 157"/>
                <a:gd name="T50" fmla="*/ 107701 w 599"/>
                <a:gd name="T51" fmla="*/ 63736 h 157"/>
                <a:gd name="T52" fmla="*/ 157230 w 599"/>
                <a:gd name="T53" fmla="*/ 56756 h 157"/>
                <a:gd name="T54" fmla="*/ 200476 w 599"/>
                <a:gd name="T55" fmla="*/ 41937 h 157"/>
                <a:gd name="T56" fmla="*/ 200476 w 599"/>
                <a:gd name="T57" fmla="*/ 41630 h 157"/>
                <a:gd name="T58" fmla="*/ 157890 w 599"/>
                <a:gd name="T59" fmla="*/ 55936 h 157"/>
                <a:gd name="T60" fmla="*/ 157890 w 599"/>
                <a:gd name="T61" fmla="*/ 56437 h 157"/>
                <a:gd name="T62" fmla="*/ 200476 w 599"/>
                <a:gd name="T63" fmla="*/ 41937 h 157"/>
                <a:gd name="T64" fmla="*/ 232245 w 599"/>
                <a:gd name="T65" fmla="*/ 22258 h 157"/>
                <a:gd name="T66" fmla="*/ 232245 w 599"/>
                <a:gd name="T67" fmla="*/ 21454 h 157"/>
                <a:gd name="T68" fmla="*/ 201389 w 599"/>
                <a:gd name="T69" fmla="*/ 41131 h 157"/>
                <a:gd name="T70" fmla="*/ 200862 w 599"/>
                <a:gd name="T71" fmla="*/ 41937 h 157"/>
                <a:gd name="T72" fmla="*/ 232245 w 599"/>
                <a:gd name="T73" fmla="*/ 22258 h 157"/>
                <a:gd name="T74" fmla="*/ 246793 w 599"/>
                <a:gd name="T75" fmla="*/ 872 h 157"/>
                <a:gd name="T76" fmla="*/ 247072 w 599"/>
                <a:gd name="T77" fmla="*/ 0 h 157"/>
                <a:gd name="T78" fmla="*/ 232621 w 599"/>
                <a:gd name="T79" fmla="*/ 21454 h 157"/>
                <a:gd name="T80" fmla="*/ 232245 w 599"/>
                <a:gd name="T81" fmla="*/ 21733 h 157"/>
                <a:gd name="T82" fmla="*/ 246793 w 599"/>
                <a:gd name="T83" fmla="*/ 872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99" h="157">
                  <a:moveTo>
                    <a:pt x="2" y="81"/>
                  </a:moveTo>
                  <a:cubicBezTo>
                    <a:pt x="2" y="80"/>
                    <a:pt x="1" y="80"/>
                    <a:pt x="1" y="79"/>
                  </a:cubicBezTo>
                  <a:cubicBezTo>
                    <a:pt x="1" y="79"/>
                    <a:pt x="1" y="78"/>
                    <a:pt x="0" y="78"/>
                  </a:cubicBezTo>
                  <a:cubicBezTo>
                    <a:pt x="1" y="79"/>
                    <a:pt x="1" y="79"/>
                    <a:pt x="1" y="79"/>
                  </a:cubicBezTo>
                  <a:cubicBezTo>
                    <a:pt x="1" y="80"/>
                    <a:pt x="2" y="80"/>
                    <a:pt x="2" y="81"/>
                  </a:cubicBezTo>
                  <a:close/>
                  <a:moveTo>
                    <a:pt x="54" y="123"/>
                  </a:moveTo>
                  <a:cubicBezTo>
                    <a:pt x="54" y="123"/>
                    <a:pt x="54" y="122"/>
                    <a:pt x="54" y="122"/>
                  </a:cubicBezTo>
                  <a:cubicBezTo>
                    <a:pt x="30" y="110"/>
                    <a:pt x="12" y="96"/>
                    <a:pt x="2" y="80"/>
                  </a:cubicBezTo>
                  <a:cubicBezTo>
                    <a:pt x="2" y="80"/>
                    <a:pt x="2" y="81"/>
                    <a:pt x="2" y="81"/>
                  </a:cubicBezTo>
                  <a:cubicBezTo>
                    <a:pt x="13" y="97"/>
                    <a:pt x="31" y="112"/>
                    <a:pt x="54" y="123"/>
                  </a:cubicBezTo>
                  <a:close/>
                  <a:moveTo>
                    <a:pt x="143" y="149"/>
                  </a:moveTo>
                  <a:cubicBezTo>
                    <a:pt x="143" y="149"/>
                    <a:pt x="142" y="148"/>
                    <a:pt x="142" y="148"/>
                  </a:cubicBezTo>
                  <a:cubicBezTo>
                    <a:pt x="108" y="143"/>
                    <a:pt x="78" y="134"/>
                    <a:pt x="55" y="122"/>
                  </a:cubicBezTo>
                  <a:cubicBezTo>
                    <a:pt x="55" y="123"/>
                    <a:pt x="55" y="123"/>
                    <a:pt x="55" y="124"/>
                  </a:cubicBezTo>
                  <a:cubicBezTo>
                    <a:pt x="79" y="135"/>
                    <a:pt x="109" y="144"/>
                    <a:pt x="143" y="149"/>
                  </a:cubicBezTo>
                  <a:close/>
                  <a:moveTo>
                    <a:pt x="259" y="155"/>
                  </a:moveTo>
                  <a:cubicBezTo>
                    <a:pt x="259" y="154"/>
                    <a:pt x="259" y="154"/>
                    <a:pt x="259" y="154"/>
                  </a:cubicBezTo>
                  <a:cubicBezTo>
                    <a:pt x="258" y="154"/>
                    <a:pt x="258" y="154"/>
                    <a:pt x="257" y="154"/>
                  </a:cubicBezTo>
                  <a:cubicBezTo>
                    <a:pt x="216" y="156"/>
                    <a:pt x="178" y="154"/>
                    <a:pt x="144" y="148"/>
                  </a:cubicBezTo>
                  <a:cubicBezTo>
                    <a:pt x="144" y="149"/>
                    <a:pt x="144" y="149"/>
                    <a:pt x="144" y="149"/>
                  </a:cubicBezTo>
                  <a:cubicBezTo>
                    <a:pt x="178" y="155"/>
                    <a:pt x="216" y="157"/>
                    <a:pt x="258" y="155"/>
                  </a:cubicBezTo>
                  <a:cubicBezTo>
                    <a:pt x="258" y="155"/>
                    <a:pt x="259" y="155"/>
                    <a:pt x="259" y="155"/>
                  </a:cubicBezTo>
                  <a:close/>
                  <a:moveTo>
                    <a:pt x="381" y="138"/>
                  </a:moveTo>
                  <a:cubicBezTo>
                    <a:pt x="381" y="137"/>
                    <a:pt x="381" y="137"/>
                    <a:pt x="381" y="137"/>
                  </a:cubicBezTo>
                  <a:cubicBezTo>
                    <a:pt x="343" y="145"/>
                    <a:pt x="302" y="151"/>
                    <a:pt x="260" y="154"/>
                  </a:cubicBezTo>
                  <a:cubicBezTo>
                    <a:pt x="261" y="154"/>
                    <a:pt x="261" y="154"/>
                    <a:pt x="261" y="155"/>
                  </a:cubicBezTo>
                  <a:cubicBezTo>
                    <a:pt x="302" y="153"/>
                    <a:pt x="343" y="147"/>
                    <a:pt x="381" y="138"/>
                  </a:cubicBezTo>
                  <a:close/>
                  <a:moveTo>
                    <a:pt x="486" y="102"/>
                  </a:moveTo>
                  <a:cubicBezTo>
                    <a:pt x="486" y="102"/>
                    <a:pt x="486" y="101"/>
                    <a:pt x="486" y="101"/>
                  </a:cubicBezTo>
                  <a:cubicBezTo>
                    <a:pt x="456" y="115"/>
                    <a:pt x="421" y="127"/>
                    <a:pt x="383" y="136"/>
                  </a:cubicBezTo>
                  <a:cubicBezTo>
                    <a:pt x="383" y="137"/>
                    <a:pt x="383" y="137"/>
                    <a:pt x="383" y="137"/>
                  </a:cubicBezTo>
                  <a:cubicBezTo>
                    <a:pt x="421" y="128"/>
                    <a:pt x="456" y="116"/>
                    <a:pt x="486" y="102"/>
                  </a:cubicBezTo>
                  <a:close/>
                  <a:moveTo>
                    <a:pt x="563" y="54"/>
                  </a:moveTo>
                  <a:cubicBezTo>
                    <a:pt x="563" y="53"/>
                    <a:pt x="563" y="53"/>
                    <a:pt x="563" y="52"/>
                  </a:cubicBezTo>
                  <a:cubicBezTo>
                    <a:pt x="544" y="70"/>
                    <a:pt x="518" y="86"/>
                    <a:pt x="488" y="100"/>
                  </a:cubicBezTo>
                  <a:cubicBezTo>
                    <a:pt x="487" y="101"/>
                    <a:pt x="487" y="101"/>
                    <a:pt x="487" y="102"/>
                  </a:cubicBezTo>
                  <a:cubicBezTo>
                    <a:pt x="518" y="88"/>
                    <a:pt x="543" y="71"/>
                    <a:pt x="563" y="54"/>
                  </a:cubicBezTo>
                  <a:close/>
                  <a:moveTo>
                    <a:pt x="598" y="2"/>
                  </a:moveTo>
                  <a:cubicBezTo>
                    <a:pt x="599" y="0"/>
                    <a:pt x="599" y="0"/>
                    <a:pt x="599" y="0"/>
                  </a:cubicBezTo>
                  <a:cubicBezTo>
                    <a:pt x="594" y="18"/>
                    <a:pt x="582" y="35"/>
                    <a:pt x="564" y="52"/>
                  </a:cubicBezTo>
                  <a:cubicBezTo>
                    <a:pt x="564" y="52"/>
                    <a:pt x="564" y="53"/>
                    <a:pt x="563" y="53"/>
                  </a:cubicBezTo>
                  <a:cubicBezTo>
                    <a:pt x="581" y="37"/>
                    <a:pt x="593" y="19"/>
                    <a:pt x="598" y="2"/>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8" name="Freeform 68"/>
            <p:cNvSpPr>
              <a:spLocks noEditPoints="1"/>
            </p:cNvSpPr>
            <p:nvPr/>
          </p:nvSpPr>
          <p:spPr bwMode="auto">
            <a:xfrm>
              <a:off x="4846542" y="3457282"/>
              <a:ext cx="1172084" cy="353075"/>
            </a:xfrm>
            <a:custGeom>
              <a:avLst/>
              <a:gdLst>
                <a:gd name="T0" fmla="*/ 268930 w 653"/>
                <a:gd name="T1" fmla="*/ 0 h 197"/>
                <a:gd name="T2" fmla="*/ 268216 w 653"/>
                <a:gd name="T3" fmla="*/ 11427 h 197"/>
                <a:gd name="T4" fmla="*/ 269455 w 653"/>
                <a:gd name="T5" fmla="*/ 869 h 197"/>
                <a:gd name="T6" fmla="*/ 4495 w 653"/>
                <a:gd name="T7" fmla="*/ 46913 h 197"/>
                <a:gd name="T8" fmla="*/ 4495 w 653"/>
                <a:gd name="T9" fmla="*/ 46528 h 197"/>
                <a:gd name="T10" fmla="*/ 0 w 653"/>
                <a:gd name="T11" fmla="*/ 35111 h 197"/>
                <a:gd name="T12" fmla="*/ 4495 w 653"/>
                <a:gd name="T13" fmla="*/ 46913 h 197"/>
                <a:gd name="T14" fmla="*/ 27629 w 653"/>
                <a:gd name="T15" fmla="*/ 65348 h 197"/>
                <a:gd name="T16" fmla="*/ 4495 w 653"/>
                <a:gd name="T17" fmla="*/ 46528 h 197"/>
                <a:gd name="T18" fmla="*/ 4495 w 653"/>
                <a:gd name="T19" fmla="*/ 47397 h 197"/>
                <a:gd name="T20" fmla="*/ 66955 w 653"/>
                <a:gd name="T21" fmla="*/ 77171 h 197"/>
                <a:gd name="T22" fmla="*/ 66569 w 653"/>
                <a:gd name="T23" fmla="*/ 76274 h 197"/>
                <a:gd name="T24" fmla="*/ 28154 w 653"/>
                <a:gd name="T25" fmla="*/ 65348 h 197"/>
                <a:gd name="T26" fmla="*/ 66955 w 653"/>
                <a:gd name="T27" fmla="*/ 77171 h 197"/>
                <a:gd name="T28" fmla="*/ 118086 w 653"/>
                <a:gd name="T29" fmla="*/ 78842 h 197"/>
                <a:gd name="T30" fmla="*/ 117427 w 653"/>
                <a:gd name="T31" fmla="*/ 78842 h 197"/>
                <a:gd name="T32" fmla="*/ 67257 w 653"/>
                <a:gd name="T33" fmla="*/ 76803 h 197"/>
                <a:gd name="T34" fmla="*/ 117807 w 653"/>
                <a:gd name="T35" fmla="*/ 79562 h 197"/>
                <a:gd name="T36" fmla="*/ 172285 w 653"/>
                <a:gd name="T37" fmla="*/ 71806 h 197"/>
                <a:gd name="T38" fmla="*/ 171966 w 653"/>
                <a:gd name="T39" fmla="*/ 71421 h 197"/>
                <a:gd name="T40" fmla="*/ 118999 w 653"/>
                <a:gd name="T41" fmla="*/ 78842 h 197"/>
                <a:gd name="T42" fmla="*/ 172285 w 653"/>
                <a:gd name="T43" fmla="*/ 71806 h 197"/>
                <a:gd name="T44" fmla="*/ 218602 w 653"/>
                <a:gd name="T45" fmla="*/ 55838 h 197"/>
                <a:gd name="T46" fmla="*/ 172630 w 653"/>
                <a:gd name="T47" fmla="*/ 71081 h 197"/>
                <a:gd name="T48" fmla="*/ 172630 w 653"/>
                <a:gd name="T49" fmla="*/ 71806 h 197"/>
                <a:gd name="T50" fmla="*/ 252528 w 653"/>
                <a:gd name="T51" fmla="*/ 35111 h 197"/>
                <a:gd name="T52" fmla="*/ 252528 w 653"/>
                <a:gd name="T53" fmla="*/ 34733 h 197"/>
                <a:gd name="T54" fmla="*/ 218971 w 653"/>
                <a:gd name="T55" fmla="*/ 55838 h 197"/>
                <a:gd name="T56" fmla="*/ 252528 w 653"/>
                <a:gd name="T57" fmla="*/ 35111 h 197"/>
                <a:gd name="T58" fmla="*/ 268216 w 653"/>
                <a:gd name="T59" fmla="*/ 11427 h 197"/>
                <a:gd name="T60" fmla="*/ 252831 w 653"/>
                <a:gd name="T61" fmla="*/ 34205 h 197"/>
                <a:gd name="T62" fmla="*/ 268216 w 653"/>
                <a:gd name="T63" fmla="*/ 12324 h 1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53" h="197">
                  <a:moveTo>
                    <a:pt x="651" y="1"/>
                  </a:moveTo>
                  <a:cubicBezTo>
                    <a:pt x="651" y="0"/>
                    <a:pt x="651" y="0"/>
                    <a:pt x="651" y="0"/>
                  </a:cubicBezTo>
                  <a:cubicBezTo>
                    <a:pt x="652" y="9"/>
                    <a:pt x="652" y="18"/>
                    <a:pt x="649" y="28"/>
                  </a:cubicBezTo>
                  <a:cubicBezTo>
                    <a:pt x="649" y="28"/>
                    <a:pt x="649" y="28"/>
                    <a:pt x="649" y="28"/>
                  </a:cubicBezTo>
                  <a:cubicBezTo>
                    <a:pt x="649" y="29"/>
                    <a:pt x="649" y="29"/>
                    <a:pt x="649" y="30"/>
                  </a:cubicBezTo>
                  <a:cubicBezTo>
                    <a:pt x="652" y="20"/>
                    <a:pt x="653" y="11"/>
                    <a:pt x="652" y="2"/>
                  </a:cubicBezTo>
                  <a:cubicBezTo>
                    <a:pt x="651" y="1"/>
                    <a:pt x="651" y="1"/>
                    <a:pt x="651" y="1"/>
                  </a:cubicBezTo>
                  <a:close/>
                  <a:moveTo>
                    <a:pt x="11" y="115"/>
                  </a:moveTo>
                  <a:cubicBezTo>
                    <a:pt x="11" y="115"/>
                    <a:pt x="11" y="115"/>
                    <a:pt x="11" y="114"/>
                  </a:cubicBezTo>
                  <a:cubicBezTo>
                    <a:pt x="11" y="114"/>
                    <a:pt x="11" y="114"/>
                    <a:pt x="11" y="114"/>
                  </a:cubicBezTo>
                  <a:cubicBezTo>
                    <a:pt x="5" y="105"/>
                    <a:pt x="2" y="95"/>
                    <a:pt x="0" y="85"/>
                  </a:cubicBezTo>
                  <a:cubicBezTo>
                    <a:pt x="0" y="86"/>
                    <a:pt x="0" y="86"/>
                    <a:pt x="0" y="86"/>
                  </a:cubicBezTo>
                  <a:cubicBezTo>
                    <a:pt x="1" y="87"/>
                    <a:pt x="1" y="87"/>
                    <a:pt x="1" y="87"/>
                  </a:cubicBezTo>
                  <a:cubicBezTo>
                    <a:pt x="2" y="97"/>
                    <a:pt x="5" y="106"/>
                    <a:pt x="11" y="115"/>
                  </a:cubicBezTo>
                  <a:close/>
                  <a:moveTo>
                    <a:pt x="67" y="161"/>
                  </a:moveTo>
                  <a:cubicBezTo>
                    <a:pt x="67" y="160"/>
                    <a:pt x="67" y="160"/>
                    <a:pt x="67" y="160"/>
                  </a:cubicBezTo>
                  <a:cubicBezTo>
                    <a:pt x="67" y="159"/>
                    <a:pt x="67" y="159"/>
                    <a:pt x="67" y="159"/>
                  </a:cubicBezTo>
                  <a:cubicBezTo>
                    <a:pt x="41" y="147"/>
                    <a:pt x="22" y="132"/>
                    <a:pt x="11" y="114"/>
                  </a:cubicBezTo>
                  <a:cubicBezTo>
                    <a:pt x="11" y="115"/>
                    <a:pt x="11" y="115"/>
                    <a:pt x="11" y="115"/>
                  </a:cubicBezTo>
                  <a:cubicBezTo>
                    <a:pt x="11" y="115"/>
                    <a:pt x="11" y="116"/>
                    <a:pt x="11" y="116"/>
                  </a:cubicBezTo>
                  <a:cubicBezTo>
                    <a:pt x="23" y="133"/>
                    <a:pt x="42" y="148"/>
                    <a:pt x="67" y="161"/>
                  </a:cubicBezTo>
                  <a:close/>
                  <a:moveTo>
                    <a:pt x="162" y="189"/>
                  </a:moveTo>
                  <a:cubicBezTo>
                    <a:pt x="162" y="188"/>
                    <a:pt x="162" y="188"/>
                    <a:pt x="162" y="188"/>
                  </a:cubicBezTo>
                  <a:cubicBezTo>
                    <a:pt x="161" y="187"/>
                    <a:pt x="161" y="187"/>
                    <a:pt x="161" y="187"/>
                  </a:cubicBezTo>
                  <a:cubicBezTo>
                    <a:pt x="125" y="181"/>
                    <a:pt x="93" y="172"/>
                    <a:pt x="68" y="160"/>
                  </a:cubicBezTo>
                  <a:cubicBezTo>
                    <a:pt x="68" y="160"/>
                    <a:pt x="68" y="160"/>
                    <a:pt x="68" y="160"/>
                  </a:cubicBezTo>
                  <a:cubicBezTo>
                    <a:pt x="68" y="160"/>
                    <a:pt x="68" y="161"/>
                    <a:pt x="68" y="161"/>
                  </a:cubicBezTo>
                  <a:cubicBezTo>
                    <a:pt x="93" y="173"/>
                    <a:pt x="125" y="183"/>
                    <a:pt x="162" y="189"/>
                  </a:cubicBezTo>
                  <a:close/>
                  <a:moveTo>
                    <a:pt x="286" y="195"/>
                  </a:moveTo>
                  <a:cubicBezTo>
                    <a:pt x="286" y="194"/>
                    <a:pt x="286" y="194"/>
                    <a:pt x="286" y="193"/>
                  </a:cubicBezTo>
                  <a:cubicBezTo>
                    <a:pt x="286" y="193"/>
                    <a:pt x="286" y="193"/>
                    <a:pt x="286" y="193"/>
                  </a:cubicBezTo>
                  <a:cubicBezTo>
                    <a:pt x="285" y="193"/>
                    <a:pt x="285" y="193"/>
                    <a:pt x="284" y="193"/>
                  </a:cubicBezTo>
                  <a:cubicBezTo>
                    <a:pt x="240" y="195"/>
                    <a:pt x="199" y="193"/>
                    <a:pt x="163" y="187"/>
                  </a:cubicBezTo>
                  <a:cubicBezTo>
                    <a:pt x="163" y="187"/>
                    <a:pt x="163" y="188"/>
                    <a:pt x="163" y="188"/>
                  </a:cubicBezTo>
                  <a:cubicBezTo>
                    <a:pt x="163" y="188"/>
                    <a:pt x="163" y="189"/>
                    <a:pt x="163" y="189"/>
                  </a:cubicBezTo>
                  <a:cubicBezTo>
                    <a:pt x="199" y="195"/>
                    <a:pt x="240" y="197"/>
                    <a:pt x="285" y="195"/>
                  </a:cubicBezTo>
                  <a:cubicBezTo>
                    <a:pt x="285" y="195"/>
                    <a:pt x="286" y="195"/>
                    <a:pt x="286" y="195"/>
                  </a:cubicBezTo>
                  <a:close/>
                  <a:moveTo>
                    <a:pt x="417" y="176"/>
                  </a:moveTo>
                  <a:cubicBezTo>
                    <a:pt x="417" y="176"/>
                    <a:pt x="417" y="176"/>
                    <a:pt x="416" y="175"/>
                  </a:cubicBezTo>
                  <a:cubicBezTo>
                    <a:pt x="416" y="175"/>
                    <a:pt x="416" y="175"/>
                    <a:pt x="416" y="175"/>
                  </a:cubicBezTo>
                  <a:cubicBezTo>
                    <a:pt x="376" y="184"/>
                    <a:pt x="332" y="191"/>
                    <a:pt x="288" y="193"/>
                  </a:cubicBezTo>
                  <a:cubicBezTo>
                    <a:pt x="288" y="193"/>
                    <a:pt x="288" y="193"/>
                    <a:pt x="288" y="193"/>
                  </a:cubicBezTo>
                  <a:cubicBezTo>
                    <a:pt x="288" y="194"/>
                    <a:pt x="288" y="194"/>
                    <a:pt x="288" y="195"/>
                  </a:cubicBezTo>
                  <a:cubicBezTo>
                    <a:pt x="332" y="192"/>
                    <a:pt x="376" y="186"/>
                    <a:pt x="417" y="176"/>
                  </a:cubicBezTo>
                  <a:close/>
                  <a:moveTo>
                    <a:pt x="529" y="138"/>
                  </a:moveTo>
                  <a:cubicBezTo>
                    <a:pt x="529" y="138"/>
                    <a:pt x="529" y="138"/>
                    <a:pt x="529" y="137"/>
                  </a:cubicBezTo>
                  <a:cubicBezTo>
                    <a:pt x="529" y="137"/>
                    <a:pt x="529" y="137"/>
                    <a:pt x="529" y="137"/>
                  </a:cubicBezTo>
                  <a:cubicBezTo>
                    <a:pt x="496" y="152"/>
                    <a:pt x="459" y="165"/>
                    <a:pt x="418" y="174"/>
                  </a:cubicBezTo>
                  <a:cubicBezTo>
                    <a:pt x="418" y="174"/>
                    <a:pt x="418" y="175"/>
                    <a:pt x="418" y="175"/>
                  </a:cubicBezTo>
                  <a:cubicBezTo>
                    <a:pt x="418" y="175"/>
                    <a:pt x="418" y="176"/>
                    <a:pt x="418" y="176"/>
                  </a:cubicBezTo>
                  <a:cubicBezTo>
                    <a:pt x="459" y="166"/>
                    <a:pt x="496" y="154"/>
                    <a:pt x="529" y="138"/>
                  </a:cubicBezTo>
                  <a:close/>
                  <a:moveTo>
                    <a:pt x="611" y="86"/>
                  </a:moveTo>
                  <a:cubicBezTo>
                    <a:pt x="611" y="86"/>
                    <a:pt x="611" y="86"/>
                    <a:pt x="611" y="85"/>
                  </a:cubicBezTo>
                  <a:cubicBezTo>
                    <a:pt x="611" y="85"/>
                    <a:pt x="611" y="85"/>
                    <a:pt x="611" y="85"/>
                  </a:cubicBezTo>
                  <a:cubicBezTo>
                    <a:pt x="590" y="104"/>
                    <a:pt x="563" y="121"/>
                    <a:pt x="530" y="136"/>
                  </a:cubicBezTo>
                  <a:cubicBezTo>
                    <a:pt x="530" y="136"/>
                    <a:pt x="530" y="137"/>
                    <a:pt x="530" y="137"/>
                  </a:cubicBezTo>
                  <a:cubicBezTo>
                    <a:pt x="530" y="137"/>
                    <a:pt x="530" y="137"/>
                    <a:pt x="530" y="138"/>
                  </a:cubicBezTo>
                  <a:cubicBezTo>
                    <a:pt x="563" y="123"/>
                    <a:pt x="590" y="105"/>
                    <a:pt x="611" y="86"/>
                  </a:cubicBezTo>
                  <a:close/>
                  <a:moveTo>
                    <a:pt x="649" y="28"/>
                  </a:moveTo>
                  <a:cubicBezTo>
                    <a:pt x="649" y="28"/>
                    <a:pt x="649" y="28"/>
                    <a:pt x="649" y="28"/>
                  </a:cubicBezTo>
                  <a:cubicBezTo>
                    <a:pt x="644" y="47"/>
                    <a:pt x="631" y="66"/>
                    <a:pt x="612" y="84"/>
                  </a:cubicBezTo>
                  <a:cubicBezTo>
                    <a:pt x="612" y="84"/>
                    <a:pt x="612" y="84"/>
                    <a:pt x="612" y="84"/>
                  </a:cubicBezTo>
                  <a:cubicBezTo>
                    <a:pt x="612" y="85"/>
                    <a:pt x="612" y="85"/>
                    <a:pt x="612" y="86"/>
                  </a:cubicBezTo>
                  <a:cubicBezTo>
                    <a:pt x="631" y="68"/>
                    <a:pt x="644" y="49"/>
                    <a:pt x="649" y="30"/>
                  </a:cubicBezTo>
                  <a:cubicBezTo>
                    <a:pt x="649" y="29"/>
                    <a:pt x="649" y="29"/>
                    <a:pt x="649" y="28"/>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9" name="Freeform 69"/>
            <p:cNvSpPr>
              <a:spLocks noEditPoints="1"/>
            </p:cNvSpPr>
            <p:nvPr/>
          </p:nvSpPr>
          <p:spPr bwMode="auto">
            <a:xfrm>
              <a:off x="4854133" y="3233288"/>
              <a:ext cx="1105281" cy="374335"/>
            </a:xfrm>
            <a:custGeom>
              <a:avLst/>
              <a:gdLst>
                <a:gd name="T0" fmla="*/ 250226 w 616"/>
                <a:gd name="T1" fmla="*/ 2047 h 209"/>
                <a:gd name="T2" fmla="*/ 249723 w 616"/>
                <a:gd name="T3" fmla="*/ 1547 h 209"/>
                <a:gd name="T4" fmla="*/ 251779 w 616"/>
                <a:gd name="T5" fmla="*/ 20687 h 209"/>
                <a:gd name="T6" fmla="*/ 251779 w 616"/>
                <a:gd name="T7" fmla="*/ 21171 h 209"/>
                <a:gd name="T8" fmla="*/ 250226 w 616"/>
                <a:gd name="T9" fmla="*/ 2047 h 209"/>
                <a:gd name="T10" fmla="*/ 249354 w 616"/>
                <a:gd name="T11" fmla="*/ 868 h 209"/>
                <a:gd name="T12" fmla="*/ 248981 w 616"/>
                <a:gd name="T13" fmla="*/ 0 h 209"/>
                <a:gd name="T14" fmla="*/ 249723 w 616"/>
                <a:gd name="T15" fmla="*/ 1236 h 209"/>
                <a:gd name="T16" fmla="*/ 249723 w 616"/>
                <a:gd name="T17" fmla="*/ 2047 h 209"/>
                <a:gd name="T18" fmla="*/ 249354 w 616"/>
                <a:gd name="T19" fmla="*/ 868 h 209"/>
                <a:gd name="T20" fmla="*/ 5403 w 616"/>
                <a:gd name="T21" fmla="*/ 53588 h 209"/>
                <a:gd name="T22" fmla="*/ 5744 w 616"/>
                <a:gd name="T23" fmla="*/ 53249 h 209"/>
                <a:gd name="T24" fmla="*/ 2430 w 616"/>
                <a:gd name="T25" fmla="*/ 32078 h 209"/>
                <a:gd name="T26" fmla="*/ 2430 w 616"/>
                <a:gd name="T27" fmla="*/ 31698 h 209"/>
                <a:gd name="T28" fmla="*/ 2430 w 616"/>
                <a:gd name="T29" fmla="*/ 32578 h 209"/>
                <a:gd name="T30" fmla="*/ 2430 w 616"/>
                <a:gd name="T31" fmla="*/ 32578 h 209"/>
                <a:gd name="T32" fmla="*/ 5403 w 616"/>
                <a:gd name="T33" fmla="*/ 53588 h 209"/>
                <a:gd name="T34" fmla="*/ 27213 w 616"/>
                <a:gd name="T35" fmla="*/ 71150 h 209"/>
                <a:gd name="T36" fmla="*/ 27213 w 616"/>
                <a:gd name="T37" fmla="*/ 70249 h 209"/>
                <a:gd name="T38" fmla="*/ 5744 w 616"/>
                <a:gd name="T39" fmla="*/ 53249 h 209"/>
                <a:gd name="T40" fmla="*/ 5744 w 616"/>
                <a:gd name="T41" fmla="*/ 54117 h 209"/>
                <a:gd name="T42" fmla="*/ 27213 w 616"/>
                <a:gd name="T43" fmla="*/ 71150 h 209"/>
                <a:gd name="T44" fmla="*/ 63835 w 616"/>
                <a:gd name="T45" fmla="*/ 81637 h 209"/>
                <a:gd name="T46" fmla="*/ 63835 w 616"/>
                <a:gd name="T47" fmla="*/ 80769 h 209"/>
                <a:gd name="T48" fmla="*/ 27532 w 616"/>
                <a:gd name="T49" fmla="*/ 70626 h 209"/>
                <a:gd name="T50" fmla="*/ 27532 w 616"/>
                <a:gd name="T51" fmla="*/ 71150 h 209"/>
                <a:gd name="T52" fmla="*/ 63835 w 616"/>
                <a:gd name="T53" fmla="*/ 81637 h 209"/>
                <a:gd name="T54" fmla="*/ 111769 w 616"/>
                <a:gd name="T55" fmla="*/ 84053 h 209"/>
                <a:gd name="T56" fmla="*/ 111769 w 616"/>
                <a:gd name="T57" fmla="*/ 83414 h 209"/>
                <a:gd name="T58" fmla="*/ 111237 w 616"/>
                <a:gd name="T59" fmla="*/ 83414 h 209"/>
                <a:gd name="T60" fmla="*/ 64322 w 616"/>
                <a:gd name="T61" fmla="*/ 81270 h 209"/>
                <a:gd name="T62" fmla="*/ 64322 w 616"/>
                <a:gd name="T63" fmla="*/ 81637 h 209"/>
                <a:gd name="T64" fmla="*/ 111237 w 616"/>
                <a:gd name="T65" fmla="*/ 84053 h 209"/>
                <a:gd name="T66" fmla="*/ 111769 w 616"/>
                <a:gd name="T67" fmla="*/ 84053 h 209"/>
                <a:gd name="T68" fmla="*/ 162368 w 616"/>
                <a:gd name="T69" fmla="*/ 77186 h 209"/>
                <a:gd name="T70" fmla="*/ 162027 w 616"/>
                <a:gd name="T71" fmla="*/ 76323 h 209"/>
                <a:gd name="T72" fmla="*/ 112523 w 616"/>
                <a:gd name="T73" fmla="*/ 83414 h 209"/>
                <a:gd name="T74" fmla="*/ 112523 w 616"/>
                <a:gd name="T75" fmla="*/ 84053 h 209"/>
                <a:gd name="T76" fmla="*/ 162368 w 616"/>
                <a:gd name="T77" fmla="*/ 77186 h 209"/>
                <a:gd name="T78" fmla="*/ 205587 w 616"/>
                <a:gd name="T79" fmla="*/ 62514 h 209"/>
                <a:gd name="T80" fmla="*/ 205246 w 616"/>
                <a:gd name="T81" fmla="*/ 61856 h 209"/>
                <a:gd name="T82" fmla="*/ 162899 w 616"/>
                <a:gd name="T83" fmla="*/ 76323 h 209"/>
                <a:gd name="T84" fmla="*/ 162899 w 616"/>
                <a:gd name="T85" fmla="*/ 76847 h 209"/>
                <a:gd name="T86" fmla="*/ 205587 w 616"/>
                <a:gd name="T87" fmla="*/ 62514 h 209"/>
                <a:gd name="T88" fmla="*/ 237337 w 616"/>
                <a:gd name="T89" fmla="*/ 42721 h 209"/>
                <a:gd name="T90" fmla="*/ 236964 w 616"/>
                <a:gd name="T91" fmla="*/ 42200 h 209"/>
                <a:gd name="T92" fmla="*/ 205587 w 616"/>
                <a:gd name="T93" fmla="*/ 61856 h 209"/>
                <a:gd name="T94" fmla="*/ 206119 w 616"/>
                <a:gd name="T95" fmla="*/ 62514 h 209"/>
                <a:gd name="T96" fmla="*/ 237337 w 616"/>
                <a:gd name="T97" fmla="*/ 42721 h 209"/>
                <a:gd name="T98" fmla="*/ 251779 w 616"/>
                <a:gd name="T99" fmla="*/ 21171 h 209"/>
                <a:gd name="T100" fmla="*/ 251779 w 616"/>
                <a:gd name="T101" fmla="*/ 20687 h 209"/>
                <a:gd name="T102" fmla="*/ 237337 w 616"/>
                <a:gd name="T103" fmla="*/ 41853 h 209"/>
                <a:gd name="T104" fmla="*/ 237337 w 616"/>
                <a:gd name="T105" fmla="*/ 42721 h 209"/>
                <a:gd name="T106" fmla="*/ 251779 w 616"/>
                <a:gd name="T107" fmla="*/ 21171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16" h="209">
                  <a:moveTo>
                    <a:pt x="607" y="5"/>
                  </a:moveTo>
                  <a:cubicBezTo>
                    <a:pt x="607" y="5"/>
                    <a:pt x="606" y="4"/>
                    <a:pt x="606" y="4"/>
                  </a:cubicBezTo>
                  <a:cubicBezTo>
                    <a:pt x="613" y="18"/>
                    <a:pt x="615" y="34"/>
                    <a:pt x="611" y="51"/>
                  </a:cubicBezTo>
                  <a:cubicBezTo>
                    <a:pt x="611" y="51"/>
                    <a:pt x="611" y="52"/>
                    <a:pt x="611" y="52"/>
                  </a:cubicBezTo>
                  <a:cubicBezTo>
                    <a:pt x="616" y="35"/>
                    <a:pt x="614" y="20"/>
                    <a:pt x="607" y="5"/>
                  </a:cubicBezTo>
                  <a:close/>
                  <a:moveTo>
                    <a:pt x="605" y="2"/>
                  </a:moveTo>
                  <a:cubicBezTo>
                    <a:pt x="604" y="0"/>
                    <a:pt x="604" y="0"/>
                    <a:pt x="604" y="0"/>
                  </a:cubicBezTo>
                  <a:cubicBezTo>
                    <a:pt x="604" y="1"/>
                    <a:pt x="605" y="2"/>
                    <a:pt x="606" y="3"/>
                  </a:cubicBezTo>
                  <a:cubicBezTo>
                    <a:pt x="606" y="4"/>
                    <a:pt x="606" y="4"/>
                    <a:pt x="606" y="5"/>
                  </a:cubicBezTo>
                  <a:cubicBezTo>
                    <a:pt x="606" y="4"/>
                    <a:pt x="605" y="3"/>
                    <a:pt x="605" y="2"/>
                  </a:cubicBezTo>
                  <a:close/>
                  <a:moveTo>
                    <a:pt x="13" y="132"/>
                  </a:moveTo>
                  <a:cubicBezTo>
                    <a:pt x="14" y="132"/>
                    <a:pt x="14" y="131"/>
                    <a:pt x="14" y="131"/>
                  </a:cubicBezTo>
                  <a:cubicBezTo>
                    <a:pt x="4" y="115"/>
                    <a:pt x="1" y="98"/>
                    <a:pt x="6" y="79"/>
                  </a:cubicBezTo>
                  <a:cubicBezTo>
                    <a:pt x="6" y="79"/>
                    <a:pt x="6" y="78"/>
                    <a:pt x="6" y="78"/>
                  </a:cubicBezTo>
                  <a:cubicBezTo>
                    <a:pt x="6" y="80"/>
                    <a:pt x="6" y="80"/>
                    <a:pt x="6" y="80"/>
                  </a:cubicBezTo>
                  <a:cubicBezTo>
                    <a:pt x="6" y="80"/>
                    <a:pt x="6" y="80"/>
                    <a:pt x="6" y="80"/>
                  </a:cubicBezTo>
                  <a:cubicBezTo>
                    <a:pt x="0" y="99"/>
                    <a:pt x="4" y="117"/>
                    <a:pt x="13" y="132"/>
                  </a:cubicBezTo>
                  <a:close/>
                  <a:moveTo>
                    <a:pt x="66" y="175"/>
                  </a:moveTo>
                  <a:cubicBezTo>
                    <a:pt x="66" y="174"/>
                    <a:pt x="66" y="174"/>
                    <a:pt x="66" y="173"/>
                  </a:cubicBezTo>
                  <a:cubicBezTo>
                    <a:pt x="42" y="162"/>
                    <a:pt x="25" y="148"/>
                    <a:pt x="14" y="131"/>
                  </a:cubicBezTo>
                  <a:cubicBezTo>
                    <a:pt x="14" y="132"/>
                    <a:pt x="14" y="133"/>
                    <a:pt x="14" y="133"/>
                  </a:cubicBezTo>
                  <a:cubicBezTo>
                    <a:pt x="24" y="149"/>
                    <a:pt x="42" y="163"/>
                    <a:pt x="66" y="175"/>
                  </a:cubicBezTo>
                  <a:close/>
                  <a:moveTo>
                    <a:pt x="155" y="201"/>
                  </a:moveTo>
                  <a:cubicBezTo>
                    <a:pt x="155" y="201"/>
                    <a:pt x="155" y="200"/>
                    <a:pt x="155" y="199"/>
                  </a:cubicBezTo>
                  <a:cubicBezTo>
                    <a:pt x="121" y="194"/>
                    <a:pt x="91" y="185"/>
                    <a:pt x="67" y="174"/>
                  </a:cubicBezTo>
                  <a:cubicBezTo>
                    <a:pt x="67" y="174"/>
                    <a:pt x="67" y="175"/>
                    <a:pt x="67" y="175"/>
                  </a:cubicBezTo>
                  <a:cubicBezTo>
                    <a:pt x="91" y="187"/>
                    <a:pt x="120" y="196"/>
                    <a:pt x="155" y="201"/>
                  </a:cubicBezTo>
                  <a:close/>
                  <a:moveTo>
                    <a:pt x="271" y="207"/>
                  </a:moveTo>
                  <a:cubicBezTo>
                    <a:pt x="271" y="206"/>
                    <a:pt x="271" y="206"/>
                    <a:pt x="271" y="205"/>
                  </a:cubicBezTo>
                  <a:cubicBezTo>
                    <a:pt x="271" y="205"/>
                    <a:pt x="270" y="205"/>
                    <a:pt x="270" y="205"/>
                  </a:cubicBezTo>
                  <a:cubicBezTo>
                    <a:pt x="228" y="207"/>
                    <a:pt x="190" y="205"/>
                    <a:pt x="156" y="200"/>
                  </a:cubicBezTo>
                  <a:cubicBezTo>
                    <a:pt x="156" y="200"/>
                    <a:pt x="156" y="201"/>
                    <a:pt x="156" y="201"/>
                  </a:cubicBezTo>
                  <a:cubicBezTo>
                    <a:pt x="190" y="207"/>
                    <a:pt x="228" y="209"/>
                    <a:pt x="270" y="207"/>
                  </a:cubicBezTo>
                  <a:cubicBezTo>
                    <a:pt x="270" y="207"/>
                    <a:pt x="271" y="207"/>
                    <a:pt x="271" y="207"/>
                  </a:cubicBezTo>
                  <a:close/>
                  <a:moveTo>
                    <a:pt x="394" y="190"/>
                  </a:moveTo>
                  <a:cubicBezTo>
                    <a:pt x="393" y="189"/>
                    <a:pt x="393" y="188"/>
                    <a:pt x="393" y="188"/>
                  </a:cubicBezTo>
                  <a:cubicBezTo>
                    <a:pt x="355" y="197"/>
                    <a:pt x="314" y="203"/>
                    <a:pt x="273" y="205"/>
                  </a:cubicBezTo>
                  <a:cubicBezTo>
                    <a:pt x="273" y="205"/>
                    <a:pt x="273" y="206"/>
                    <a:pt x="273" y="207"/>
                  </a:cubicBezTo>
                  <a:cubicBezTo>
                    <a:pt x="315" y="205"/>
                    <a:pt x="355" y="199"/>
                    <a:pt x="394" y="190"/>
                  </a:cubicBezTo>
                  <a:close/>
                  <a:moveTo>
                    <a:pt x="499" y="154"/>
                  </a:moveTo>
                  <a:cubicBezTo>
                    <a:pt x="499" y="154"/>
                    <a:pt x="498" y="153"/>
                    <a:pt x="498" y="152"/>
                  </a:cubicBezTo>
                  <a:cubicBezTo>
                    <a:pt x="468" y="167"/>
                    <a:pt x="433" y="179"/>
                    <a:pt x="395" y="188"/>
                  </a:cubicBezTo>
                  <a:cubicBezTo>
                    <a:pt x="395" y="188"/>
                    <a:pt x="395" y="189"/>
                    <a:pt x="395" y="189"/>
                  </a:cubicBezTo>
                  <a:cubicBezTo>
                    <a:pt x="433" y="180"/>
                    <a:pt x="468" y="168"/>
                    <a:pt x="499" y="154"/>
                  </a:cubicBezTo>
                  <a:close/>
                  <a:moveTo>
                    <a:pt x="576" y="105"/>
                  </a:moveTo>
                  <a:cubicBezTo>
                    <a:pt x="575" y="105"/>
                    <a:pt x="575" y="104"/>
                    <a:pt x="575" y="104"/>
                  </a:cubicBezTo>
                  <a:cubicBezTo>
                    <a:pt x="556" y="121"/>
                    <a:pt x="530" y="138"/>
                    <a:pt x="499" y="152"/>
                  </a:cubicBezTo>
                  <a:cubicBezTo>
                    <a:pt x="500" y="152"/>
                    <a:pt x="500" y="153"/>
                    <a:pt x="500" y="154"/>
                  </a:cubicBezTo>
                  <a:cubicBezTo>
                    <a:pt x="530" y="139"/>
                    <a:pt x="556" y="123"/>
                    <a:pt x="576" y="105"/>
                  </a:cubicBezTo>
                  <a:close/>
                  <a:moveTo>
                    <a:pt x="611" y="52"/>
                  </a:moveTo>
                  <a:cubicBezTo>
                    <a:pt x="611" y="52"/>
                    <a:pt x="611" y="51"/>
                    <a:pt x="611" y="51"/>
                  </a:cubicBezTo>
                  <a:cubicBezTo>
                    <a:pt x="606" y="69"/>
                    <a:pt x="594" y="87"/>
                    <a:pt x="576" y="103"/>
                  </a:cubicBezTo>
                  <a:cubicBezTo>
                    <a:pt x="576" y="104"/>
                    <a:pt x="576" y="104"/>
                    <a:pt x="576" y="105"/>
                  </a:cubicBezTo>
                  <a:cubicBezTo>
                    <a:pt x="594" y="88"/>
                    <a:pt x="607" y="70"/>
                    <a:pt x="611" y="52"/>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0" name="Freeform 70"/>
            <p:cNvSpPr>
              <a:spLocks noEditPoints="1"/>
            </p:cNvSpPr>
            <p:nvPr/>
          </p:nvSpPr>
          <p:spPr bwMode="auto">
            <a:xfrm>
              <a:off x="4938396" y="3057130"/>
              <a:ext cx="897282" cy="346241"/>
            </a:xfrm>
            <a:custGeom>
              <a:avLst/>
              <a:gdLst>
                <a:gd name="T0" fmla="*/ 202973 w 500"/>
                <a:gd name="T1" fmla="*/ 11119 h 193"/>
                <a:gd name="T2" fmla="*/ 202661 w 500"/>
                <a:gd name="T3" fmla="*/ 11119 h 193"/>
                <a:gd name="T4" fmla="*/ 204221 w 500"/>
                <a:gd name="T5" fmla="*/ 26271 h 193"/>
                <a:gd name="T6" fmla="*/ 204722 w 500"/>
                <a:gd name="T7" fmla="*/ 26800 h 193"/>
                <a:gd name="T8" fmla="*/ 202973 w 500"/>
                <a:gd name="T9" fmla="*/ 11119 h 193"/>
                <a:gd name="T10" fmla="*/ 193066 w 500"/>
                <a:gd name="T11" fmla="*/ 369 h 193"/>
                <a:gd name="T12" fmla="*/ 192328 w 500"/>
                <a:gd name="T13" fmla="*/ 0 h 193"/>
                <a:gd name="T14" fmla="*/ 202661 w 500"/>
                <a:gd name="T15" fmla="*/ 10590 h 193"/>
                <a:gd name="T16" fmla="*/ 202973 w 500"/>
                <a:gd name="T17" fmla="*/ 11119 h 193"/>
                <a:gd name="T18" fmla="*/ 193066 w 500"/>
                <a:gd name="T19" fmla="*/ 369 h 193"/>
                <a:gd name="T20" fmla="*/ 2061 w 500"/>
                <a:gd name="T21" fmla="*/ 35336 h 193"/>
                <a:gd name="T22" fmla="*/ 2430 w 500"/>
                <a:gd name="T23" fmla="*/ 34968 h 193"/>
                <a:gd name="T24" fmla="*/ 9087 w 500"/>
                <a:gd name="T25" fmla="*/ 23490 h 193"/>
                <a:gd name="T26" fmla="*/ 8718 w 500"/>
                <a:gd name="T27" fmla="*/ 23870 h 193"/>
                <a:gd name="T28" fmla="*/ 2061 w 500"/>
                <a:gd name="T29" fmla="*/ 35336 h 193"/>
                <a:gd name="T30" fmla="*/ 4494 w 500"/>
                <a:gd name="T31" fmla="*/ 53881 h 193"/>
                <a:gd name="T32" fmla="*/ 4872 w 500"/>
                <a:gd name="T33" fmla="*/ 53099 h 193"/>
                <a:gd name="T34" fmla="*/ 2061 w 500"/>
                <a:gd name="T35" fmla="*/ 35861 h 193"/>
                <a:gd name="T36" fmla="*/ 2430 w 500"/>
                <a:gd name="T37" fmla="*/ 35336 h 193"/>
                <a:gd name="T38" fmla="*/ 2061 w 500"/>
                <a:gd name="T39" fmla="*/ 35861 h 193"/>
                <a:gd name="T40" fmla="*/ 1560 w 500"/>
                <a:gd name="T41" fmla="*/ 36152 h 193"/>
                <a:gd name="T42" fmla="*/ 4494 w 500"/>
                <a:gd name="T43" fmla="*/ 53881 h 193"/>
                <a:gd name="T44" fmla="*/ 21862 w 500"/>
                <a:gd name="T45" fmla="*/ 67809 h 193"/>
                <a:gd name="T46" fmla="*/ 22366 w 500"/>
                <a:gd name="T47" fmla="*/ 67306 h 193"/>
                <a:gd name="T48" fmla="*/ 4872 w 500"/>
                <a:gd name="T49" fmla="*/ 53378 h 193"/>
                <a:gd name="T50" fmla="*/ 4494 w 500"/>
                <a:gd name="T51" fmla="*/ 53881 h 193"/>
                <a:gd name="T52" fmla="*/ 21862 w 500"/>
                <a:gd name="T53" fmla="*/ 67809 h 193"/>
                <a:gd name="T54" fmla="*/ 51682 w 500"/>
                <a:gd name="T55" fmla="*/ 76355 h 193"/>
                <a:gd name="T56" fmla="*/ 51973 w 500"/>
                <a:gd name="T57" fmla="*/ 75970 h 193"/>
                <a:gd name="T58" fmla="*/ 22673 w 500"/>
                <a:gd name="T59" fmla="*/ 67306 h 193"/>
                <a:gd name="T60" fmla="*/ 22366 w 500"/>
                <a:gd name="T61" fmla="*/ 68187 h 193"/>
                <a:gd name="T62" fmla="*/ 51682 w 500"/>
                <a:gd name="T63" fmla="*/ 76355 h 193"/>
                <a:gd name="T64" fmla="*/ 90723 w 500"/>
                <a:gd name="T65" fmla="*/ 78505 h 193"/>
                <a:gd name="T66" fmla="*/ 90723 w 500"/>
                <a:gd name="T67" fmla="*/ 77752 h 193"/>
                <a:gd name="T68" fmla="*/ 90444 w 500"/>
                <a:gd name="T69" fmla="*/ 77752 h 193"/>
                <a:gd name="T70" fmla="*/ 52341 w 500"/>
                <a:gd name="T71" fmla="*/ 75970 h 193"/>
                <a:gd name="T72" fmla="*/ 51973 w 500"/>
                <a:gd name="T73" fmla="*/ 76880 h 193"/>
                <a:gd name="T74" fmla="*/ 90444 w 500"/>
                <a:gd name="T75" fmla="*/ 78505 h 193"/>
                <a:gd name="T76" fmla="*/ 90723 w 500"/>
                <a:gd name="T77" fmla="*/ 78505 h 193"/>
                <a:gd name="T78" fmla="*/ 131580 w 500"/>
                <a:gd name="T79" fmla="*/ 72738 h 193"/>
                <a:gd name="T80" fmla="*/ 131580 w 500"/>
                <a:gd name="T81" fmla="*/ 71857 h 193"/>
                <a:gd name="T82" fmla="*/ 91104 w 500"/>
                <a:gd name="T83" fmla="*/ 77752 h 193"/>
                <a:gd name="T84" fmla="*/ 91104 w 500"/>
                <a:gd name="T85" fmla="*/ 78505 h 193"/>
                <a:gd name="T86" fmla="*/ 131580 w 500"/>
                <a:gd name="T87" fmla="*/ 72738 h 193"/>
                <a:gd name="T88" fmla="*/ 166991 w 500"/>
                <a:gd name="T89" fmla="*/ 60898 h 193"/>
                <a:gd name="T90" fmla="*/ 166709 w 500"/>
                <a:gd name="T91" fmla="*/ 60367 h 193"/>
                <a:gd name="T92" fmla="*/ 131928 w 500"/>
                <a:gd name="T93" fmla="*/ 71857 h 193"/>
                <a:gd name="T94" fmla="*/ 131928 w 500"/>
                <a:gd name="T95" fmla="*/ 72738 h 193"/>
                <a:gd name="T96" fmla="*/ 166991 w 500"/>
                <a:gd name="T97" fmla="*/ 60898 h 193"/>
                <a:gd name="T98" fmla="*/ 192697 w 500"/>
                <a:gd name="T99" fmla="*/ 44910 h 193"/>
                <a:gd name="T100" fmla="*/ 192328 w 500"/>
                <a:gd name="T101" fmla="*/ 44029 h 193"/>
                <a:gd name="T102" fmla="*/ 166991 w 500"/>
                <a:gd name="T103" fmla="*/ 60027 h 193"/>
                <a:gd name="T104" fmla="*/ 167520 w 500"/>
                <a:gd name="T105" fmla="*/ 60898 h 193"/>
                <a:gd name="T106" fmla="*/ 192697 w 500"/>
                <a:gd name="T107" fmla="*/ 44910 h 193"/>
                <a:gd name="T108" fmla="*/ 204722 w 500"/>
                <a:gd name="T109" fmla="*/ 26800 h 193"/>
                <a:gd name="T110" fmla="*/ 204221 w 500"/>
                <a:gd name="T111" fmla="*/ 26271 h 193"/>
                <a:gd name="T112" fmla="*/ 192328 w 500"/>
                <a:gd name="T113" fmla="*/ 44029 h 193"/>
                <a:gd name="T114" fmla="*/ 193066 w 500"/>
                <a:gd name="T115" fmla="*/ 44317 h 193"/>
                <a:gd name="T116" fmla="*/ 204722 w 500"/>
                <a:gd name="T117" fmla="*/ 26800 h 1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00" h="193">
                  <a:moveTo>
                    <a:pt x="492" y="27"/>
                  </a:moveTo>
                  <a:cubicBezTo>
                    <a:pt x="492" y="27"/>
                    <a:pt x="491" y="27"/>
                    <a:pt x="491" y="27"/>
                  </a:cubicBezTo>
                  <a:cubicBezTo>
                    <a:pt x="497" y="38"/>
                    <a:pt x="499" y="51"/>
                    <a:pt x="495" y="64"/>
                  </a:cubicBezTo>
                  <a:cubicBezTo>
                    <a:pt x="495" y="65"/>
                    <a:pt x="496" y="65"/>
                    <a:pt x="496" y="65"/>
                  </a:cubicBezTo>
                  <a:cubicBezTo>
                    <a:pt x="500" y="52"/>
                    <a:pt x="498" y="39"/>
                    <a:pt x="492" y="27"/>
                  </a:cubicBezTo>
                  <a:close/>
                  <a:moveTo>
                    <a:pt x="468" y="1"/>
                  </a:moveTo>
                  <a:cubicBezTo>
                    <a:pt x="466" y="0"/>
                    <a:pt x="466" y="0"/>
                    <a:pt x="466" y="0"/>
                  </a:cubicBezTo>
                  <a:cubicBezTo>
                    <a:pt x="477" y="7"/>
                    <a:pt x="486" y="16"/>
                    <a:pt x="491" y="26"/>
                  </a:cubicBezTo>
                  <a:cubicBezTo>
                    <a:pt x="491" y="26"/>
                    <a:pt x="492" y="27"/>
                    <a:pt x="492" y="27"/>
                  </a:cubicBezTo>
                  <a:cubicBezTo>
                    <a:pt x="487" y="17"/>
                    <a:pt x="479" y="9"/>
                    <a:pt x="468" y="1"/>
                  </a:cubicBezTo>
                  <a:close/>
                  <a:moveTo>
                    <a:pt x="5" y="86"/>
                  </a:moveTo>
                  <a:cubicBezTo>
                    <a:pt x="5" y="86"/>
                    <a:pt x="6" y="85"/>
                    <a:pt x="6" y="85"/>
                  </a:cubicBezTo>
                  <a:cubicBezTo>
                    <a:pt x="9" y="75"/>
                    <a:pt x="15" y="66"/>
                    <a:pt x="22" y="57"/>
                  </a:cubicBezTo>
                  <a:cubicBezTo>
                    <a:pt x="21" y="58"/>
                    <a:pt x="21" y="58"/>
                    <a:pt x="21" y="58"/>
                  </a:cubicBezTo>
                  <a:cubicBezTo>
                    <a:pt x="13" y="67"/>
                    <a:pt x="8" y="77"/>
                    <a:pt x="5" y="86"/>
                  </a:cubicBezTo>
                  <a:close/>
                  <a:moveTo>
                    <a:pt x="11" y="131"/>
                  </a:moveTo>
                  <a:cubicBezTo>
                    <a:pt x="11" y="130"/>
                    <a:pt x="11" y="130"/>
                    <a:pt x="12" y="129"/>
                  </a:cubicBezTo>
                  <a:cubicBezTo>
                    <a:pt x="4" y="117"/>
                    <a:pt x="1" y="102"/>
                    <a:pt x="5" y="87"/>
                  </a:cubicBezTo>
                  <a:cubicBezTo>
                    <a:pt x="6" y="87"/>
                    <a:pt x="6" y="86"/>
                    <a:pt x="6" y="86"/>
                  </a:cubicBezTo>
                  <a:cubicBezTo>
                    <a:pt x="6" y="86"/>
                    <a:pt x="5" y="87"/>
                    <a:pt x="5" y="87"/>
                  </a:cubicBezTo>
                  <a:cubicBezTo>
                    <a:pt x="5" y="87"/>
                    <a:pt x="5" y="88"/>
                    <a:pt x="4" y="88"/>
                  </a:cubicBezTo>
                  <a:cubicBezTo>
                    <a:pt x="0" y="104"/>
                    <a:pt x="3" y="118"/>
                    <a:pt x="11" y="131"/>
                  </a:cubicBezTo>
                  <a:close/>
                  <a:moveTo>
                    <a:pt x="53" y="165"/>
                  </a:moveTo>
                  <a:cubicBezTo>
                    <a:pt x="53" y="165"/>
                    <a:pt x="54" y="164"/>
                    <a:pt x="54" y="164"/>
                  </a:cubicBezTo>
                  <a:cubicBezTo>
                    <a:pt x="35" y="154"/>
                    <a:pt x="20" y="143"/>
                    <a:pt x="12" y="130"/>
                  </a:cubicBezTo>
                  <a:cubicBezTo>
                    <a:pt x="12" y="130"/>
                    <a:pt x="11" y="131"/>
                    <a:pt x="11" y="131"/>
                  </a:cubicBezTo>
                  <a:cubicBezTo>
                    <a:pt x="20" y="144"/>
                    <a:pt x="34" y="156"/>
                    <a:pt x="53" y="165"/>
                  </a:cubicBezTo>
                  <a:close/>
                  <a:moveTo>
                    <a:pt x="125" y="186"/>
                  </a:moveTo>
                  <a:cubicBezTo>
                    <a:pt x="125" y="186"/>
                    <a:pt x="126" y="185"/>
                    <a:pt x="126" y="185"/>
                  </a:cubicBezTo>
                  <a:cubicBezTo>
                    <a:pt x="98" y="180"/>
                    <a:pt x="74" y="173"/>
                    <a:pt x="55" y="164"/>
                  </a:cubicBezTo>
                  <a:cubicBezTo>
                    <a:pt x="55" y="165"/>
                    <a:pt x="54" y="165"/>
                    <a:pt x="54" y="166"/>
                  </a:cubicBezTo>
                  <a:cubicBezTo>
                    <a:pt x="73" y="175"/>
                    <a:pt x="98" y="182"/>
                    <a:pt x="125" y="186"/>
                  </a:cubicBezTo>
                  <a:close/>
                  <a:moveTo>
                    <a:pt x="220" y="191"/>
                  </a:moveTo>
                  <a:cubicBezTo>
                    <a:pt x="220" y="190"/>
                    <a:pt x="220" y="190"/>
                    <a:pt x="220" y="189"/>
                  </a:cubicBezTo>
                  <a:cubicBezTo>
                    <a:pt x="220" y="189"/>
                    <a:pt x="219" y="189"/>
                    <a:pt x="219" y="189"/>
                  </a:cubicBezTo>
                  <a:cubicBezTo>
                    <a:pt x="185" y="191"/>
                    <a:pt x="154" y="189"/>
                    <a:pt x="127" y="185"/>
                  </a:cubicBezTo>
                  <a:cubicBezTo>
                    <a:pt x="127" y="186"/>
                    <a:pt x="127" y="186"/>
                    <a:pt x="126" y="187"/>
                  </a:cubicBezTo>
                  <a:cubicBezTo>
                    <a:pt x="154" y="191"/>
                    <a:pt x="185" y="193"/>
                    <a:pt x="219" y="191"/>
                  </a:cubicBezTo>
                  <a:cubicBezTo>
                    <a:pt x="219" y="191"/>
                    <a:pt x="219" y="191"/>
                    <a:pt x="220" y="191"/>
                  </a:cubicBezTo>
                  <a:close/>
                  <a:moveTo>
                    <a:pt x="319" y="177"/>
                  </a:moveTo>
                  <a:cubicBezTo>
                    <a:pt x="319" y="177"/>
                    <a:pt x="319" y="176"/>
                    <a:pt x="319" y="175"/>
                  </a:cubicBezTo>
                  <a:cubicBezTo>
                    <a:pt x="288" y="183"/>
                    <a:pt x="255" y="188"/>
                    <a:pt x="221" y="189"/>
                  </a:cubicBezTo>
                  <a:cubicBezTo>
                    <a:pt x="221" y="190"/>
                    <a:pt x="221" y="190"/>
                    <a:pt x="221" y="191"/>
                  </a:cubicBezTo>
                  <a:cubicBezTo>
                    <a:pt x="255" y="189"/>
                    <a:pt x="288" y="184"/>
                    <a:pt x="319" y="177"/>
                  </a:cubicBezTo>
                  <a:close/>
                  <a:moveTo>
                    <a:pt x="405" y="148"/>
                  </a:moveTo>
                  <a:cubicBezTo>
                    <a:pt x="404" y="148"/>
                    <a:pt x="404" y="147"/>
                    <a:pt x="404" y="147"/>
                  </a:cubicBezTo>
                  <a:cubicBezTo>
                    <a:pt x="379" y="158"/>
                    <a:pt x="351" y="168"/>
                    <a:pt x="320" y="175"/>
                  </a:cubicBezTo>
                  <a:cubicBezTo>
                    <a:pt x="320" y="176"/>
                    <a:pt x="320" y="176"/>
                    <a:pt x="320" y="177"/>
                  </a:cubicBezTo>
                  <a:cubicBezTo>
                    <a:pt x="351" y="170"/>
                    <a:pt x="380" y="160"/>
                    <a:pt x="405" y="148"/>
                  </a:cubicBezTo>
                  <a:close/>
                  <a:moveTo>
                    <a:pt x="467" y="109"/>
                  </a:moveTo>
                  <a:cubicBezTo>
                    <a:pt x="467" y="108"/>
                    <a:pt x="466" y="108"/>
                    <a:pt x="466" y="107"/>
                  </a:cubicBezTo>
                  <a:cubicBezTo>
                    <a:pt x="450" y="122"/>
                    <a:pt x="429" y="135"/>
                    <a:pt x="405" y="146"/>
                  </a:cubicBezTo>
                  <a:cubicBezTo>
                    <a:pt x="405" y="147"/>
                    <a:pt x="405" y="147"/>
                    <a:pt x="406" y="148"/>
                  </a:cubicBezTo>
                  <a:cubicBezTo>
                    <a:pt x="430" y="136"/>
                    <a:pt x="451" y="123"/>
                    <a:pt x="467" y="109"/>
                  </a:cubicBezTo>
                  <a:close/>
                  <a:moveTo>
                    <a:pt x="496" y="65"/>
                  </a:moveTo>
                  <a:cubicBezTo>
                    <a:pt x="496" y="65"/>
                    <a:pt x="495" y="65"/>
                    <a:pt x="495" y="64"/>
                  </a:cubicBezTo>
                  <a:cubicBezTo>
                    <a:pt x="491" y="79"/>
                    <a:pt x="481" y="93"/>
                    <a:pt x="466" y="107"/>
                  </a:cubicBezTo>
                  <a:cubicBezTo>
                    <a:pt x="467" y="107"/>
                    <a:pt x="467" y="108"/>
                    <a:pt x="468" y="108"/>
                  </a:cubicBezTo>
                  <a:cubicBezTo>
                    <a:pt x="482" y="95"/>
                    <a:pt x="492" y="80"/>
                    <a:pt x="496" y="65"/>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1" name="Freeform 71"/>
            <p:cNvSpPr>
              <a:spLocks noEditPoints="1"/>
            </p:cNvSpPr>
            <p:nvPr/>
          </p:nvSpPr>
          <p:spPr bwMode="auto">
            <a:xfrm>
              <a:off x="5080351" y="2950069"/>
              <a:ext cx="583005" cy="264996"/>
            </a:xfrm>
            <a:custGeom>
              <a:avLst/>
              <a:gdLst>
                <a:gd name="T0" fmla="*/ 131311 w 325"/>
                <a:gd name="T1" fmla="*/ 16210 h 148"/>
                <a:gd name="T2" fmla="*/ 132869 w 325"/>
                <a:gd name="T3" fmla="*/ 26319 h 148"/>
                <a:gd name="T4" fmla="*/ 121361 w 325"/>
                <a:gd name="T5" fmla="*/ 7202 h 148"/>
                <a:gd name="T6" fmla="*/ 130780 w 325"/>
                <a:gd name="T7" fmla="*/ 16210 h 148"/>
                <a:gd name="T8" fmla="*/ 121361 w 325"/>
                <a:gd name="T9" fmla="*/ 7202 h 148"/>
                <a:gd name="T10" fmla="*/ 102345 w 325"/>
                <a:gd name="T11" fmla="*/ 1236 h 148"/>
                <a:gd name="T12" fmla="*/ 120992 w 325"/>
                <a:gd name="T13" fmla="*/ 6874 h 148"/>
                <a:gd name="T14" fmla="*/ 94166 w 325"/>
                <a:gd name="T15" fmla="*/ 0 h 148"/>
                <a:gd name="T16" fmla="*/ 102057 w 325"/>
                <a:gd name="T17" fmla="*/ 868 h 148"/>
                <a:gd name="T18" fmla="*/ 95416 w 325"/>
                <a:gd name="T19" fmla="*/ 0 h 148"/>
                <a:gd name="T20" fmla="*/ 27998 w 325"/>
                <a:gd name="T21" fmla="*/ 9770 h 148"/>
                <a:gd name="T22" fmla="*/ 33740 w 325"/>
                <a:gd name="T23" fmla="*/ 7735 h 148"/>
                <a:gd name="T24" fmla="*/ 27998 w 325"/>
                <a:gd name="T25" fmla="*/ 9770 h 148"/>
                <a:gd name="T26" fmla="*/ 11135 w 325"/>
                <a:gd name="T27" fmla="*/ 19968 h 148"/>
                <a:gd name="T28" fmla="*/ 27473 w 325"/>
                <a:gd name="T29" fmla="*/ 9770 h 148"/>
                <a:gd name="T30" fmla="*/ 1557 w 325"/>
                <a:gd name="T31" fmla="*/ 32007 h 148"/>
                <a:gd name="T32" fmla="*/ 10598 w 325"/>
                <a:gd name="T33" fmla="*/ 19968 h 148"/>
                <a:gd name="T34" fmla="*/ 1557 w 325"/>
                <a:gd name="T35" fmla="*/ 32007 h 148"/>
                <a:gd name="T36" fmla="*/ 3679 w 325"/>
                <a:gd name="T37" fmla="*/ 43323 h 148"/>
                <a:gd name="T38" fmla="*/ 2061 w 325"/>
                <a:gd name="T39" fmla="*/ 32007 h 148"/>
                <a:gd name="T40" fmla="*/ 1250 w 325"/>
                <a:gd name="T41" fmla="*/ 32530 h 148"/>
                <a:gd name="T42" fmla="*/ 14436 w 325"/>
                <a:gd name="T43" fmla="*/ 52777 h 148"/>
                <a:gd name="T44" fmla="*/ 3679 w 325"/>
                <a:gd name="T45" fmla="*/ 43323 h 148"/>
                <a:gd name="T46" fmla="*/ 14436 w 325"/>
                <a:gd name="T47" fmla="*/ 52777 h 148"/>
                <a:gd name="T48" fmla="*/ 33740 w 325"/>
                <a:gd name="T49" fmla="*/ 57969 h 148"/>
                <a:gd name="T50" fmla="*/ 14436 w 325"/>
                <a:gd name="T51" fmla="*/ 53161 h 148"/>
                <a:gd name="T52" fmla="*/ 58869 w 325"/>
                <a:gd name="T53" fmla="*/ 59648 h 148"/>
                <a:gd name="T54" fmla="*/ 58869 w 325"/>
                <a:gd name="T55" fmla="*/ 59127 h 148"/>
                <a:gd name="T56" fmla="*/ 34113 w 325"/>
                <a:gd name="T57" fmla="*/ 58472 h 148"/>
                <a:gd name="T58" fmla="*/ 58869 w 325"/>
                <a:gd name="T59" fmla="*/ 59648 h 148"/>
                <a:gd name="T60" fmla="*/ 85191 w 325"/>
                <a:gd name="T61" fmla="*/ 55574 h 148"/>
                <a:gd name="T62" fmla="*/ 59181 w 325"/>
                <a:gd name="T63" fmla="*/ 59648 h 148"/>
                <a:gd name="T64" fmla="*/ 108115 w 325"/>
                <a:gd name="T65" fmla="*/ 48334 h 148"/>
                <a:gd name="T66" fmla="*/ 85695 w 325"/>
                <a:gd name="T67" fmla="*/ 55189 h 148"/>
                <a:gd name="T68" fmla="*/ 108115 w 325"/>
                <a:gd name="T69" fmla="*/ 48334 h 148"/>
                <a:gd name="T70" fmla="*/ 124331 w 325"/>
                <a:gd name="T71" fmla="*/ 37635 h 148"/>
                <a:gd name="T72" fmla="*/ 108706 w 325"/>
                <a:gd name="T73" fmla="*/ 48334 h 148"/>
                <a:gd name="T74" fmla="*/ 132869 w 325"/>
                <a:gd name="T75" fmla="*/ 26319 h 148"/>
                <a:gd name="T76" fmla="*/ 124671 w 325"/>
                <a:gd name="T77" fmla="*/ 37317 h 148"/>
                <a:gd name="T78" fmla="*/ 132869 w 325"/>
                <a:gd name="T79" fmla="*/ 263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25" h="148">
                  <a:moveTo>
                    <a:pt x="320" y="41"/>
                  </a:moveTo>
                  <a:cubicBezTo>
                    <a:pt x="320" y="41"/>
                    <a:pt x="319" y="40"/>
                    <a:pt x="319" y="40"/>
                  </a:cubicBezTo>
                  <a:cubicBezTo>
                    <a:pt x="323" y="48"/>
                    <a:pt x="324" y="56"/>
                    <a:pt x="321" y="65"/>
                  </a:cubicBezTo>
                  <a:cubicBezTo>
                    <a:pt x="322" y="65"/>
                    <a:pt x="322" y="65"/>
                    <a:pt x="323" y="65"/>
                  </a:cubicBezTo>
                  <a:cubicBezTo>
                    <a:pt x="325" y="57"/>
                    <a:pt x="324" y="48"/>
                    <a:pt x="320" y="41"/>
                  </a:cubicBezTo>
                  <a:close/>
                  <a:moveTo>
                    <a:pt x="295" y="18"/>
                  </a:moveTo>
                  <a:cubicBezTo>
                    <a:pt x="294" y="17"/>
                    <a:pt x="294" y="17"/>
                    <a:pt x="294" y="17"/>
                  </a:cubicBezTo>
                  <a:cubicBezTo>
                    <a:pt x="305" y="24"/>
                    <a:pt x="314" y="31"/>
                    <a:pt x="318" y="40"/>
                  </a:cubicBezTo>
                  <a:cubicBezTo>
                    <a:pt x="319" y="40"/>
                    <a:pt x="319" y="40"/>
                    <a:pt x="320" y="40"/>
                  </a:cubicBezTo>
                  <a:cubicBezTo>
                    <a:pt x="315" y="32"/>
                    <a:pt x="307" y="24"/>
                    <a:pt x="295" y="18"/>
                  </a:cubicBezTo>
                  <a:close/>
                  <a:moveTo>
                    <a:pt x="250" y="3"/>
                  </a:moveTo>
                  <a:cubicBezTo>
                    <a:pt x="250" y="3"/>
                    <a:pt x="249" y="3"/>
                    <a:pt x="249" y="3"/>
                  </a:cubicBezTo>
                  <a:cubicBezTo>
                    <a:pt x="266" y="6"/>
                    <a:pt x="281" y="11"/>
                    <a:pt x="293" y="17"/>
                  </a:cubicBezTo>
                  <a:cubicBezTo>
                    <a:pt x="294" y="17"/>
                    <a:pt x="294" y="17"/>
                    <a:pt x="294" y="17"/>
                  </a:cubicBezTo>
                  <a:cubicBezTo>
                    <a:pt x="283" y="11"/>
                    <a:pt x="267" y="6"/>
                    <a:pt x="250" y="3"/>
                  </a:cubicBezTo>
                  <a:close/>
                  <a:moveTo>
                    <a:pt x="229" y="0"/>
                  </a:moveTo>
                  <a:cubicBezTo>
                    <a:pt x="228" y="0"/>
                    <a:pt x="228" y="0"/>
                    <a:pt x="228" y="0"/>
                  </a:cubicBezTo>
                  <a:cubicBezTo>
                    <a:pt x="235" y="0"/>
                    <a:pt x="242" y="1"/>
                    <a:pt x="248" y="2"/>
                  </a:cubicBezTo>
                  <a:cubicBezTo>
                    <a:pt x="249" y="2"/>
                    <a:pt x="249" y="3"/>
                    <a:pt x="249" y="3"/>
                  </a:cubicBezTo>
                  <a:cubicBezTo>
                    <a:pt x="244" y="2"/>
                    <a:pt x="238" y="1"/>
                    <a:pt x="232" y="0"/>
                  </a:cubicBezTo>
                  <a:cubicBezTo>
                    <a:pt x="229" y="0"/>
                    <a:pt x="229" y="0"/>
                    <a:pt x="229" y="0"/>
                  </a:cubicBezTo>
                  <a:close/>
                  <a:moveTo>
                    <a:pt x="68" y="24"/>
                  </a:moveTo>
                  <a:cubicBezTo>
                    <a:pt x="68" y="24"/>
                    <a:pt x="68" y="24"/>
                    <a:pt x="69" y="24"/>
                  </a:cubicBezTo>
                  <a:cubicBezTo>
                    <a:pt x="73" y="22"/>
                    <a:pt x="77" y="20"/>
                    <a:pt x="82" y="19"/>
                  </a:cubicBezTo>
                  <a:cubicBezTo>
                    <a:pt x="78" y="20"/>
                    <a:pt x="78" y="20"/>
                    <a:pt x="78" y="20"/>
                  </a:cubicBezTo>
                  <a:cubicBezTo>
                    <a:pt x="75" y="21"/>
                    <a:pt x="71" y="23"/>
                    <a:pt x="68" y="24"/>
                  </a:cubicBezTo>
                  <a:close/>
                  <a:moveTo>
                    <a:pt x="26" y="49"/>
                  </a:moveTo>
                  <a:cubicBezTo>
                    <a:pt x="26" y="49"/>
                    <a:pt x="26" y="49"/>
                    <a:pt x="27" y="49"/>
                  </a:cubicBezTo>
                  <a:cubicBezTo>
                    <a:pt x="38" y="40"/>
                    <a:pt x="52" y="31"/>
                    <a:pt x="68" y="24"/>
                  </a:cubicBezTo>
                  <a:cubicBezTo>
                    <a:pt x="68" y="24"/>
                    <a:pt x="68" y="24"/>
                    <a:pt x="67" y="24"/>
                  </a:cubicBezTo>
                  <a:cubicBezTo>
                    <a:pt x="51" y="32"/>
                    <a:pt x="36" y="40"/>
                    <a:pt x="26" y="49"/>
                  </a:cubicBezTo>
                  <a:close/>
                  <a:moveTo>
                    <a:pt x="4" y="79"/>
                  </a:moveTo>
                  <a:cubicBezTo>
                    <a:pt x="4" y="79"/>
                    <a:pt x="5" y="78"/>
                    <a:pt x="5" y="78"/>
                  </a:cubicBezTo>
                  <a:cubicBezTo>
                    <a:pt x="8" y="68"/>
                    <a:pt x="16" y="58"/>
                    <a:pt x="26" y="49"/>
                  </a:cubicBezTo>
                  <a:cubicBezTo>
                    <a:pt x="26" y="49"/>
                    <a:pt x="26" y="49"/>
                    <a:pt x="25" y="50"/>
                  </a:cubicBezTo>
                  <a:cubicBezTo>
                    <a:pt x="14" y="59"/>
                    <a:pt x="7" y="69"/>
                    <a:pt x="4" y="79"/>
                  </a:cubicBezTo>
                  <a:close/>
                  <a:moveTo>
                    <a:pt x="7" y="108"/>
                  </a:moveTo>
                  <a:cubicBezTo>
                    <a:pt x="8" y="107"/>
                    <a:pt x="8" y="107"/>
                    <a:pt x="9" y="107"/>
                  </a:cubicBezTo>
                  <a:cubicBezTo>
                    <a:pt x="3" y="99"/>
                    <a:pt x="2" y="89"/>
                    <a:pt x="5" y="79"/>
                  </a:cubicBezTo>
                  <a:cubicBezTo>
                    <a:pt x="5" y="79"/>
                    <a:pt x="5" y="79"/>
                    <a:pt x="5" y="79"/>
                  </a:cubicBezTo>
                  <a:cubicBezTo>
                    <a:pt x="4" y="79"/>
                    <a:pt x="4" y="79"/>
                    <a:pt x="3" y="79"/>
                  </a:cubicBezTo>
                  <a:cubicBezTo>
                    <a:pt x="3" y="80"/>
                    <a:pt x="3" y="80"/>
                    <a:pt x="3" y="80"/>
                  </a:cubicBezTo>
                  <a:cubicBezTo>
                    <a:pt x="0" y="90"/>
                    <a:pt x="2" y="100"/>
                    <a:pt x="7" y="108"/>
                  </a:cubicBezTo>
                  <a:close/>
                  <a:moveTo>
                    <a:pt x="35" y="130"/>
                  </a:moveTo>
                  <a:cubicBezTo>
                    <a:pt x="35" y="130"/>
                    <a:pt x="36" y="129"/>
                    <a:pt x="36" y="129"/>
                  </a:cubicBezTo>
                  <a:cubicBezTo>
                    <a:pt x="24" y="123"/>
                    <a:pt x="14" y="116"/>
                    <a:pt x="9" y="107"/>
                  </a:cubicBezTo>
                  <a:cubicBezTo>
                    <a:pt x="8" y="108"/>
                    <a:pt x="8" y="108"/>
                    <a:pt x="8" y="108"/>
                  </a:cubicBezTo>
                  <a:cubicBezTo>
                    <a:pt x="13" y="117"/>
                    <a:pt x="22" y="124"/>
                    <a:pt x="35" y="130"/>
                  </a:cubicBezTo>
                  <a:close/>
                  <a:moveTo>
                    <a:pt x="82" y="144"/>
                  </a:moveTo>
                  <a:cubicBezTo>
                    <a:pt x="82" y="144"/>
                    <a:pt x="82" y="143"/>
                    <a:pt x="82" y="143"/>
                  </a:cubicBezTo>
                  <a:cubicBezTo>
                    <a:pt x="65" y="140"/>
                    <a:pt x="49" y="135"/>
                    <a:pt x="37" y="129"/>
                  </a:cubicBezTo>
                  <a:cubicBezTo>
                    <a:pt x="36" y="130"/>
                    <a:pt x="36" y="130"/>
                    <a:pt x="35" y="131"/>
                  </a:cubicBezTo>
                  <a:cubicBezTo>
                    <a:pt x="48" y="137"/>
                    <a:pt x="64" y="141"/>
                    <a:pt x="82" y="144"/>
                  </a:cubicBezTo>
                  <a:close/>
                  <a:moveTo>
                    <a:pt x="143" y="147"/>
                  </a:moveTo>
                  <a:cubicBezTo>
                    <a:pt x="143" y="147"/>
                    <a:pt x="143" y="146"/>
                    <a:pt x="143" y="146"/>
                  </a:cubicBezTo>
                  <a:cubicBezTo>
                    <a:pt x="143" y="146"/>
                    <a:pt x="143" y="146"/>
                    <a:pt x="143" y="146"/>
                  </a:cubicBezTo>
                  <a:cubicBezTo>
                    <a:pt x="121" y="147"/>
                    <a:pt x="101" y="146"/>
                    <a:pt x="83" y="143"/>
                  </a:cubicBezTo>
                  <a:cubicBezTo>
                    <a:pt x="83" y="143"/>
                    <a:pt x="83" y="144"/>
                    <a:pt x="83" y="144"/>
                  </a:cubicBezTo>
                  <a:cubicBezTo>
                    <a:pt x="100" y="147"/>
                    <a:pt x="121" y="148"/>
                    <a:pt x="143" y="147"/>
                  </a:cubicBezTo>
                  <a:cubicBezTo>
                    <a:pt x="143" y="147"/>
                    <a:pt x="143" y="147"/>
                    <a:pt x="143" y="147"/>
                  </a:cubicBezTo>
                  <a:close/>
                  <a:moveTo>
                    <a:pt x="208" y="138"/>
                  </a:moveTo>
                  <a:cubicBezTo>
                    <a:pt x="208" y="138"/>
                    <a:pt x="207" y="137"/>
                    <a:pt x="207" y="137"/>
                  </a:cubicBezTo>
                  <a:cubicBezTo>
                    <a:pt x="187" y="141"/>
                    <a:pt x="166" y="144"/>
                    <a:pt x="144" y="146"/>
                  </a:cubicBezTo>
                  <a:cubicBezTo>
                    <a:pt x="144" y="146"/>
                    <a:pt x="144" y="146"/>
                    <a:pt x="144" y="147"/>
                  </a:cubicBezTo>
                  <a:cubicBezTo>
                    <a:pt x="166" y="146"/>
                    <a:pt x="188" y="143"/>
                    <a:pt x="208" y="138"/>
                  </a:cubicBezTo>
                  <a:close/>
                  <a:moveTo>
                    <a:pt x="263" y="119"/>
                  </a:moveTo>
                  <a:cubicBezTo>
                    <a:pt x="263" y="119"/>
                    <a:pt x="263" y="118"/>
                    <a:pt x="262" y="118"/>
                  </a:cubicBezTo>
                  <a:cubicBezTo>
                    <a:pt x="246" y="125"/>
                    <a:pt x="228" y="132"/>
                    <a:pt x="208" y="136"/>
                  </a:cubicBezTo>
                  <a:cubicBezTo>
                    <a:pt x="208" y="137"/>
                    <a:pt x="208" y="137"/>
                    <a:pt x="209" y="138"/>
                  </a:cubicBezTo>
                  <a:cubicBezTo>
                    <a:pt x="229" y="133"/>
                    <a:pt x="247" y="127"/>
                    <a:pt x="263" y="119"/>
                  </a:cubicBezTo>
                  <a:close/>
                  <a:moveTo>
                    <a:pt x="304" y="94"/>
                  </a:moveTo>
                  <a:cubicBezTo>
                    <a:pt x="303" y="93"/>
                    <a:pt x="303" y="93"/>
                    <a:pt x="302" y="93"/>
                  </a:cubicBezTo>
                  <a:cubicBezTo>
                    <a:pt x="292" y="102"/>
                    <a:pt x="279" y="110"/>
                    <a:pt x="263" y="118"/>
                  </a:cubicBezTo>
                  <a:cubicBezTo>
                    <a:pt x="263" y="118"/>
                    <a:pt x="264" y="119"/>
                    <a:pt x="264" y="119"/>
                  </a:cubicBezTo>
                  <a:cubicBezTo>
                    <a:pt x="280" y="111"/>
                    <a:pt x="294" y="103"/>
                    <a:pt x="304" y="94"/>
                  </a:cubicBezTo>
                  <a:close/>
                  <a:moveTo>
                    <a:pt x="323" y="65"/>
                  </a:moveTo>
                  <a:cubicBezTo>
                    <a:pt x="322" y="65"/>
                    <a:pt x="322" y="65"/>
                    <a:pt x="321" y="65"/>
                  </a:cubicBezTo>
                  <a:cubicBezTo>
                    <a:pt x="319" y="74"/>
                    <a:pt x="312" y="84"/>
                    <a:pt x="303" y="92"/>
                  </a:cubicBezTo>
                  <a:cubicBezTo>
                    <a:pt x="303" y="93"/>
                    <a:pt x="304" y="93"/>
                    <a:pt x="304" y="93"/>
                  </a:cubicBezTo>
                  <a:cubicBezTo>
                    <a:pt x="314" y="84"/>
                    <a:pt x="320" y="75"/>
                    <a:pt x="323" y="65"/>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2" name="Freeform 72"/>
            <p:cNvSpPr>
              <a:spLocks noEditPoints="1"/>
            </p:cNvSpPr>
            <p:nvPr/>
          </p:nvSpPr>
          <p:spPr bwMode="auto">
            <a:xfrm>
              <a:off x="5268613" y="2976644"/>
              <a:ext cx="192058" cy="88079"/>
            </a:xfrm>
            <a:custGeom>
              <a:avLst/>
              <a:gdLst>
                <a:gd name="T0" fmla="*/ 42629 w 107"/>
                <a:gd name="T1" fmla="*/ 5812 h 49"/>
                <a:gd name="T2" fmla="*/ 43821 w 107"/>
                <a:gd name="T3" fmla="*/ 9140 h 49"/>
                <a:gd name="T4" fmla="*/ 39974 w 107"/>
                <a:gd name="T5" fmla="*/ 2455 h 49"/>
                <a:gd name="T6" fmla="*/ 42629 w 107"/>
                <a:gd name="T7" fmla="*/ 5812 h 49"/>
                <a:gd name="T8" fmla="*/ 39974 w 107"/>
                <a:gd name="T9" fmla="*/ 2455 h 49"/>
                <a:gd name="T10" fmla="*/ 33540 w 107"/>
                <a:gd name="T11" fmla="*/ 874 h 49"/>
                <a:gd name="T12" fmla="*/ 39974 w 107"/>
                <a:gd name="T13" fmla="*/ 2455 h 49"/>
                <a:gd name="T14" fmla="*/ 25723 w 107"/>
                <a:gd name="T15" fmla="*/ 0 h 49"/>
                <a:gd name="T16" fmla="*/ 33540 w 107"/>
                <a:gd name="T17" fmla="*/ 874 h 49"/>
                <a:gd name="T18" fmla="*/ 25723 w 107"/>
                <a:gd name="T19" fmla="*/ 0 h 49"/>
                <a:gd name="T20" fmla="*/ 16906 w 107"/>
                <a:gd name="T21" fmla="*/ 1262 h 49"/>
                <a:gd name="T22" fmla="*/ 25723 w 107"/>
                <a:gd name="T23" fmla="*/ 0 h 49"/>
                <a:gd name="T24" fmla="*/ 24813 w 107"/>
                <a:gd name="T25" fmla="*/ 0 h 49"/>
                <a:gd name="T26" fmla="*/ 9096 w 107"/>
                <a:gd name="T27" fmla="*/ 3357 h 49"/>
                <a:gd name="T28" fmla="*/ 16906 w 107"/>
                <a:gd name="T29" fmla="*/ 1262 h 49"/>
                <a:gd name="T30" fmla="*/ 9096 w 107"/>
                <a:gd name="T31" fmla="*/ 3357 h 49"/>
                <a:gd name="T32" fmla="*/ 4216 w 107"/>
                <a:gd name="T33" fmla="*/ 6685 h 49"/>
                <a:gd name="T34" fmla="*/ 9096 w 107"/>
                <a:gd name="T35" fmla="*/ 3357 h 49"/>
                <a:gd name="T36" fmla="*/ 369 w 107"/>
                <a:gd name="T37" fmla="*/ 10935 h 49"/>
                <a:gd name="T38" fmla="*/ 4216 w 107"/>
                <a:gd name="T39" fmla="*/ 7074 h 49"/>
                <a:gd name="T40" fmla="*/ 369 w 107"/>
                <a:gd name="T41" fmla="*/ 10935 h 49"/>
                <a:gd name="T42" fmla="*/ 1561 w 107"/>
                <a:gd name="T43" fmla="*/ 14566 h 49"/>
                <a:gd name="T44" fmla="*/ 1258 w 107"/>
                <a:gd name="T45" fmla="*/ 10935 h 49"/>
                <a:gd name="T46" fmla="*/ 369 w 107"/>
                <a:gd name="T47" fmla="*/ 11304 h 49"/>
                <a:gd name="T48" fmla="*/ 4876 w 107"/>
                <a:gd name="T49" fmla="*/ 17940 h 49"/>
                <a:gd name="T50" fmla="*/ 1561 w 107"/>
                <a:gd name="T51" fmla="*/ 14566 h 49"/>
                <a:gd name="T52" fmla="*/ 4876 w 107"/>
                <a:gd name="T53" fmla="*/ 17940 h 49"/>
                <a:gd name="T54" fmla="*/ 11529 w 107"/>
                <a:gd name="T55" fmla="*/ 19183 h 49"/>
                <a:gd name="T56" fmla="*/ 4876 w 107"/>
                <a:gd name="T57" fmla="*/ 17940 h 49"/>
                <a:gd name="T58" fmla="*/ 19356 w 107"/>
                <a:gd name="T59" fmla="*/ 20075 h 49"/>
                <a:gd name="T60" fmla="*/ 19356 w 107"/>
                <a:gd name="T61" fmla="*/ 19571 h 49"/>
                <a:gd name="T62" fmla="*/ 11160 w 107"/>
                <a:gd name="T63" fmla="*/ 20075 h 49"/>
                <a:gd name="T64" fmla="*/ 19356 w 107"/>
                <a:gd name="T65" fmla="*/ 20075 h 49"/>
                <a:gd name="T66" fmla="*/ 28156 w 107"/>
                <a:gd name="T67" fmla="*/ 18813 h 49"/>
                <a:gd name="T68" fmla="*/ 19356 w 107"/>
                <a:gd name="T69" fmla="*/ 20075 h 49"/>
                <a:gd name="T70" fmla="*/ 36011 w 107"/>
                <a:gd name="T71" fmla="*/ 16214 h 49"/>
                <a:gd name="T72" fmla="*/ 28156 w 107"/>
                <a:gd name="T73" fmla="*/ 18813 h 49"/>
                <a:gd name="T74" fmla="*/ 36011 w 107"/>
                <a:gd name="T75" fmla="*/ 16214 h 49"/>
                <a:gd name="T76" fmla="*/ 40572 w 107"/>
                <a:gd name="T77" fmla="*/ 12497 h 49"/>
                <a:gd name="T78" fmla="*/ 36011 w 107"/>
                <a:gd name="T79" fmla="*/ 16214 h 49"/>
                <a:gd name="T80" fmla="*/ 43821 w 107"/>
                <a:gd name="T81" fmla="*/ 9140 h 49"/>
                <a:gd name="T82" fmla="*/ 40572 w 107"/>
                <a:gd name="T83" fmla="*/ 12497 h 49"/>
                <a:gd name="T84" fmla="*/ 43821 w 107"/>
                <a:gd name="T85" fmla="*/ 9140 h 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7" h="49">
                  <a:moveTo>
                    <a:pt x="105" y="14"/>
                  </a:moveTo>
                  <a:cubicBezTo>
                    <a:pt x="105" y="14"/>
                    <a:pt x="104" y="14"/>
                    <a:pt x="103" y="14"/>
                  </a:cubicBezTo>
                  <a:cubicBezTo>
                    <a:pt x="105" y="16"/>
                    <a:pt x="105" y="19"/>
                    <a:pt x="104" y="22"/>
                  </a:cubicBezTo>
                  <a:cubicBezTo>
                    <a:pt x="105" y="22"/>
                    <a:pt x="105" y="22"/>
                    <a:pt x="106" y="22"/>
                  </a:cubicBezTo>
                  <a:cubicBezTo>
                    <a:pt x="107" y="19"/>
                    <a:pt x="106" y="16"/>
                    <a:pt x="105" y="14"/>
                  </a:cubicBezTo>
                  <a:close/>
                  <a:moveTo>
                    <a:pt x="97" y="6"/>
                  </a:moveTo>
                  <a:cubicBezTo>
                    <a:pt x="96" y="6"/>
                    <a:pt x="96" y="6"/>
                    <a:pt x="95" y="6"/>
                  </a:cubicBezTo>
                  <a:cubicBezTo>
                    <a:pt x="99" y="8"/>
                    <a:pt x="102" y="11"/>
                    <a:pt x="103" y="14"/>
                  </a:cubicBezTo>
                  <a:cubicBezTo>
                    <a:pt x="104" y="14"/>
                    <a:pt x="105" y="14"/>
                    <a:pt x="105" y="13"/>
                  </a:cubicBezTo>
                  <a:cubicBezTo>
                    <a:pt x="104" y="11"/>
                    <a:pt x="101" y="8"/>
                    <a:pt x="97" y="6"/>
                  </a:cubicBezTo>
                  <a:close/>
                  <a:moveTo>
                    <a:pt x="82" y="1"/>
                  </a:moveTo>
                  <a:cubicBezTo>
                    <a:pt x="82" y="1"/>
                    <a:pt x="81" y="1"/>
                    <a:pt x="81" y="2"/>
                  </a:cubicBezTo>
                  <a:cubicBezTo>
                    <a:pt x="87" y="3"/>
                    <a:pt x="91" y="4"/>
                    <a:pt x="95" y="6"/>
                  </a:cubicBezTo>
                  <a:cubicBezTo>
                    <a:pt x="96" y="6"/>
                    <a:pt x="96" y="6"/>
                    <a:pt x="97" y="6"/>
                  </a:cubicBezTo>
                  <a:cubicBezTo>
                    <a:pt x="93" y="4"/>
                    <a:pt x="88" y="2"/>
                    <a:pt x="82" y="1"/>
                  </a:cubicBezTo>
                  <a:close/>
                  <a:moveTo>
                    <a:pt x="62" y="0"/>
                  </a:moveTo>
                  <a:cubicBezTo>
                    <a:pt x="62" y="0"/>
                    <a:pt x="62" y="0"/>
                    <a:pt x="62" y="0"/>
                  </a:cubicBezTo>
                  <a:cubicBezTo>
                    <a:pt x="69" y="0"/>
                    <a:pt x="75" y="1"/>
                    <a:pt x="81" y="2"/>
                  </a:cubicBezTo>
                  <a:cubicBezTo>
                    <a:pt x="81" y="1"/>
                    <a:pt x="82" y="1"/>
                    <a:pt x="82" y="1"/>
                  </a:cubicBezTo>
                  <a:cubicBezTo>
                    <a:pt x="76" y="0"/>
                    <a:pt x="69" y="0"/>
                    <a:pt x="62" y="0"/>
                  </a:cubicBezTo>
                  <a:close/>
                  <a:moveTo>
                    <a:pt x="41" y="2"/>
                  </a:moveTo>
                  <a:cubicBezTo>
                    <a:pt x="41" y="3"/>
                    <a:pt x="41" y="3"/>
                    <a:pt x="41" y="3"/>
                  </a:cubicBezTo>
                  <a:cubicBezTo>
                    <a:pt x="47" y="2"/>
                    <a:pt x="54" y="1"/>
                    <a:pt x="60" y="0"/>
                  </a:cubicBezTo>
                  <a:cubicBezTo>
                    <a:pt x="61" y="0"/>
                    <a:pt x="61" y="0"/>
                    <a:pt x="62" y="0"/>
                  </a:cubicBezTo>
                  <a:cubicBezTo>
                    <a:pt x="62" y="0"/>
                    <a:pt x="62" y="0"/>
                    <a:pt x="62" y="0"/>
                  </a:cubicBezTo>
                  <a:cubicBezTo>
                    <a:pt x="61" y="0"/>
                    <a:pt x="61" y="0"/>
                    <a:pt x="60" y="0"/>
                  </a:cubicBezTo>
                  <a:cubicBezTo>
                    <a:pt x="54" y="0"/>
                    <a:pt x="47" y="1"/>
                    <a:pt x="41" y="2"/>
                  </a:cubicBezTo>
                  <a:close/>
                  <a:moveTo>
                    <a:pt x="22" y="8"/>
                  </a:moveTo>
                  <a:cubicBezTo>
                    <a:pt x="23" y="8"/>
                    <a:pt x="23" y="8"/>
                    <a:pt x="23" y="8"/>
                  </a:cubicBezTo>
                  <a:cubicBezTo>
                    <a:pt x="29" y="6"/>
                    <a:pt x="35" y="4"/>
                    <a:pt x="41" y="3"/>
                  </a:cubicBezTo>
                  <a:cubicBezTo>
                    <a:pt x="41" y="3"/>
                    <a:pt x="41" y="3"/>
                    <a:pt x="41" y="2"/>
                  </a:cubicBezTo>
                  <a:cubicBezTo>
                    <a:pt x="34" y="4"/>
                    <a:pt x="28" y="6"/>
                    <a:pt x="22" y="8"/>
                  </a:cubicBezTo>
                  <a:close/>
                  <a:moveTo>
                    <a:pt x="8" y="16"/>
                  </a:moveTo>
                  <a:cubicBezTo>
                    <a:pt x="9" y="16"/>
                    <a:pt x="9" y="16"/>
                    <a:pt x="10" y="16"/>
                  </a:cubicBezTo>
                  <a:cubicBezTo>
                    <a:pt x="13" y="14"/>
                    <a:pt x="18" y="11"/>
                    <a:pt x="23" y="9"/>
                  </a:cubicBezTo>
                  <a:cubicBezTo>
                    <a:pt x="23" y="8"/>
                    <a:pt x="23" y="8"/>
                    <a:pt x="22" y="8"/>
                  </a:cubicBezTo>
                  <a:cubicBezTo>
                    <a:pt x="17" y="11"/>
                    <a:pt x="12" y="13"/>
                    <a:pt x="8" y="16"/>
                  </a:cubicBezTo>
                  <a:close/>
                  <a:moveTo>
                    <a:pt x="1" y="26"/>
                  </a:moveTo>
                  <a:cubicBezTo>
                    <a:pt x="2" y="26"/>
                    <a:pt x="2" y="26"/>
                    <a:pt x="3" y="26"/>
                  </a:cubicBezTo>
                  <a:cubicBezTo>
                    <a:pt x="4" y="23"/>
                    <a:pt x="6" y="19"/>
                    <a:pt x="10" y="17"/>
                  </a:cubicBezTo>
                  <a:cubicBezTo>
                    <a:pt x="9" y="17"/>
                    <a:pt x="9" y="17"/>
                    <a:pt x="8" y="17"/>
                  </a:cubicBezTo>
                  <a:cubicBezTo>
                    <a:pt x="5" y="20"/>
                    <a:pt x="2" y="23"/>
                    <a:pt x="1" y="26"/>
                  </a:cubicBezTo>
                  <a:close/>
                  <a:moveTo>
                    <a:pt x="2" y="36"/>
                  </a:moveTo>
                  <a:cubicBezTo>
                    <a:pt x="3" y="35"/>
                    <a:pt x="4" y="35"/>
                    <a:pt x="4" y="35"/>
                  </a:cubicBezTo>
                  <a:cubicBezTo>
                    <a:pt x="3" y="32"/>
                    <a:pt x="2" y="29"/>
                    <a:pt x="3" y="26"/>
                  </a:cubicBezTo>
                  <a:cubicBezTo>
                    <a:pt x="3" y="26"/>
                    <a:pt x="3" y="26"/>
                    <a:pt x="3" y="26"/>
                  </a:cubicBezTo>
                  <a:cubicBezTo>
                    <a:pt x="2" y="26"/>
                    <a:pt x="2" y="26"/>
                    <a:pt x="1" y="26"/>
                  </a:cubicBezTo>
                  <a:cubicBezTo>
                    <a:pt x="1" y="26"/>
                    <a:pt x="1" y="26"/>
                    <a:pt x="1" y="27"/>
                  </a:cubicBezTo>
                  <a:cubicBezTo>
                    <a:pt x="0" y="30"/>
                    <a:pt x="1" y="33"/>
                    <a:pt x="2" y="36"/>
                  </a:cubicBezTo>
                  <a:close/>
                  <a:moveTo>
                    <a:pt x="12" y="43"/>
                  </a:moveTo>
                  <a:cubicBezTo>
                    <a:pt x="12" y="43"/>
                    <a:pt x="12" y="42"/>
                    <a:pt x="13" y="42"/>
                  </a:cubicBezTo>
                  <a:cubicBezTo>
                    <a:pt x="9" y="40"/>
                    <a:pt x="6" y="38"/>
                    <a:pt x="4" y="35"/>
                  </a:cubicBezTo>
                  <a:cubicBezTo>
                    <a:pt x="4" y="35"/>
                    <a:pt x="3" y="36"/>
                    <a:pt x="3" y="36"/>
                  </a:cubicBezTo>
                  <a:cubicBezTo>
                    <a:pt x="4" y="39"/>
                    <a:pt x="7" y="41"/>
                    <a:pt x="12" y="43"/>
                  </a:cubicBezTo>
                  <a:close/>
                  <a:moveTo>
                    <a:pt x="27" y="48"/>
                  </a:moveTo>
                  <a:cubicBezTo>
                    <a:pt x="27" y="47"/>
                    <a:pt x="28" y="47"/>
                    <a:pt x="28" y="46"/>
                  </a:cubicBezTo>
                  <a:cubicBezTo>
                    <a:pt x="22" y="46"/>
                    <a:pt x="17" y="44"/>
                    <a:pt x="13" y="42"/>
                  </a:cubicBezTo>
                  <a:cubicBezTo>
                    <a:pt x="13" y="42"/>
                    <a:pt x="12" y="43"/>
                    <a:pt x="12" y="43"/>
                  </a:cubicBezTo>
                  <a:cubicBezTo>
                    <a:pt x="16" y="45"/>
                    <a:pt x="21" y="47"/>
                    <a:pt x="27" y="48"/>
                  </a:cubicBezTo>
                  <a:close/>
                  <a:moveTo>
                    <a:pt x="47" y="48"/>
                  </a:moveTo>
                  <a:cubicBezTo>
                    <a:pt x="47" y="48"/>
                    <a:pt x="47" y="48"/>
                    <a:pt x="47" y="47"/>
                  </a:cubicBezTo>
                  <a:cubicBezTo>
                    <a:pt x="47" y="47"/>
                    <a:pt x="47" y="47"/>
                    <a:pt x="47" y="47"/>
                  </a:cubicBezTo>
                  <a:cubicBezTo>
                    <a:pt x="40" y="48"/>
                    <a:pt x="34" y="47"/>
                    <a:pt x="28" y="47"/>
                  </a:cubicBezTo>
                  <a:cubicBezTo>
                    <a:pt x="28" y="47"/>
                    <a:pt x="27" y="47"/>
                    <a:pt x="27" y="48"/>
                  </a:cubicBezTo>
                  <a:cubicBezTo>
                    <a:pt x="33" y="48"/>
                    <a:pt x="40" y="49"/>
                    <a:pt x="47" y="49"/>
                  </a:cubicBezTo>
                  <a:cubicBezTo>
                    <a:pt x="47" y="49"/>
                    <a:pt x="47" y="48"/>
                    <a:pt x="47" y="48"/>
                  </a:cubicBezTo>
                  <a:close/>
                  <a:moveTo>
                    <a:pt x="68" y="46"/>
                  </a:moveTo>
                  <a:cubicBezTo>
                    <a:pt x="68" y="45"/>
                    <a:pt x="68" y="45"/>
                    <a:pt x="68" y="45"/>
                  </a:cubicBezTo>
                  <a:cubicBezTo>
                    <a:pt x="61" y="46"/>
                    <a:pt x="55" y="47"/>
                    <a:pt x="48" y="47"/>
                  </a:cubicBezTo>
                  <a:cubicBezTo>
                    <a:pt x="48" y="48"/>
                    <a:pt x="47" y="48"/>
                    <a:pt x="47" y="48"/>
                  </a:cubicBezTo>
                  <a:cubicBezTo>
                    <a:pt x="55" y="48"/>
                    <a:pt x="62" y="47"/>
                    <a:pt x="68" y="46"/>
                  </a:cubicBezTo>
                  <a:close/>
                  <a:moveTo>
                    <a:pt x="87" y="39"/>
                  </a:moveTo>
                  <a:cubicBezTo>
                    <a:pt x="86" y="39"/>
                    <a:pt x="86" y="39"/>
                    <a:pt x="85" y="39"/>
                  </a:cubicBezTo>
                  <a:cubicBezTo>
                    <a:pt x="80" y="41"/>
                    <a:pt x="74" y="43"/>
                    <a:pt x="68" y="45"/>
                  </a:cubicBezTo>
                  <a:cubicBezTo>
                    <a:pt x="68" y="45"/>
                    <a:pt x="68" y="45"/>
                    <a:pt x="69" y="45"/>
                  </a:cubicBezTo>
                  <a:cubicBezTo>
                    <a:pt x="75" y="44"/>
                    <a:pt x="81" y="42"/>
                    <a:pt x="87" y="39"/>
                  </a:cubicBezTo>
                  <a:close/>
                  <a:moveTo>
                    <a:pt x="100" y="31"/>
                  </a:moveTo>
                  <a:cubicBezTo>
                    <a:pt x="99" y="31"/>
                    <a:pt x="99" y="31"/>
                    <a:pt x="98" y="30"/>
                  </a:cubicBezTo>
                  <a:cubicBezTo>
                    <a:pt x="95" y="33"/>
                    <a:pt x="91" y="36"/>
                    <a:pt x="86" y="39"/>
                  </a:cubicBezTo>
                  <a:cubicBezTo>
                    <a:pt x="86" y="39"/>
                    <a:pt x="86" y="39"/>
                    <a:pt x="87" y="39"/>
                  </a:cubicBezTo>
                  <a:cubicBezTo>
                    <a:pt x="92" y="37"/>
                    <a:pt x="96" y="34"/>
                    <a:pt x="100" y="31"/>
                  </a:cubicBezTo>
                  <a:close/>
                  <a:moveTo>
                    <a:pt x="106" y="22"/>
                  </a:moveTo>
                  <a:cubicBezTo>
                    <a:pt x="105" y="22"/>
                    <a:pt x="105" y="22"/>
                    <a:pt x="104" y="22"/>
                  </a:cubicBezTo>
                  <a:cubicBezTo>
                    <a:pt x="103" y="25"/>
                    <a:pt x="101" y="28"/>
                    <a:pt x="98" y="30"/>
                  </a:cubicBezTo>
                  <a:cubicBezTo>
                    <a:pt x="99" y="31"/>
                    <a:pt x="99" y="31"/>
                    <a:pt x="100" y="31"/>
                  </a:cubicBezTo>
                  <a:cubicBezTo>
                    <a:pt x="103" y="28"/>
                    <a:pt x="105" y="25"/>
                    <a:pt x="106" y="22"/>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3" name="Freeform 73"/>
            <p:cNvSpPr/>
            <p:nvPr/>
          </p:nvSpPr>
          <p:spPr bwMode="auto">
            <a:xfrm>
              <a:off x="5363504" y="3014609"/>
              <a:ext cx="588319" cy="953682"/>
            </a:xfrm>
            <a:custGeom>
              <a:avLst/>
              <a:gdLst>
                <a:gd name="T0" fmla="*/ 18413 w 328"/>
                <a:gd name="T1" fmla="*/ 3674 h 532"/>
                <a:gd name="T2" fmla="*/ 19299 w 328"/>
                <a:gd name="T3" fmla="*/ 4198 h 532"/>
                <a:gd name="T4" fmla="*/ 59654 w 328"/>
                <a:gd name="T5" fmla="*/ 22898 h 532"/>
                <a:gd name="T6" fmla="*/ 60032 w 328"/>
                <a:gd name="T7" fmla="*/ 23399 h 532"/>
                <a:gd name="T8" fmla="*/ 94132 w 328"/>
                <a:gd name="T9" fmla="*/ 53531 h 532"/>
                <a:gd name="T10" fmla="*/ 95004 w 328"/>
                <a:gd name="T11" fmla="*/ 54060 h 532"/>
                <a:gd name="T12" fmla="*/ 120026 w 328"/>
                <a:gd name="T13" fmla="*/ 91997 h 532"/>
                <a:gd name="T14" fmla="*/ 120026 w 328"/>
                <a:gd name="T15" fmla="*/ 92800 h 532"/>
                <a:gd name="T16" fmla="*/ 133312 w 328"/>
                <a:gd name="T17" fmla="*/ 135266 h 532"/>
                <a:gd name="T18" fmla="*/ 133312 w 328"/>
                <a:gd name="T19" fmla="*/ 135266 h 532"/>
                <a:gd name="T20" fmla="*/ 133312 w 328"/>
                <a:gd name="T21" fmla="*/ 136137 h 532"/>
                <a:gd name="T22" fmla="*/ 131254 w 328"/>
                <a:gd name="T23" fmla="*/ 176624 h 532"/>
                <a:gd name="T24" fmla="*/ 130661 w 328"/>
                <a:gd name="T25" fmla="*/ 176992 h 532"/>
                <a:gd name="T26" fmla="*/ 115175 w 328"/>
                <a:gd name="T27" fmla="*/ 208812 h 532"/>
                <a:gd name="T28" fmla="*/ 114672 w 328"/>
                <a:gd name="T29" fmla="*/ 209705 h 532"/>
                <a:gd name="T30" fmla="*/ 107375 w 328"/>
                <a:gd name="T31" fmla="*/ 217196 h 532"/>
                <a:gd name="T32" fmla="*/ 106851 w 328"/>
                <a:gd name="T33" fmla="*/ 217470 h 532"/>
                <a:gd name="T34" fmla="*/ 114287 w 328"/>
                <a:gd name="T35" fmla="*/ 209705 h 532"/>
                <a:gd name="T36" fmla="*/ 114672 w 328"/>
                <a:gd name="T37" fmla="*/ 209336 h 532"/>
                <a:gd name="T38" fmla="*/ 130661 w 328"/>
                <a:gd name="T39" fmla="*/ 177495 h 532"/>
                <a:gd name="T40" fmla="*/ 130661 w 328"/>
                <a:gd name="T41" fmla="*/ 176624 h 532"/>
                <a:gd name="T42" fmla="*/ 132783 w 328"/>
                <a:gd name="T43" fmla="*/ 136137 h 532"/>
                <a:gd name="T44" fmla="*/ 132783 w 328"/>
                <a:gd name="T45" fmla="*/ 135761 h 532"/>
                <a:gd name="T46" fmla="*/ 132783 w 328"/>
                <a:gd name="T47" fmla="*/ 135761 h 532"/>
                <a:gd name="T48" fmla="*/ 120026 w 328"/>
                <a:gd name="T49" fmla="*/ 92800 h 532"/>
                <a:gd name="T50" fmla="*/ 119752 w 328"/>
                <a:gd name="T51" fmla="*/ 92481 h 532"/>
                <a:gd name="T52" fmla="*/ 94472 w 328"/>
                <a:gd name="T53" fmla="*/ 54334 h 532"/>
                <a:gd name="T54" fmla="*/ 94132 w 328"/>
                <a:gd name="T55" fmla="*/ 53531 h 532"/>
                <a:gd name="T56" fmla="*/ 60032 w 328"/>
                <a:gd name="T57" fmla="*/ 23701 h 532"/>
                <a:gd name="T58" fmla="*/ 59122 w 328"/>
                <a:gd name="T59" fmla="*/ 23399 h 532"/>
                <a:gd name="T60" fmla="*/ 19299 w 328"/>
                <a:gd name="T61" fmla="*/ 4198 h 532"/>
                <a:gd name="T62" fmla="*/ 18413 w 328"/>
                <a:gd name="T63" fmla="*/ 3674 h 532"/>
                <a:gd name="T64" fmla="*/ 0 w 328"/>
                <a:gd name="T65" fmla="*/ 0 h 532"/>
                <a:gd name="T66" fmla="*/ 18413 w 328"/>
                <a:gd name="T67" fmla="*/ 3674 h 5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8" h="532">
                  <a:moveTo>
                    <a:pt x="45" y="9"/>
                  </a:moveTo>
                  <a:cubicBezTo>
                    <a:pt x="46" y="10"/>
                    <a:pt x="46" y="10"/>
                    <a:pt x="47" y="10"/>
                  </a:cubicBezTo>
                  <a:cubicBezTo>
                    <a:pt x="81" y="20"/>
                    <a:pt x="114" y="36"/>
                    <a:pt x="145" y="56"/>
                  </a:cubicBezTo>
                  <a:cubicBezTo>
                    <a:pt x="145" y="57"/>
                    <a:pt x="146" y="57"/>
                    <a:pt x="146" y="57"/>
                  </a:cubicBezTo>
                  <a:cubicBezTo>
                    <a:pt x="177" y="78"/>
                    <a:pt x="205" y="103"/>
                    <a:pt x="229" y="131"/>
                  </a:cubicBezTo>
                  <a:cubicBezTo>
                    <a:pt x="230" y="131"/>
                    <a:pt x="230" y="132"/>
                    <a:pt x="231" y="132"/>
                  </a:cubicBezTo>
                  <a:cubicBezTo>
                    <a:pt x="255" y="160"/>
                    <a:pt x="276" y="192"/>
                    <a:pt x="292" y="225"/>
                  </a:cubicBezTo>
                  <a:cubicBezTo>
                    <a:pt x="292" y="226"/>
                    <a:pt x="292" y="226"/>
                    <a:pt x="292" y="227"/>
                  </a:cubicBezTo>
                  <a:cubicBezTo>
                    <a:pt x="308" y="260"/>
                    <a:pt x="319" y="295"/>
                    <a:pt x="324" y="331"/>
                  </a:cubicBezTo>
                  <a:cubicBezTo>
                    <a:pt x="324" y="331"/>
                    <a:pt x="324" y="331"/>
                    <a:pt x="324" y="331"/>
                  </a:cubicBezTo>
                  <a:cubicBezTo>
                    <a:pt x="324" y="332"/>
                    <a:pt x="324" y="332"/>
                    <a:pt x="324" y="333"/>
                  </a:cubicBezTo>
                  <a:cubicBezTo>
                    <a:pt x="328" y="368"/>
                    <a:pt x="326" y="402"/>
                    <a:pt x="319" y="432"/>
                  </a:cubicBezTo>
                  <a:cubicBezTo>
                    <a:pt x="319" y="432"/>
                    <a:pt x="319" y="433"/>
                    <a:pt x="318" y="433"/>
                  </a:cubicBezTo>
                  <a:cubicBezTo>
                    <a:pt x="311" y="463"/>
                    <a:pt x="297" y="489"/>
                    <a:pt x="280" y="511"/>
                  </a:cubicBezTo>
                  <a:cubicBezTo>
                    <a:pt x="279" y="512"/>
                    <a:pt x="279" y="512"/>
                    <a:pt x="279" y="513"/>
                  </a:cubicBezTo>
                  <a:cubicBezTo>
                    <a:pt x="273" y="519"/>
                    <a:pt x="268" y="525"/>
                    <a:pt x="261" y="531"/>
                  </a:cubicBezTo>
                  <a:cubicBezTo>
                    <a:pt x="260" y="532"/>
                    <a:pt x="260" y="532"/>
                    <a:pt x="260" y="532"/>
                  </a:cubicBezTo>
                  <a:cubicBezTo>
                    <a:pt x="267" y="526"/>
                    <a:pt x="273" y="520"/>
                    <a:pt x="278" y="513"/>
                  </a:cubicBezTo>
                  <a:cubicBezTo>
                    <a:pt x="278" y="513"/>
                    <a:pt x="279" y="512"/>
                    <a:pt x="279" y="512"/>
                  </a:cubicBezTo>
                  <a:cubicBezTo>
                    <a:pt x="297" y="490"/>
                    <a:pt x="310" y="463"/>
                    <a:pt x="318" y="434"/>
                  </a:cubicBezTo>
                  <a:cubicBezTo>
                    <a:pt x="318" y="433"/>
                    <a:pt x="318" y="433"/>
                    <a:pt x="318" y="432"/>
                  </a:cubicBezTo>
                  <a:cubicBezTo>
                    <a:pt x="326" y="402"/>
                    <a:pt x="328" y="369"/>
                    <a:pt x="323" y="333"/>
                  </a:cubicBezTo>
                  <a:cubicBezTo>
                    <a:pt x="323" y="333"/>
                    <a:pt x="323" y="333"/>
                    <a:pt x="323" y="332"/>
                  </a:cubicBezTo>
                  <a:cubicBezTo>
                    <a:pt x="323" y="332"/>
                    <a:pt x="323" y="332"/>
                    <a:pt x="323" y="332"/>
                  </a:cubicBezTo>
                  <a:cubicBezTo>
                    <a:pt x="318" y="296"/>
                    <a:pt x="307" y="261"/>
                    <a:pt x="292" y="227"/>
                  </a:cubicBezTo>
                  <a:cubicBezTo>
                    <a:pt x="291" y="227"/>
                    <a:pt x="291" y="226"/>
                    <a:pt x="291" y="226"/>
                  </a:cubicBezTo>
                  <a:cubicBezTo>
                    <a:pt x="275" y="192"/>
                    <a:pt x="254" y="161"/>
                    <a:pt x="230" y="133"/>
                  </a:cubicBezTo>
                  <a:cubicBezTo>
                    <a:pt x="230" y="132"/>
                    <a:pt x="229" y="132"/>
                    <a:pt x="229" y="131"/>
                  </a:cubicBezTo>
                  <a:cubicBezTo>
                    <a:pt x="204" y="103"/>
                    <a:pt x="176" y="78"/>
                    <a:pt x="146" y="58"/>
                  </a:cubicBezTo>
                  <a:cubicBezTo>
                    <a:pt x="145" y="57"/>
                    <a:pt x="145" y="57"/>
                    <a:pt x="144" y="57"/>
                  </a:cubicBezTo>
                  <a:cubicBezTo>
                    <a:pt x="114" y="36"/>
                    <a:pt x="81" y="20"/>
                    <a:pt x="47" y="10"/>
                  </a:cubicBezTo>
                  <a:cubicBezTo>
                    <a:pt x="46" y="10"/>
                    <a:pt x="46" y="10"/>
                    <a:pt x="45" y="9"/>
                  </a:cubicBezTo>
                  <a:cubicBezTo>
                    <a:pt x="30" y="5"/>
                    <a:pt x="15" y="2"/>
                    <a:pt x="0" y="0"/>
                  </a:cubicBezTo>
                  <a:cubicBezTo>
                    <a:pt x="15" y="2"/>
                    <a:pt x="30" y="5"/>
                    <a:pt x="45" y="9"/>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4" name="Freeform 74"/>
            <p:cNvSpPr/>
            <p:nvPr/>
          </p:nvSpPr>
          <p:spPr bwMode="auto">
            <a:xfrm>
              <a:off x="5363504" y="3014609"/>
              <a:ext cx="443327" cy="1056187"/>
            </a:xfrm>
            <a:custGeom>
              <a:avLst/>
              <a:gdLst>
                <a:gd name="T0" fmla="*/ 13602 w 247"/>
                <a:gd name="T1" fmla="*/ 7496 h 589"/>
                <a:gd name="T2" fmla="*/ 13971 w 247"/>
                <a:gd name="T3" fmla="*/ 7496 h 589"/>
                <a:gd name="T4" fmla="*/ 43313 w 247"/>
                <a:gd name="T5" fmla="*/ 33653 h 589"/>
                <a:gd name="T6" fmla="*/ 43817 w 247"/>
                <a:gd name="T7" fmla="*/ 33993 h 589"/>
                <a:gd name="T8" fmla="*/ 69380 w 247"/>
                <a:gd name="T9" fmla="*/ 69559 h 589"/>
                <a:gd name="T10" fmla="*/ 69905 w 247"/>
                <a:gd name="T11" fmla="*/ 70452 h 589"/>
                <a:gd name="T12" fmla="*/ 88756 w 247"/>
                <a:gd name="T13" fmla="*/ 112260 h 589"/>
                <a:gd name="T14" fmla="*/ 89260 w 247"/>
                <a:gd name="T15" fmla="*/ 113129 h 589"/>
                <a:gd name="T16" fmla="*/ 99909 w 247"/>
                <a:gd name="T17" fmla="*/ 156989 h 589"/>
                <a:gd name="T18" fmla="*/ 99909 w 247"/>
                <a:gd name="T19" fmla="*/ 157358 h 589"/>
                <a:gd name="T20" fmla="*/ 99909 w 247"/>
                <a:gd name="T21" fmla="*/ 157703 h 589"/>
                <a:gd name="T22" fmla="*/ 100507 w 247"/>
                <a:gd name="T23" fmla="*/ 196717 h 589"/>
                <a:gd name="T24" fmla="*/ 99909 w 247"/>
                <a:gd name="T25" fmla="*/ 197470 h 589"/>
                <a:gd name="T26" fmla="*/ 89997 w 247"/>
                <a:gd name="T27" fmla="*/ 225680 h 589"/>
                <a:gd name="T28" fmla="*/ 89629 w 247"/>
                <a:gd name="T29" fmla="*/ 226261 h 589"/>
                <a:gd name="T30" fmla="*/ 72723 w 247"/>
                <a:gd name="T31" fmla="*/ 241330 h 589"/>
                <a:gd name="T32" fmla="*/ 72355 w 247"/>
                <a:gd name="T33" fmla="*/ 241330 h 589"/>
                <a:gd name="T34" fmla="*/ 89260 w 247"/>
                <a:gd name="T35" fmla="*/ 226261 h 589"/>
                <a:gd name="T36" fmla="*/ 89629 w 247"/>
                <a:gd name="T37" fmla="*/ 226261 h 589"/>
                <a:gd name="T38" fmla="*/ 99597 w 247"/>
                <a:gd name="T39" fmla="*/ 197470 h 589"/>
                <a:gd name="T40" fmla="*/ 99597 w 247"/>
                <a:gd name="T41" fmla="*/ 197085 h 589"/>
                <a:gd name="T42" fmla="*/ 99597 w 247"/>
                <a:gd name="T43" fmla="*/ 157703 h 589"/>
                <a:gd name="T44" fmla="*/ 99597 w 247"/>
                <a:gd name="T45" fmla="*/ 157358 h 589"/>
                <a:gd name="T46" fmla="*/ 99597 w 247"/>
                <a:gd name="T47" fmla="*/ 157358 h 589"/>
                <a:gd name="T48" fmla="*/ 88756 w 247"/>
                <a:gd name="T49" fmla="*/ 113129 h 589"/>
                <a:gd name="T50" fmla="*/ 88371 w 247"/>
                <a:gd name="T51" fmla="*/ 112260 h 589"/>
                <a:gd name="T52" fmla="*/ 69380 w 247"/>
                <a:gd name="T53" fmla="*/ 70452 h 589"/>
                <a:gd name="T54" fmla="*/ 69007 w 247"/>
                <a:gd name="T55" fmla="*/ 70084 h 589"/>
                <a:gd name="T56" fmla="*/ 43313 w 247"/>
                <a:gd name="T57" fmla="*/ 33993 h 589"/>
                <a:gd name="T58" fmla="*/ 42994 w 247"/>
                <a:gd name="T59" fmla="*/ 33653 h 589"/>
                <a:gd name="T60" fmla="*/ 13971 w 247"/>
                <a:gd name="T61" fmla="*/ 7496 h 589"/>
                <a:gd name="T62" fmla="*/ 13311 w 247"/>
                <a:gd name="T63" fmla="*/ 7496 h 589"/>
                <a:gd name="T64" fmla="*/ 0 w 247"/>
                <a:gd name="T65" fmla="*/ 0 h 589"/>
                <a:gd name="T66" fmla="*/ 13602 w 247"/>
                <a:gd name="T67" fmla="*/ 7496 h 5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7" h="589">
                  <a:moveTo>
                    <a:pt x="33" y="18"/>
                  </a:moveTo>
                  <a:cubicBezTo>
                    <a:pt x="33" y="18"/>
                    <a:pt x="33" y="18"/>
                    <a:pt x="34" y="18"/>
                  </a:cubicBezTo>
                  <a:cubicBezTo>
                    <a:pt x="58" y="35"/>
                    <a:pt x="82" y="56"/>
                    <a:pt x="105" y="82"/>
                  </a:cubicBezTo>
                  <a:cubicBezTo>
                    <a:pt x="105" y="82"/>
                    <a:pt x="106" y="83"/>
                    <a:pt x="106" y="83"/>
                  </a:cubicBezTo>
                  <a:cubicBezTo>
                    <a:pt x="128" y="109"/>
                    <a:pt x="149" y="138"/>
                    <a:pt x="168" y="170"/>
                  </a:cubicBezTo>
                  <a:cubicBezTo>
                    <a:pt x="168" y="171"/>
                    <a:pt x="168" y="171"/>
                    <a:pt x="169" y="172"/>
                  </a:cubicBezTo>
                  <a:cubicBezTo>
                    <a:pt x="187" y="204"/>
                    <a:pt x="203" y="238"/>
                    <a:pt x="215" y="274"/>
                  </a:cubicBezTo>
                  <a:cubicBezTo>
                    <a:pt x="216" y="274"/>
                    <a:pt x="216" y="275"/>
                    <a:pt x="216" y="276"/>
                  </a:cubicBezTo>
                  <a:cubicBezTo>
                    <a:pt x="228" y="311"/>
                    <a:pt x="237" y="347"/>
                    <a:pt x="242" y="383"/>
                  </a:cubicBezTo>
                  <a:cubicBezTo>
                    <a:pt x="242" y="383"/>
                    <a:pt x="242" y="384"/>
                    <a:pt x="242" y="384"/>
                  </a:cubicBezTo>
                  <a:cubicBezTo>
                    <a:pt x="242" y="384"/>
                    <a:pt x="242" y="384"/>
                    <a:pt x="242" y="385"/>
                  </a:cubicBezTo>
                  <a:cubicBezTo>
                    <a:pt x="247" y="421"/>
                    <a:pt x="247" y="453"/>
                    <a:pt x="243" y="480"/>
                  </a:cubicBezTo>
                  <a:cubicBezTo>
                    <a:pt x="242" y="481"/>
                    <a:pt x="242" y="481"/>
                    <a:pt x="242" y="482"/>
                  </a:cubicBezTo>
                  <a:cubicBezTo>
                    <a:pt x="238" y="509"/>
                    <a:pt x="230" y="533"/>
                    <a:pt x="218" y="551"/>
                  </a:cubicBezTo>
                  <a:cubicBezTo>
                    <a:pt x="218" y="551"/>
                    <a:pt x="217" y="552"/>
                    <a:pt x="217" y="552"/>
                  </a:cubicBezTo>
                  <a:cubicBezTo>
                    <a:pt x="206" y="569"/>
                    <a:pt x="193" y="581"/>
                    <a:pt x="176" y="589"/>
                  </a:cubicBezTo>
                  <a:cubicBezTo>
                    <a:pt x="175" y="589"/>
                    <a:pt x="175" y="589"/>
                    <a:pt x="175" y="589"/>
                  </a:cubicBezTo>
                  <a:cubicBezTo>
                    <a:pt x="192" y="582"/>
                    <a:pt x="205" y="569"/>
                    <a:pt x="216" y="552"/>
                  </a:cubicBezTo>
                  <a:cubicBezTo>
                    <a:pt x="216" y="552"/>
                    <a:pt x="217" y="552"/>
                    <a:pt x="217" y="552"/>
                  </a:cubicBezTo>
                  <a:cubicBezTo>
                    <a:pt x="228" y="533"/>
                    <a:pt x="237" y="510"/>
                    <a:pt x="241" y="482"/>
                  </a:cubicBezTo>
                  <a:cubicBezTo>
                    <a:pt x="241" y="482"/>
                    <a:pt x="241" y="481"/>
                    <a:pt x="241" y="481"/>
                  </a:cubicBezTo>
                  <a:cubicBezTo>
                    <a:pt x="245" y="453"/>
                    <a:pt x="246" y="421"/>
                    <a:pt x="241" y="385"/>
                  </a:cubicBezTo>
                  <a:cubicBezTo>
                    <a:pt x="241" y="385"/>
                    <a:pt x="241" y="385"/>
                    <a:pt x="241" y="384"/>
                  </a:cubicBezTo>
                  <a:cubicBezTo>
                    <a:pt x="241" y="384"/>
                    <a:pt x="241" y="384"/>
                    <a:pt x="241" y="384"/>
                  </a:cubicBezTo>
                  <a:cubicBezTo>
                    <a:pt x="236" y="348"/>
                    <a:pt x="227" y="312"/>
                    <a:pt x="215" y="276"/>
                  </a:cubicBezTo>
                  <a:cubicBezTo>
                    <a:pt x="215" y="276"/>
                    <a:pt x="214" y="275"/>
                    <a:pt x="214" y="274"/>
                  </a:cubicBezTo>
                  <a:cubicBezTo>
                    <a:pt x="202" y="239"/>
                    <a:pt x="186" y="204"/>
                    <a:pt x="168" y="172"/>
                  </a:cubicBezTo>
                  <a:cubicBezTo>
                    <a:pt x="167" y="172"/>
                    <a:pt x="167" y="171"/>
                    <a:pt x="167" y="171"/>
                  </a:cubicBezTo>
                  <a:cubicBezTo>
                    <a:pt x="148" y="139"/>
                    <a:pt x="128" y="109"/>
                    <a:pt x="105" y="83"/>
                  </a:cubicBezTo>
                  <a:cubicBezTo>
                    <a:pt x="105" y="83"/>
                    <a:pt x="105" y="82"/>
                    <a:pt x="104" y="82"/>
                  </a:cubicBezTo>
                  <a:cubicBezTo>
                    <a:pt x="82" y="56"/>
                    <a:pt x="58" y="35"/>
                    <a:pt x="34" y="18"/>
                  </a:cubicBezTo>
                  <a:cubicBezTo>
                    <a:pt x="33" y="18"/>
                    <a:pt x="33" y="18"/>
                    <a:pt x="32" y="18"/>
                  </a:cubicBezTo>
                  <a:cubicBezTo>
                    <a:pt x="22" y="11"/>
                    <a:pt x="11" y="5"/>
                    <a:pt x="0" y="0"/>
                  </a:cubicBezTo>
                  <a:cubicBezTo>
                    <a:pt x="11" y="5"/>
                    <a:pt x="22" y="11"/>
                    <a:pt x="33" y="18"/>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5" name="Freeform 75"/>
            <p:cNvSpPr/>
            <p:nvPr/>
          </p:nvSpPr>
          <p:spPr bwMode="auto">
            <a:xfrm>
              <a:off x="5363504" y="3014609"/>
              <a:ext cx="247474" cy="1095671"/>
            </a:xfrm>
            <a:custGeom>
              <a:avLst/>
              <a:gdLst>
                <a:gd name="T0" fmla="*/ 6104 w 138"/>
                <a:gd name="T1" fmla="*/ 9917 h 611"/>
                <a:gd name="T2" fmla="*/ 6629 w 138"/>
                <a:gd name="T3" fmla="*/ 9917 h 611"/>
                <a:gd name="T4" fmla="*/ 20526 w 138"/>
                <a:gd name="T5" fmla="*/ 40912 h 611"/>
                <a:gd name="T6" fmla="*/ 20826 w 138"/>
                <a:gd name="T7" fmla="*/ 41809 h 611"/>
                <a:gd name="T8" fmla="*/ 34065 w 138"/>
                <a:gd name="T9" fmla="*/ 81540 h 611"/>
                <a:gd name="T10" fmla="*/ 34065 w 138"/>
                <a:gd name="T11" fmla="*/ 82449 h 611"/>
                <a:gd name="T12" fmla="*/ 45531 w 138"/>
                <a:gd name="T13" fmla="*/ 127024 h 611"/>
                <a:gd name="T14" fmla="*/ 45531 w 138"/>
                <a:gd name="T15" fmla="*/ 127326 h 611"/>
                <a:gd name="T16" fmla="*/ 53351 w 138"/>
                <a:gd name="T17" fmla="*/ 172511 h 611"/>
                <a:gd name="T18" fmla="*/ 53351 w 138"/>
                <a:gd name="T19" fmla="*/ 173035 h 611"/>
                <a:gd name="T20" fmla="*/ 53351 w 138"/>
                <a:gd name="T21" fmla="*/ 173314 h 611"/>
                <a:gd name="T22" fmla="*/ 56648 w 138"/>
                <a:gd name="T23" fmla="*/ 211514 h 611"/>
                <a:gd name="T24" fmla="*/ 56648 w 138"/>
                <a:gd name="T25" fmla="*/ 211894 h 611"/>
                <a:gd name="T26" fmla="*/ 54588 w 138"/>
                <a:gd name="T27" fmla="*/ 237741 h 611"/>
                <a:gd name="T28" fmla="*/ 54220 w 138"/>
                <a:gd name="T29" fmla="*/ 238060 h 611"/>
                <a:gd name="T30" fmla="*/ 47591 w 138"/>
                <a:gd name="T31" fmla="*/ 249504 h 611"/>
                <a:gd name="T32" fmla="*/ 47591 w 138"/>
                <a:gd name="T33" fmla="*/ 250029 h 611"/>
                <a:gd name="T34" fmla="*/ 46429 w 138"/>
                <a:gd name="T35" fmla="*/ 250402 h 611"/>
                <a:gd name="T36" fmla="*/ 46429 w 138"/>
                <a:gd name="T37" fmla="*/ 250402 h 611"/>
                <a:gd name="T38" fmla="*/ 47301 w 138"/>
                <a:gd name="T39" fmla="*/ 250029 h 611"/>
                <a:gd name="T40" fmla="*/ 47591 w 138"/>
                <a:gd name="T41" fmla="*/ 250029 h 611"/>
                <a:gd name="T42" fmla="*/ 53696 w 138"/>
                <a:gd name="T43" fmla="*/ 238060 h 611"/>
                <a:gd name="T44" fmla="*/ 53696 w 138"/>
                <a:gd name="T45" fmla="*/ 237741 h 611"/>
                <a:gd name="T46" fmla="*/ 55777 w 138"/>
                <a:gd name="T47" fmla="*/ 212201 h 611"/>
                <a:gd name="T48" fmla="*/ 55777 w 138"/>
                <a:gd name="T49" fmla="*/ 211894 h 611"/>
                <a:gd name="T50" fmla="*/ 53036 w 138"/>
                <a:gd name="T51" fmla="*/ 173314 h 611"/>
                <a:gd name="T52" fmla="*/ 52441 w 138"/>
                <a:gd name="T53" fmla="*/ 173035 h 611"/>
                <a:gd name="T54" fmla="*/ 52441 w 138"/>
                <a:gd name="T55" fmla="*/ 173035 h 611"/>
                <a:gd name="T56" fmla="*/ 45153 w 138"/>
                <a:gd name="T57" fmla="*/ 127917 h 611"/>
                <a:gd name="T58" fmla="*/ 44667 w 138"/>
                <a:gd name="T59" fmla="*/ 127024 h 611"/>
                <a:gd name="T60" fmla="*/ 33696 w 138"/>
                <a:gd name="T61" fmla="*/ 82449 h 611"/>
                <a:gd name="T62" fmla="*/ 33696 w 138"/>
                <a:gd name="T63" fmla="*/ 81540 h 611"/>
                <a:gd name="T64" fmla="*/ 20526 w 138"/>
                <a:gd name="T65" fmla="*/ 41809 h 611"/>
                <a:gd name="T66" fmla="*/ 20146 w 138"/>
                <a:gd name="T67" fmla="*/ 41441 h 611"/>
                <a:gd name="T68" fmla="*/ 6104 w 138"/>
                <a:gd name="T69" fmla="*/ 10207 h 611"/>
                <a:gd name="T70" fmla="*/ 6104 w 138"/>
                <a:gd name="T71" fmla="*/ 9917 h 611"/>
                <a:gd name="T72" fmla="*/ 0 w 138"/>
                <a:gd name="T73" fmla="*/ 0 h 611"/>
                <a:gd name="T74" fmla="*/ 0 w 138"/>
                <a:gd name="T75" fmla="*/ 0 h 611"/>
                <a:gd name="T76" fmla="*/ 6104 w 138"/>
                <a:gd name="T77" fmla="*/ 9917 h 6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8" h="611">
                  <a:moveTo>
                    <a:pt x="15" y="24"/>
                  </a:moveTo>
                  <a:cubicBezTo>
                    <a:pt x="15" y="24"/>
                    <a:pt x="15" y="24"/>
                    <a:pt x="16" y="24"/>
                  </a:cubicBezTo>
                  <a:cubicBezTo>
                    <a:pt x="27" y="45"/>
                    <a:pt x="39" y="71"/>
                    <a:pt x="50" y="100"/>
                  </a:cubicBezTo>
                  <a:cubicBezTo>
                    <a:pt x="50" y="101"/>
                    <a:pt x="50" y="101"/>
                    <a:pt x="51" y="102"/>
                  </a:cubicBezTo>
                  <a:cubicBezTo>
                    <a:pt x="62" y="131"/>
                    <a:pt x="73" y="164"/>
                    <a:pt x="83" y="199"/>
                  </a:cubicBezTo>
                  <a:cubicBezTo>
                    <a:pt x="83" y="200"/>
                    <a:pt x="83" y="200"/>
                    <a:pt x="83" y="201"/>
                  </a:cubicBezTo>
                  <a:cubicBezTo>
                    <a:pt x="93" y="236"/>
                    <a:pt x="103" y="273"/>
                    <a:pt x="111" y="310"/>
                  </a:cubicBezTo>
                  <a:cubicBezTo>
                    <a:pt x="111" y="310"/>
                    <a:pt x="111" y="311"/>
                    <a:pt x="111" y="311"/>
                  </a:cubicBezTo>
                  <a:cubicBezTo>
                    <a:pt x="119" y="348"/>
                    <a:pt x="125" y="386"/>
                    <a:pt x="130" y="421"/>
                  </a:cubicBezTo>
                  <a:cubicBezTo>
                    <a:pt x="130" y="421"/>
                    <a:pt x="130" y="422"/>
                    <a:pt x="130" y="422"/>
                  </a:cubicBezTo>
                  <a:cubicBezTo>
                    <a:pt x="130" y="422"/>
                    <a:pt x="130" y="423"/>
                    <a:pt x="130" y="423"/>
                  </a:cubicBezTo>
                  <a:cubicBezTo>
                    <a:pt x="135" y="459"/>
                    <a:pt x="137" y="490"/>
                    <a:pt x="138" y="516"/>
                  </a:cubicBezTo>
                  <a:cubicBezTo>
                    <a:pt x="138" y="517"/>
                    <a:pt x="138" y="517"/>
                    <a:pt x="138" y="517"/>
                  </a:cubicBezTo>
                  <a:cubicBezTo>
                    <a:pt x="138" y="544"/>
                    <a:pt x="136" y="565"/>
                    <a:pt x="133" y="580"/>
                  </a:cubicBezTo>
                  <a:cubicBezTo>
                    <a:pt x="133" y="580"/>
                    <a:pt x="132" y="581"/>
                    <a:pt x="132" y="581"/>
                  </a:cubicBezTo>
                  <a:cubicBezTo>
                    <a:pt x="129" y="596"/>
                    <a:pt x="123" y="606"/>
                    <a:pt x="116" y="609"/>
                  </a:cubicBezTo>
                  <a:cubicBezTo>
                    <a:pt x="116" y="609"/>
                    <a:pt x="116" y="610"/>
                    <a:pt x="116" y="610"/>
                  </a:cubicBezTo>
                  <a:cubicBezTo>
                    <a:pt x="115" y="610"/>
                    <a:pt x="114" y="610"/>
                    <a:pt x="113" y="611"/>
                  </a:cubicBezTo>
                  <a:cubicBezTo>
                    <a:pt x="113" y="611"/>
                    <a:pt x="113" y="611"/>
                    <a:pt x="113" y="611"/>
                  </a:cubicBezTo>
                  <a:cubicBezTo>
                    <a:pt x="114" y="610"/>
                    <a:pt x="114" y="610"/>
                    <a:pt x="115" y="610"/>
                  </a:cubicBezTo>
                  <a:cubicBezTo>
                    <a:pt x="115" y="610"/>
                    <a:pt x="115" y="610"/>
                    <a:pt x="116" y="610"/>
                  </a:cubicBezTo>
                  <a:cubicBezTo>
                    <a:pt x="122" y="606"/>
                    <a:pt x="128" y="596"/>
                    <a:pt x="131" y="581"/>
                  </a:cubicBezTo>
                  <a:cubicBezTo>
                    <a:pt x="131" y="581"/>
                    <a:pt x="131" y="581"/>
                    <a:pt x="131" y="580"/>
                  </a:cubicBezTo>
                  <a:cubicBezTo>
                    <a:pt x="135" y="565"/>
                    <a:pt x="136" y="544"/>
                    <a:pt x="136" y="518"/>
                  </a:cubicBezTo>
                  <a:cubicBezTo>
                    <a:pt x="136" y="517"/>
                    <a:pt x="136" y="517"/>
                    <a:pt x="136" y="517"/>
                  </a:cubicBezTo>
                  <a:cubicBezTo>
                    <a:pt x="136" y="490"/>
                    <a:pt x="133" y="459"/>
                    <a:pt x="129" y="423"/>
                  </a:cubicBezTo>
                  <a:cubicBezTo>
                    <a:pt x="129" y="423"/>
                    <a:pt x="129" y="423"/>
                    <a:pt x="128" y="422"/>
                  </a:cubicBezTo>
                  <a:cubicBezTo>
                    <a:pt x="128" y="422"/>
                    <a:pt x="128" y="422"/>
                    <a:pt x="128" y="422"/>
                  </a:cubicBezTo>
                  <a:cubicBezTo>
                    <a:pt x="124" y="386"/>
                    <a:pt x="117" y="349"/>
                    <a:pt x="110" y="312"/>
                  </a:cubicBezTo>
                  <a:cubicBezTo>
                    <a:pt x="109" y="311"/>
                    <a:pt x="109" y="310"/>
                    <a:pt x="109" y="310"/>
                  </a:cubicBezTo>
                  <a:cubicBezTo>
                    <a:pt x="101" y="273"/>
                    <a:pt x="92" y="236"/>
                    <a:pt x="82" y="201"/>
                  </a:cubicBezTo>
                  <a:cubicBezTo>
                    <a:pt x="82" y="201"/>
                    <a:pt x="82" y="200"/>
                    <a:pt x="82" y="199"/>
                  </a:cubicBezTo>
                  <a:cubicBezTo>
                    <a:pt x="72" y="165"/>
                    <a:pt x="61" y="132"/>
                    <a:pt x="50" y="102"/>
                  </a:cubicBezTo>
                  <a:cubicBezTo>
                    <a:pt x="50" y="102"/>
                    <a:pt x="49" y="101"/>
                    <a:pt x="49" y="101"/>
                  </a:cubicBezTo>
                  <a:cubicBezTo>
                    <a:pt x="38" y="71"/>
                    <a:pt x="27" y="45"/>
                    <a:pt x="15" y="25"/>
                  </a:cubicBezTo>
                  <a:cubicBezTo>
                    <a:pt x="15" y="24"/>
                    <a:pt x="15" y="24"/>
                    <a:pt x="15" y="24"/>
                  </a:cubicBezTo>
                  <a:cubicBezTo>
                    <a:pt x="10" y="15"/>
                    <a:pt x="5" y="7"/>
                    <a:pt x="0" y="0"/>
                  </a:cubicBezTo>
                  <a:cubicBezTo>
                    <a:pt x="0" y="0"/>
                    <a:pt x="0" y="0"/>
                    <a:pt x="0" y="0"/>
                  </a:cubicBezTo>
                  <a:cubicBezTo>
                    <a:pt x="5" y="7"/>
                    <a:pt x="10" y="15"/>
                    <a:pt x="15" y="24"/>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6" name="Freeform 76"/>
            <p:cNvSpPr/>
            <p:nvPr/>
          </p:nvSpPr>
          <p:spPr bwMode="auto">
            <a:xfrm>
              <a:off x="5333139" y="3014609"/>
              <a:ext cx="129051" cy="1110098"/>
            </a:xfrm>
            <a:custGeom>
              <a:avLst/>
              <a:gdLst>
                <a:gd name="T0" fmla="*/ 4845 w 72"/>
                <a:gd name="T1" fmla="*/ 10581 h 619"/>
                <a:gd name="T2" fmla="*/ 4477 w 72"/>
                <a:gd name="T3" fmla="*/ 11106 h 619"/>
                <a:gd name="T4" fmla="*/ 1237 w 72"/>
                <a:gd name="T5" fmla="*/ 45124 h 619"/>
                <a:gd name="T6" fmla="*/ 1237 w 72"/>
                <a:gd name="T7" fmla="*/ 45497 h 619"/>
                <a:gd name="T8" fmla="*/ 368 w 72"/>
                <a:gd name="T9" fmla="*/ 87314 h 619"/>
                <a:gd name="T10" fmla="*/ 368 w 72"/>
                <a:gd name="T11" fmla="*/ 88195 h 619"/>
                <a:gd name="T12" fmla="*/ 2420 w 72"/>
                <a:gd name="T13" fmla="*/ 133994 h 619"/>
                <a:gd name="T14" fmla="*/ 2420 w 72"/>
                <a:gd name="T15" fmla="*/ 134865 h 619"/>
                <a:gd name="T16" fmla="*/ 6897 w 72"/>
                <a:gd name="T17" fmla="*/ 180362 h 619"/>
                <a:gd name="T18" fmla="*/ 6897 w 72"/>
                <a:gd name="T19" fmla="*/ 180362 h 619"/>
                <a:gd name="T20" fmla="*/ 6897 w 72"/>
                <a:gd name="T21" fmla="*/ 181243 h 619"/>
                <a:gd name="T22" fmla="*/ 13151 w 72"/>
                <a:gd name="T23" fmla="*/ 218887 h 619"/>
                <a:gd name="T24" fmla="*/ 13491 w 72"/>
                <a:gd name="T25" fmla="*/ 219390 h 619"/>
                <a:gd name="T26" fmla="*/ 20754 w 72"/>
                <a:gd name="T27" fmla="*/ 243566 h 619"/>
                <a:gd name="T28" fmla="*/ 20754 w 72"/>
                <a:gd name="T29" fmla="*/ 243878 h 619"/>
                <a:gd name="T30" fmla="*/ 28248 w 72"/>
                <a:gd name="T31" fmla="*/ 253802 h 619"/>
                <a:gd name="T32" fmla="*/ 28248 w 72"/>
                <a:gd name="T33" fmla="*/ 253802 h 619"/>
                <a:gd name="T34" fmla="*/ 29429 w 72"/>
                <a:gd name="T35" fmla="*/ 253802 h 619"/>
                <a:gd name="T36" fmla="*/ 29117 w 72"/>
                <a:gd name="T37" fmla="*/ 253802 h 619"/>
                <a:gd name="T38" fmla="*/ 27880 w 72"/>
                <a:gd name="T39" fmla="*/ 253802 h 619"/>
                <a:gd name="T40" fmla="*/ 27880 w 72"/>
                <a:gd name="T41" fmla="*/ 253802 h 619"/>
                <a:gd name="T42" fmla="*/ 20114 w 72"/>
                <a:gd name="T43" fmla="*/ 243878 h 619"/>
                <a:gd name="T44" fmla="*/ 20114 w 72"/>
                <a:gd name="T45" fmla="*/ 243566 h 619"/>
                <a:gd name="T46" fmla="*/ 12623 w 72"/>
                <a:gd name="T47" fmla="*/ 219390 h 619"/>
                <a:gd name="T48" fmla="*/ 12623 w 72"/>
                <a:gd name="T49" fmla="*/ 218887 h 619"/>
                <a:gd name="T50" fmla="*/ 6094 w 72"/>
                <a:gd name="T51" fmla="*/ 181243 h 619"/>
                <a:gd name="T52" fmla="*/ 6094 w 72"/>
                <a:gd name="T53" fmla="*/ 180362 h 619"/>
                <a:gd name="T54" fmla="*/ 6094 w 72"/>
                <a:gd name="T55" fmla="*/ 180362 h 619"/>
                <a:gd name="T56" fmla="*/ 1556 w 72"/>
                <a:gd name="T57" fmla="*/ 134865 h 619"/>
                <a:gd name="T58" fmla="*/ 1556 w 72"/>
                <a:gd name="T59" fmla="*/ 133994 h 619"/>
                <a:gd name="T60" fmla="*/ 0 w 72"/>
                <a:gd name="T61" fmla="*/ 88195 h 619"/>
                <a:gd name="T62" fmla="*/ 0 w 72"/>
                <a:gd name="T63" fmla="*/ 87314 h 619"/>
                <a:gd name="T64" fmla="*/ 869 w 72"/>
                <a:gd name="T65" fmla="*/ 45497 h 619"/>
                <a:gd name="T66" fmla="*/ 869 w 72"/>
                <a:gd name="T67" fmla="*/ 45124 h 619"/>
                <a:gd name="T68" fmla="*/ 4477 w 72"/>
                <a:gd name="T69" fmla="*/ 11106 h 619"/>
                <a:gd name="T70" fmla="*/ 4477 w 72"/>
                <a:gd name="T71" fmla="*/ 10581 h 619"/>
                <a:gd name="T72" fmla="*/ 6897 w 72"/>
                <a:gd name="T73" fmla="*/ 0 h 619"/>
                <a:gd name="T74" fmla="*/ 4845 w 72"/>
                <a:gd name="T75" fmla="*/ 10581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2" h="619">
                  <a:moveTo>
                    <a:pt x="12" y="26"/>
                  </a:moveTo>
                  <a:cubicBezTo>
                    <a:pt x="12" y="27"/>
                    <a:pt x="11" y="27"/>
                    <a:pt x="11" y="27"/>
                  </a:cubicBezTo>
                  <a:cubicBezTo>
                    <a:pt x="8" y="50"/>
                    <a:pt x="5" y="78"/>
                    <a:pt x="3" y="110"/>
                  </a:cubicBezTo>
                  <a:cubicBezTo>
                    <a:pt x="3" y="110"/>
                    <a:pt x="3" y="110"/>
                    <a:pt x="3" y="111"/>
                  </a:cubicBezTo>
                  <a:cubicBezTo>
                    <a:pt x="1" y="142"/>
                    <a:pt x="1" y="177"/>
                    <a:pt x="1" y="213"/>
                  </a:cubicBezTo>
                  <a:cubicBezTo>
                    <a:pt x="1" y="214"/>
                    <a:pt x="1" y="214"/>
                    <a:pt x="1" y="215"/>
                  </a:cubicBezTo>
                  <a:cubicBezTo>
                    <a:pt x="2" y="251"/>
                    <a:pt x="3" y="289"/>
                    <a:pt x="6" y="327"/>
                  </a:cubicBezTo>
                  <a:cubicBezTo>
                    <a:pt x="6" y="327"/>
                    <a:pt x="6" y="328"/>
                    <a:pt x="6" y="329"/>
                  </a:cubicBezTo>
                  <a:cubicBezTo>
                    <a:pt x="8" y="366"/>
                    <a:pt x="12" y="404"/>
                    <a:pt x="17" y="440"/>
                  </a:cubicBezTo>
                  <a:cubicBezTo>
                    <a:pt x="17" y="440"/>
                    <a:pt x="17" y="440"/>
                    <a:pt x="17" y="440"/>
                  </a:cubicBezTo>
                  <a:cubicBezTo>
                    <a:pt x="17" y="441"/>
                    <a:pt x="17" y="441"/>
                    <a:pt x="17" y="442"/>
                  </a:cubicBezTo>
                  <a:cubicBezTo>
                    <a:pt x="21" y="477"/>
                    <a:pt x="27" y="508"/>
                    <a:pt x="32" y="534"/>
                  </a:cubicBezTo>
                  <a:cubicBezTo>
                    <a:pt x="33" y="534"/>
                    <a:pt x="33" y="534"/>
                    <a:pt x="33" y="535"/>
                  </a:cubicBezTo>
                  <a:cubicBezTo>
                    <a:pt x="38" y="560"/>
                    <a:pt x="44" y="580"/>
                    <a:pt x="51" y="594"/>
                  </a:cubicBezTo>
                  <a:cubicBezTo>
                    <a:pt x="51" y="594"/>
                    <a:pt x="51" y="595"/>
                    <a:pt x="51" y="595"/>
                  </a:cubicBezTo>
                  <a:cubicBezTo>
                    <a:pt x="57" y="609"/>
                    <a:pt x="63" y="617"/>
                    <a:pt x="69" y="619"/>
                  </a:cubicBezTo>
                  <a:cubicBezTo>
                    <a:pt x="69" y="619"/>
                    <a:pt x="69" y="619"/>
                    <a:pt x="69" y="619"/>
                  </a:cubicBezTo>
                  <a:cubicBezTo>
                    <a:pt x="70" y="619"/>
                    <a:pt x="71" y="619"/>
                    <a:pt x="72" y="619"/>
                  </a:cubicBezTo>
                  <a:cubicBezTo>
                    <a:pt x="71" y="619"/>
                    <a:pt x="71" y="619"/>
                    <a:pt x="71" y="619"/>
                  </a:cubicBezTo>
                  <a:cubicBezTo>
                    <a:pt x="70" y="619"/>
                    <a:pt x="69" y="619"/>
                    <a:pt x="68" y="619"/>
                  </a:cubicBezTo>
                  <a:cubicBezTo>
                    <a:pt x="68" y="619"/>
                    <a:pt x="68" y="619"/>
                    <a:pt x="68" y="619"/>
                  </a:cubicBezTo>
                  <a:cubicBezTo>
                    <a:pt x="62" y="617"/>
                    <a:pt x="56" y="609"/>
                    <a:pt x="49" y="595"/>
                  </a:cubicBezTo>
                  <a:cubicBezTo>
                    <a:pt x="49" y="595"/>
                    <a:pt x="49" y="595"/>
                    <a:pt x="49" y="594"/>
                  </a:cubicBezTo>
                  <a:cubicBezTo>
                    <a:pt x="43" y="580"/>
                    <a:pt x="37" y="560"/>
                    <a:pt x="31" y="535"/>
                  </a:cubicBezTo>
                  <a:cubicBezTo>
                    <a:pt x="31" y="534"/>
                    <a:pt x="31" y="534"/>
                    <a:pt x="31" y="534"/>
                  </a:cubicBezTo>
                  <a:cubicBezTo>
                    <a:pt x="25" y="508"/>
                    <a:pt x="20" y="477"/>
                    <a:pt x="15" y="442"/>
                  </a:cubicBezTo>
                  <a:cubicBezTo>
                    <a:pt x="15" y="441"/>
                    <a:pt x="15" y="441"/>
                    <a:pt x="15" y="440"/>
                  </a:cubicBezTo>
                  <a:cubicBezTo>
                    <a:pt x="15" y="440"/>
                    <a:pt x="15" y="440"/>
                    <a:pt x="15" y="440"/>
                  </a:cubicBezTo>
                  <a:cubicBezTo>
                    <a:pt x="10" y="404"/>
                    <a:pt x="7" y="366"/>
                    <a:pt x="4" y="329"/>
                  </a:cubicBezTo>
                  <a:cubicBezTo>
                    <a:pt x="4" y="328"/>
                    <a:pt x="4" y="328"/>
                    <a:pt x="4" y="327"/>
                  </a:cubicBezTo>
                  <a:cubicBezTo>
                    <a:pt x="2" y="289"/>
                    <a:pt x="0" y="251"/>
                    <a:pt x="0" y="215"/>
                  </a:cubicBezTo>
                  <a:cubicBezTo>
                    <a:pt x="0" y="214"/>
                    <a:pt x="0" y="214"/>
                    <a:pt x="0" y="213"/>
                  </a:cubicBezTo>
                  <a:cubicBezTo>
                    <a:pt x="0" y="177"/>
                    <a:pt x="0" y="142"/>
                    <a:pt x="2" y="111"/>
                  </a:cubicBezTo>
                  <a:cubicBezTo>
                    <a:pt x="2" y="111"/>
                    <a:pt x="2" y="110"/>
                    <a:pt x="2" y="110"/>
                  </a:cubicBezTo>
                  <a:cubicBezTo>
                    <a:pt x="4" y="78"/>
                    <a:pt x="7" y="50"/>
                    <a:pt x="11" y="27"/>
                  </a:cubicBezTo>
                  <a:cubicBezTo>
                    <a:pt x="11" y="27"/>
                    <a:pt x="11" y="27"/>
                    <a:pt x="11" y="26"/>
                  </a:cubicBezTo>
                  <a:cubicBezTo>
                    <a:pt x="13" y="17"/>
                    <a:pt x="15" y="8"/>
                    <a:pt x="17" y="0"/>
                  </a:cubicBezTo>
                  <a:cubicBezTo>
                    <a:pt x="15" y="8"/>
                    <a:pt x="13" y="17"/>
                    <a:pt x="12" y="26"/>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7" name="Freeform 77"/>
            <p:cNvSpPr/>
            <p:nvPr/>
          </p:nvSpPr>
          <p:spPr bwMode="auto">
            <a:xfrm>
              <a:off x="5126658" y="3014609"/>
              <a:ext cx="236846" cy="1102505"/>
            </a:xfrm>
            <a:custGeom>
              <a:avLst/>
              <a:gdLst>
                <a:gd name="T0" fmla="*/ 44108 w 132"/>
                <a:gd name="T1" fmla="*/ 10568 h 615"/>
                <a:gd name="T2" fmla="*/ 43760 w 132"/>
                <a:gd name="T3" fmla="*/ 11092 h 615"/>
                <a:gd name="T4" fmla="*/ 23532 w 132"/>
                <a:gd name="T5" fmla="*/ 43813 h 615"/>
                <a:gd name="T6" fmla="*/ 23532 w 132"/>
                <a:gd name="T7" fmla="*/ 44153 h 615"/>
                <a:gd name="T8" fmla="*/ 9083 w 132"/>
                <a:gd name="T9" fmla="*/ 85385 h 615"/>
                <a:gd name="T10" fmla="*/ 8705 w 132"/>
                <a:gd name="T11" fmla="*/ 86284 h 615"/>
                <a:gd name="T12" fmla="*/ 1558 w 132"/>
                <a:gd name="T13" fmla="*/ 131617 h 615"/>
                <a:gd name="T14" fmla="*/ 1558 w 132"/>
                <a:gd name="T15" fmla="*/ 132120 h 615"/>
                <a:gd name="T16" fmla="*/ 2971 w 132"/>
                <a:gd name="T17" fmla="*/ 177550 h 615"/>
                <a:gd name="T18" fmla="*/ 2971 w 132"/>
                <a:gd name="T19" fmla="*/ 177890 h 615"/>
                <a:gd name="T20" fmla="*/ 2971 w 132"/>
                <a:gd name="T21" fmla="*/ 178197 h 615"/>
                <a:gd name="T22" fmla="*/ 12771 w 132"/>
                <a:gd name="T23" fmla="*/ 215977 h 615"/>
                <a:gd name="T24" fmla="*/ 12771 w 132"/>
                <a:gd name="T25" fmla="*/ 216346 h 615"/>
                <a:gd name="T26" fmla="*/ 29274 w 132"/>
                <a:gd name="T27" fmla="*/ 241273 h 615"/>
                <a:gd name="T28" fmla="*/ 29642 w 132"/>
                <a:gd name="T29" fmla="*/ 241641 h 615"/>
                <a:gd name="T30" fmla="*/ 48979 w 132"/>
                <a:gd name="T31" fmla="*/ 251458 h 615"/>
                <a:gd name="T32" fmla="*/ 48632 w 132"/>
                <a:gd name="T33" fmla="*/ 251458 h 615"/>
                <a:gd name="T34" fmla="*/ 28773 w 132"/>
                <a:gd name="T35" fmla="*/ 241273 h 615"/>
                <a:gd name="T36" fmla="*/ 28773 w 132"/>
                <a:gd name="T37" fmla="*/ 241273 h 615"/>
                <a:gd name="T38" fmla="*/ 12385 w 132"/>
                <a:gd name="T39" fmla="*/ 216346 h 615"/>
                <a:gd name="T40" fmla="*/ 12018 w 132"/>
                <a:gd name="T41" fmla="*/ 215977 h 615"/>
                <a:gd name="T42" fmla="*/ 2430 w 132"/>
                <a:gd name="T43" fmla="*/ 178197 h 615"/>
                <a:gd name="T44" fmla="*/ 2430 w 132"/>
                <a:gd name="T45" fmla="*/ 177890 h 615"/>
                <a:gd name="T46" fmla="*/ 2061 w 132"/>
                <a:gd name="T47" fmla="*/ 177550 h 615"/>
                <a:gd name="T48" fmla="*/ 1257 w 132"/>
                <a:gd name="T49" fmla="*/ 132120 h 615"/>
                <a:gd name="T50" fmla="*/ 1257 w 132"/>
                <a:gd name="T51" fmla="*/ 131301 h 615"/>
                <a:gd name="T52" fmla="*/ 8173 w 132"/>
                <a:gd name="T53" fmla="*/ 85909 h 615"/>
                <a:gd name="T54" fmla="*/ 8705 w 132"/>
                <a:gd name="T55" fmla="*/ 85385 h 615"/>
                <a:gd name="T56" fmla="*/ 23001 w 132"/>
                <a:gd name="T57" fmla="*/ 44153 h 615"/>
                <a:gd name="T58" fmla="*/ 23001 w 132"/>
                <a:gd name="T59" fmla="*/ 43813 h 615"/>
                <a:gd name="T60" fmla="*/ 43760 w 132"/>
                <a:gd name="T61" fmla="*/ 11092 h 615"/>
                <a:gd name="T62" fmla="*/ 44108 w 132"/>
                <a:gd name="T63" fmla="*/ 10185 h 615"/>
                <a:gd name="T64" fmla="*/ 54366 w 132"/>
                <a:gd name="T65" fmla="*/ 0 h 615"/>
                <a:gd name="T66" fmla="*/ 54366 w 132"/>
                <a:gd name="T67" fmla="*/ 0 h 615"/>
                <a:gd name="T68" fmla="*/ 44108 w 132"/>
                <a:gd name="T69" fmla="*/ 10568 h 6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2" h="615">
                  <a:moveTo>
                    <a:pt x="107" y="26"/>
                  </a:moveTo>
                  <a:cubicBezTo>
                    <a:pt x="107" y="26"/>
                    <a:pt x="106" y="26"/>
                    <a:pt x="106" y="27"/>
                  </a:cubicBezTo>
                  <a:cubicBezTo>
                    <a:pt x="88" y="49"/>
                    <a:pt x="71" y="76"/>
                    <a:pt x="57" y="107"/>
                  </a:cubicBezTo>
                  <a:cubicBezTo>
                    <a:pt x="57" y="107"/>
                    <a:pt x="57" y="108"/>
                    <a:pt x="57" y="108"/>
                  </a:cubicBezTo>
                  <a:cubicBezTo>
                    <a:pt x="42" y="139"/>
                    <a:pt x="31" y="173"/>
                    <a:pt x="22" y="209"/>
                  </a:cubicBezTo>
                  <a:cubicBezTo>
                    <a:pt x="22" y="210"/>
                    <a:pt x="22" y="210"/>
                    <a:pt x="21" y="211"/>
                  </a:cubicBezTo>
                  <a:cubicBezTo>
                    <a:pt x="13" y="247"/>
                    <a:pt x="7" y="284"/>
                    <a:pt x="4" y="322"/>
                  </a:cubicBezTo>
                  <a:cubicBezTo>
                    <a:pt x="4" y="322"/>
                    <a:pt x="4" y="323"/>
                    <a:pt x="4" y="323"/>
                  </a:cubicBezTo>
                  <a:cubicBezTo>
                    <a:pt x="2" y="361"/>
                    <a:pt x="2" y="398"/>
                    <a:pt x="7" y="434"/>
                  </a:cubicBezTo>
                  <a:cubicBezTo>
                    <a:pt x="7" y="434"/>
                    <a:pt x="7" y="435"/>
                    <a:pt x="7" y="435"/>
                  </a:cubicBezTo>
                  <a:cubicBezTo>
                    <a:pt x="7" y="435"/>
                    <a:pt x="7" y="436"/>
                    <a:pt x="7" y="436"/>
                  </a:cubicBezTo>
                  <a:cubicBezTo>
                    <a:pt x="12" y="472"/>
                    <a:pt x="20" y="503"/>
                    <a:pt x="31" y="528"/>
                  </a:cubicBezTo>
                  <a:cubicBezTo>
                    <a:pt x="31" y="529"/>
                    <a:pt x="31" y="529"/>
                    <a:pt x="31" y="529"/>
                  </a:cubicBezTo>
                  <a:cubicBezTo>
                    <a:pt x="42" y="555"/>
                    <a:pt x="55" y="575"/>
                    <a:pt x="71" y="590"/>
                  </a:cubicBezTo>
                  <a:cubicBezTo>
                    <a:pt x="71" y="590"/>
                    <a:pt x="71" y="590"/>
                    <a:pt x="72" y="591"/>
                  </a:cubicBezTo>
                  <a:cubicBezTo>
                    <a:pt x="86" y="604"/>
                    <a:pt x="102" y="613"/>
                    <a:pt x="119" y="615"/>
                  </a:cubicBezTo>
                  <a:cubicBezTo>
                    <a:pt x="118" y="615"/>
                    <a:pt x="118" y="615"/>
                    <a:pt x="118" y="615"/>
                  </a:cubicBezTo>
                  <a:cubicBezTo>
                    <a:pt x="101" y="612"/>
                    <a:pt x="85" y="604"/>
                    <a:pt x="70" y="590"/>
                  </a:cubicBezTo>
                  <a:cubicBezTo>
                    <a:pt x="70" y="590"/>
                    <a:pt x="70" y="590"/>
                    <a:pt x="70" y="590"/>
                  </a:cubicBezTo>
                  <a:cubicBezTo>
                    <a:pt x="54" y="575"/>
                    <a:pt x="41" y="555"/>
                    <a:pt x="30" y="529"/>
                  </a:cubicBezTo>
                  <a:cubicBezTo>
                    <a:pt x="30" y="529"/>
                    <a:pt x="29" y="528"/>
                    <a:pt x="29" y="528"/>
                  </a:cubicBezTo>
                  <a:cubicBezTo>
                    <a:pt x="19" y="502"/>
                    <a:pt x="10" y="471"/>
                    <a:pt x="6" y="436"/>
                  </a:cubicBezTo>
                  <a:cubicBezTo>
                    <a:pt x="6" y="435"/>
                    <a:pt x="6" y="435"/>
                    <a:pt x="6" y="435"/>
                  </a:cubicBezTo>
                  <a:cubicBezTo>
                    <a:pt x="5" y="434"/>
                    <a:pt x="5" y="434"/>
                    <a:pt x="5" y="434"/>
                  </a:cubicBezTo>
                  <a:cubicBezTo>
                    <a:pt x="1" y="398"/>
                    <a:pt x="0" y="361"/>
                    <a:pt x="3" y="323"/>
                  </a:cubicBezTo>
                  <a:cubicBezTo>
                    <a:pt x="3" y="323"/>
                    <a:pt x="3" y="322"/>
                    <a:pt x="3" y="321"/>
                  </a:cubicBezTo>
                  <a:cubicBezTo>
                    <a:pt x="5" y="284"/>
                    <a:pt x="11" y="246"/>
                    <a:pt x="20" y="210"/>
                  </a:cubicBezTo>
                  <a:cubicBezTo>
                    <a:pt x="20" y="210"/>
                    <a:pt x="21" y="209"/>
                    <a:pt x="21" y="209"/>
                  </a:cubicBezTo>
                  <a:cubicBezTo>
                    <a:pt x="30" y="173"/>
                    <a:pt x="42" y="139"/>
                    <a:pt x="56" y="108"/>
                  </a:cubicBezTo>
                  <a:cubicBezTo>
                    <a:pt x="56" y="108"/>
                    <a:pt x="56" y="107"/>
                    <a:pt x="56" y="107"/>
                  </a:cubicBezTo>
                  <a:cubicBezTo>
                    <a:pt x="71" y="76"/>
                    <a:pt x="87" y="49"/>
                    <a:pt x="106" y="27"/>
                  </a:cubicBezTo>
                  <a:cubicBezTo>
                    <a:pt x="106" y="26"/>
                    <a:pt x="107" y="26"/>
                    <a:pt x="107" y="25"/>
                  </a:cubicBezTo>
                  <a:cubicBezTo>
                    <a:pt x="115" y="16"/>
                    <a:pt x="123" y="7"/>
                    <a:pt x="132" y="0"/>
                  </a:cubicBezTo>
                  <a:cubicBezTo>
                    <a:pt x="132" y="0"/>
                    <a:pt x="132" y="0"/>
                    <a:pt x="132" y="0"/>
                  </a:cubicBezTo>
                  <a:cubicBezTo>
                    <a:pt x="123" y="7"/>
                    <a:pt x="115" y="16"/>
                    <a:pt x="107" y="26"/>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8" name="Freeform 78"/>
            <p:cNvSpPr/>
            <p:nvPr/>
          </p:nvSpPr>
          <p:spPr bwMode="auto">
            <a:xfrm>
              <a:off x="4958133" y="3014609"/>
              <a:ext cx="405371" cy="1052391"/>
            </a:xfrm>
            <a:custGeom>
              <a:avLst/>
              <a:gdLst>
                <a:gd name="T0" fmla="*/ 76364 w 226"/>
                <a:gd name="T1" fmla="*/ 8675 h 587"/>
                <a:gd name="T2" fmla="*/ 76090 w 226"/>
                <a:gd name="T3" fmla="*/ 9015 h 587"/>
                <a:gd name="T4" fmla="*/ 43178 w 226"/>
                <a:gd name="T5" fmla="*/ 38067 h 587"/>
                <a:gd name="T6" fmla="*/ 42269 w 226"/>
                <a:gd name="T7" fmla="*/ 38820 h 587"/>
                <a:gd name="T8" fmla="*/ 18111 w 226"/>
                <a:gd name="T9" fmla="*/ 76903 h 587"/>
                <a:gd name="T10" fmla="*/ 17731 w 226"/>
                <a:gd name="T11" fmla="*/ 77795 h 587"/>
                <a:gd name="T12" fmla="*/ 3679 w 226"/>
                <a:gd name="T13" fmla="*/ 121090 h 587"/>
                <a:gd name="T14" fmla="*/ 3679 w 226"/>
                <a:gd name="T15" fmla="*/ 121458 h 587"/>
                <a:gd name="T16" fmla="*/ 2429 w 226"/>
                <a:gd name="T17" fmla="*/ 166504 h 587"/>
                <a:gd name="T18" fmla="*/ 2429 w 226"/>
                <a:gd name="T19" fmla="*/ 166504 h 587"/>
                <a:gd name="T20" fmla="*/ 2429 w 226"/>
                <a:gd name="T21" fmla="*/ 166873 h 587"/>
                <a:gd name="T22" fmla="*/ 14801 w 226"/>
                <a:gd name="T23" fmla="*/ 205352 h 587"/>
                <a:gd name="T24" fmla="*/ 14801 w 226"/>
                <a:gd name="T25" fmla="*/ 206221 h 587"/>
                <a:gd name="T26" fmla="*/ 37779 w 226"/>
                <a:gd name="T27" fmla="*/ 232709 h 587"/>
                <a:gd name="T28" fmla="*/ 38311 w 226"/>
                <a:gd name="T29" fmla="*/ 233233 h 587"/>
                <a:gd name="T30" fmla="*/ 50090 w 226"/>
                <a:gd name="T31" fmla="*/ 240196 h 587"/>
                <a:gd name="T32" fmla="*/ 49404 w 226"/>
                <a:gd name="T33" fmla="*/ 239828 h 587"/>
                <a:gd name="T34" fmla="*/ 38311 w 226"/>
                <a:gd name="T35" fmla="*/ 232709 h 587"/>
                <a:gd name="T36" fmla="*/ 37779 w 226"/>
                <a:gd name="T37" fmla="*/ 232709 h 587"/>
                <a:gd name="T38" fmla="*/ 14432 w 226"/>
                <a:gd name="T39" fmla="*/ 205853 h 587"/>
                <a:gd name="T40" fmla="*/ 14432 w 226"/>
                <a:gd name="T41" fmla="*/ 205352 h 587"/>
                <a:gd name="T42" fmla="*/ 2060 w 226"/>
                <a:gd name="T43" fmla="*/ 166873 h 587"/>
                <a:gd name="T44" fmla="*/ 2060 w 226"/>
                <a:gd name="T45" fmla="*/ 166504 h 587"/>
                <a:gd name="T46" fmla="*/ 2060 w 226"/>
                <a:gd name="T47" fmla="*/ 166164 h 587"/>
                <a:gd name="T48" fmla="*/ 3299 w 226"/>
                <a:gd name="T49" fmla="*/ 121458 h 587"/>
                <a:gd name="T50" fmla="*/ 3299 w 226"/>
                <a:gd name="T51" fmla="*/ 120778 h 587"/>
                <a:gd name="T52" fmla="*/ 17239 w 226"/>
                <a:gd name="T53" fmla="*/ 77271 h 587"/>
                <a:gd name="T54" fmla="*/ 17731 w 226"/>
                <a:gd name="T55" fmla="*/ 76903 h 587"/>
                <a:gd name="T56" fmla="*/ 42269 w 226"/>
                <a:gd name="T57" fmla="*/ 38451 h 587"/>
                <a:gd name="T58" fmla="*/ 42793 w 226"/>
                <a:gd name="T59" fmla="*/ 38067 h 587"/>
                <a:gd name="T60" fmla="*/ 76090 w 226"/>
                <a:gd name="T61" fmla="*/ 9015 h 587"/>
                <a:gd name="T62" fmla="*/ 76364 w 226"/>
                <a:gd name="T63" fmla="*/ 8675 h 587"/>
                <a:gd name="T64" fmla="*/ 92951 w 226"/>
                <a:gd name="T65" fmla="*/ 0 h 587"/>
                <a:gd name="T66" fmla="*/ 76364 w 226"/>
                <a:gd name="T67" fmla="*/ 8675 h 5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6" h="587">
                  <a:moveTo>
                    <a:pt x="186" y="21"/>
                  </a:moveTo>
                  <a:cubicBezTo>
                    <a:pt x="186" y="21"/>
                    <a:pt x="185" y="22"/>
                    <a:pt x="185" y="22"/>
                  </a:cubicBezTo>
                  <a:cubicBezTo>
                    <a:pt x="155" y="41"/>
                    <a:pt x="128" y="65"/>
                    <a:pt x="105" y="93"/>
                  </a:cubicBezTo>
                  <a:cubicBezTo>
                    <a:pt x="104" y="94"/>
                    <a:pt x="104" y="94"/>
                    <a:pt x="103" y="95"/>
                  </a:cubicBezTo>
                  <a:cubicBezTo>
                    <a:pt x="80" y="123"/>
                    <a:pt x="60" y="154"/>
                    <a:pt x="44" y="188"/>
                  </a:cubicBezTo>
                  <a:cubicBezTo>
                    <a:pt x="44" y="189"/>
                    <a:pt x="43" y="189"/>
                    <a:pt x="43" y="190"/>
                  </a:cubicBezTo>
                  <a:cubicBezTo>
                    <a:pt x="27" y="223"/>
                    <a:pt x="16" y="259"/>
                    <a:pt x="9" y="296"/>
                  </a:cubicBezTo>
                  <a:cubicBezTo>
                    <a:pt x="9" y="296"/>
                    <a:pt x="9" y="297"/>
                    <a:pt x="9" y="297"/>
                  </a:cubicBezTo>
                  <a:cubicBezTo>
                    <a:pt x="2" y="334"/>
                    <a:pt x="1" y="371"/>
                    <a:pt x="6" y="407"/>
                  </a:cubicBezTo>
                  <a:cubicBezTo>
                    <a:pt x="6" y="407"/>
                    <a:pt x="6" y="407"/>
                    <a:pt x="6" y="407"/>
                  </a:cubicBezTo>
                  <a:cubicBezTo>
                    <a:pt x="6" y="407"/>
                    <a:pt x="6" y="408"/>
                    <a:pt x="6" y="408"/>
                  </a:cubicBezTo>
                  <a:cubicBezTo>
                    <a:pt x="11" y="444"/>
                    <a:pt x="21" y="476"/>
                    <a:pt x="36" y="502"/>
                  </a:cubicBezTo>
                  <a:cubicBezTo>
                    <a:pt x="36" y="503"/>
                    <a:pt x="36" y="503"/>
                    <a:pt x="36" y="504"/>
                  </a:cubicBezTo>
                  <a:cubicBezTo>
                    <a:pt x="51" y="530"/>
                    <a:pt x="70" y="552"/>
                    <a:pt x="92" y="569"/>
                  </a:cubicBezTo>
                  <a:cubicBezTo>
                    <a:pt x="93" y="569"/>
                    <a:pt x="93" y="569"/>
                    <a:pt x="93" y="570"/>
                  </a:cubicBezTo>
                  <a:cubicBezTo>
                    <a:pt x="102" y="576"/>
                    <a:pt x="112" y="582"/>
                    <a:pt x="122" y="587"/>
                  </a:cubicBezTo>
                  <a:cubicBezTo>
                    <a:pt x="120" y="586"/>
                    <a:pt x="120" y="586"/>
                    <a:pt x="120" y="586"/>
                  </a:cubicBezTo>
                  <a:cubicBezTo>
                    <a:pt x="110" y="581"/>
                    <a:pt x="101" y="576"/>
                    <a:pt x="93" y="569"/>
                  </a:cubicBezTo>
                  <a:cubicBezTo>
                    <a:pt x="92" y="569"/>
                    <a:pt x="92" y="569"/>
                    <a:pt x="92" y="569"/>
                  </a:cubicBezTo>
                  <a:cubicBezTo>
                    <a:pt x="69" y="552"/>
                    <a:pt x="50" y="530"/>
                    <a:pt x="35" y="503"/>
                  </a:cubicBezTo>
                  <a:cubicBezTo>
                    <a:pt x="35" y="503"/>
                    <a:pt x="35" y="502"/>
                    <a:pt x="35" y="502"/>
                  </a:cubicBezTo>
                  <a:cubicBezTo>
                    <a:pt x="20" y="475"/>
                    <a:pt x="10" y="443"/>
                    <a:pt x="5" y="408"/>
                  </a:cubicBezTo>
                  <a:cubicBezTo>
                    <a:pt x="5" y="407"/>
                    <a:pt x="5" y="407"/>
                    <a:pt x="5" y="407"/>
                  </a:cubicBezTo>
                  <a:cubicBezTo>
                    <a:pt x="5" y="406"/>
                    <a:pt x="5" y="406"/>
                    <a:pt x="5" y="406"/>
                  </a:cubicBezTo>
                  <a:cubicBezTo>
                    <a:pt x="0" y="370"/>
                    <a:pt x="1" y="333"/>
                    <a:pt x="8" y="297"/>
                  </a:cubicBezTo>
                  <a:cubicBezTo>
                    <a:pt x="8" y="296"/>
                    <a:pt x="8" y="296"/>
                    <a:pt x="8" y="295"/>
                  </a:cubicBezTo>
                  <a:cubicBezTo>
                    <a:pt x="15" y="259"/>
                    <a:pt x="26" y="223"/>
                    <a:pt x="42" y="189"/>
                  </a:cubicBezTo>
                  <a:cubicBezTo>
                    <a:pt x="42" y="189"/>
                    <a:pt x="43" y="188"/>
                    <a:pt x="43" y="188"/>
                  </a:cubicBezTo>
                  <a:cubicBezTo>
                    <a:pt x="59" y="154"/>
                    <a:pt x="79" y="122"/>
                    <a:pt x="103" y="94"/>
                  </a:cubicBezTo>
                  <a:cubicBezTo>
                    <a:pt x="103" y="94"/>
                    <a:pt x="104" y="93"/>
                    <a:pt x="104" y="93"/>
                  </a:cubicBezTo>
                  <a:cubicBezTo>
                    <a:pt x="128" y="65"/>
                    <a:pt x="155" y="41"/>
                    <a:pt x="185" y="22"/>
                  </a:cubicBezTo>
                  <a:cubicBezTo>
                    <a:pt x="185" y="22"/>
                    <a:pt x="185" y="21"/>
                    <a:pt x="186" y="21"/>
                  </a:cubicBezTo>
                  <a:cubicBezTo>
                    <a:pt x="199" y="13"/>
                    <a:pt x="212" y="6"/>
                    <a:pt x="226" y="0"/>
                  </a:cubicBezTo>
                  <a:cubicBezTo>
                    <a:pt x="212" y="6"/>
                    <a:pt x="199" y="13"/>
                    <a:pt x="186" y="21"/>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9" name="Freeform 79"/>
            <p:cNvSpPr/>
            <p:nvPr/>
          </p:nvSpPr>
          <p:spPr bwMode="auto">
            <a:xfrm>
              <a:off x="4857929" y="3014609"/>
              <a:ext cx="505575" cy="837509"/>
            </a:xfrm>
            <a:custGeom>
              <a:avLst/>
              <a:gdLst>
                <a:gd name="T0" fmla="*/ 95451 w 282"/>
                <a:gd name="T1" fmla="*/ 5730 h 467"/>
                <a:gd name="T2" fmla="*/ 95066 w 282"/>
                <a:gd name="T3" fmla="*/ 6103 h 467"/>
                <a:gd name="T4" fmla="*/ 54510 w 282"/>
                <a:gd name="T5" fmla="*/ 29186 h 467"/>
                <a:gd name="T6" fmla="*/ 54163 w 282"/>
                <a:gd name="T7" fmla="*/ 29526 h 467"/>
                <a:gd name="T8" fmla="*/ 23421 w 282"/>
                <a:gd name="T9" fmla="*/ 63204 h 467"/>
                <a:gd name="T10" fmla="*/ 22934 w 282"/>
                <a:gd name="T11" fmla="*/ 63523 h 467"/>
                <a:gd name="T12" fmla="*/ 4846 w 282"/>
                <a:gd name="T13" fmla="*/ 103788 h 467"/>
                <a:gd name="T14" fmla="*/ 4846 w 282"/>
                <a:gd name="T15" fmla="*/ 104535 h 467"/>
                <a:gd name="T16" fmla="*/ 2052 w 282"/>
                <a:gd name="T17" fmla="*/ 148097 h 467"/>
                <a:gd name="T18" fmla="*/ 2052 w 282"/>
                <a:gd name="T19" fmla="*/ 148411 h 467"/>
                <a:gd name="T20" fmla="*/ 2052 w 282"/>
                <a:gd name="T21" fmla="*/ 148756 h 467"/>
                <a:gd name="T22" fmla="*/ 15925 w 282"/>
                <a:gd name="T23" fmla="*/ 188521 h 467"/>
                <a:gd name="T24" fmla="*/ 15925 w 282"/>
                <a:gd name="T25" fmla="*/ 189045 h 467"/>
                <a:gd name="T26" fmla="*/ 17703 w 282"/>
                <a:gd name="T27" fmla="*/ 191483 h 467"/>
                <a:gd name="T28" fmla="*/ 16834 w 282"/>
                <a:gd name="T29" fmla="*/ 190299 h 467"/>
                <a:gd name="T30" fmla="*/ 15925 w 282"/>
                <a:gd name="T31" fmla="*/ 189045 h 467"/>
                <a:gd name="T32" fmla="*/ 15651 w 282"/>
                <a:gd name="T33" fmla="*/ 188152 h 467"/>
                <a:gd name="T34" fmla="*/ 2052 w 282"/>
                <a:gd name="T35" fmla="*/ 148411 h 467"/>
                <a:gd name="T36" fmla="*/ 2052 w 282"/>
                <a:gd name="T37" fmla="*/ 148097 h 467"/>
                <a:gd name="T38" fmla="*/ 2052 w 282"/>
                <a:gd name="T39" fmla="*/ 148097 h 467"/>
                <a:gd name="T40" fmla="*/ 4478 w 282"/>
                <a:gd name="T41" fmla="*/ 104157 h 467"/>
                <a:gd name="T42" fmla="*/ 4846 w 282"/>
                <a:gd name="T43" fmla="*/ 103788 h 467"/>
                <a:gd name="T44" fmla="*/ 22934 w 282"/>
                <a:gd name="T45" fmla="*/ 63523 h 467"/>
                <a:gd name="T46" fmla="*/ 23421 w 282"/>
                <a:gd name="T47" fmla="*/ 62703 h 467"/>
                <a:gd name="T48" fmla="*/ 53639 w 282"/>
                <a:gd name="T49" fmla="*/ 29526 h 467"/>
                <a:gd name="T50" fmla="*/ 54510 w 282"/>
                <a:gd name="T51" fmla="*/ 29186 h 467"/>
                <a:gd name="T52" fmla="*/ 94697 w 282"/>
                <a:gd name="T53" fmla="*/ 6103 h 467"/>
                <a:gd name="T54" fmla="*/ 95451 w 282"/>
                <a:gd name="T55" fmla="*/ 5730 h 467"/>
                <a:gd name="T56" fmla="*/ 115579 w 282"/>
                <a:gd name="T57" fmla="*/ 0 h 467"/>
                <a:gd name="T58" fmla="*/ 95451 w 282"/>
                <a:gd name="T59" fmla="*/ 5730 h 4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2" h="467">
                  <a:moveTo>
                    <a:pt x="233" y="14"/>
                  </a:moveTo>
                  <a:cubicBezTo>
                    <a:pt x="233" y="14"/>
                    <a:pt x="232" y="15"/>
                    <a:pt x="232" y="15"/>
                  </a:cubicBezTo>
                  <a:cubicBezTo>
                    <a:pt x="195" y="28"/>
                    <a:pt x="162" y="48"/>
                    <a:pt x="133" y="71"/>
                  </a:cubicBezTo>
                  <a:cubicBezTo>
                    <a:pt x="132" y="72"/>
                    <a:pt x="132" y="72"/>
                    <a:pt x="132" y="72"/>
                  </a:cubicBezTo>
                  <a:cubicBezTo>
                    <a:pt x="102" y="96"/>
                    <a:pt x="77" y="123"/>
                    <a:pt x="57" y="154"/>
                  </a:cubicBezTo>
                  <a:cubicBezTo>
                    <a:pt x="57" y="154"/>
                    <a:pt x="56" y="155"/>
                    <a:pt x="56" y="155"/>
                  </a:cubicBezTo>
                  <a:cubicBezTo>
                    <a:pt x="36" y="186"/>
                    <a:pt x="21" y="219"/>
                    <a:pt x="12" y="253"/>
                  </a:cubicBezTo>
                  <a:cubicBezTo>
                    <a:pt x="12" y="254"/>
                    <a:pt x="12" y="255"/>
                    <a:pt x="12" y="255"/>
                  </a:cubicBezTo>
                  <a:cubicBezTo>
                    <a:pt x="3" y="290"/>
                    <a:pt x="1" y="326"/>
                    <a:pt x="5" y="361"/>
                  </a:cubicBezTo>
                  <a:cubicBezTo>
                    <a:pt x="5" y="362"/>
                    <a:pt x="5" y="362"/>
                    <a:pt x="5" y="362"/>
                  </a:cubicBezTo>
                  <a:cubicBezTo>
                    <a:pt x="5" y="362"/>
                    <a:pt x="5" y="363"/>
                    <a:pt x="5" y="363"/>
                  </a:cubicBezTo>
                  <a:cubicBezTo>
                    <a:pt x="10" y="399"/>
                    <a:pt x="22" y="431"/>
                    <a:pt x="39" y="460"/>
                  </a:cubicBezTo>
                  <a:cubicBezTo>
                    <a:pt x="39" y="460"/>
                    <a:pt x="39" y="461"/>
                    <a:pt x="39" y="461"/>
                  </a:cubicBezTo>
                  <a:cubicBezTo>
                    <a:pt x="41" y="463"/>
                    <a:pt x="42" y="465"/>
                    <a:pt x="43" y="467"/>
                  </a:cubicBezTo>
                  <a:cubicBezTo>
                    <a:pt x="41" y="464"/>
                    <a:pt x="41" y="464"/>
                    <a:pt x="41" y="464"/>
                  </a:cubicBezTo>
                  <a:cubicBezTo>
                    <a:pt x="41" y="463"/>
                    <a:pt x="40" y="462"/>
                    <a:pt x="39" y="461"/>
                  </a:cubicBezTo>
                  <a:cubicBezTo>
                    <a:pt x="39" y="460"/>
                    <a:pt x="38" y="460"/>
                    <a:pt x="38" y="459"/>
                  </a:cubicBezTo>
                  <a:cubicBezTo>
                    <a:pt x="21" y="431"/>
                    <a:pt x="10" y="398"/>
                    <a:pt x="5" y="362"/>
                  </a:cubicBezTo>
                  <a:cubicBezTo>
                    <a:pt x="5" y="362"/>
                    <a:pt x="5" y="362"/>
                    <a:pt x="5" y="361"/>
                  </a:cubicBezTo>
                  <a:cubicBezTo>
                    <a:pt x="5" y="361"/>
                    <a:pt x="5" y="361"/>
                    <a:pt x="5" y="361"/>
                  </a:cubicBezTo>
                  <a:cubicBezTo>
                    <a:pt x="0" y="325"/>
                    <a:pt x="3" y="289"/>
                    <a:pt x="11" y="254"/>
                  </a:cubicBezTo>
                  <a:cubicBezTo>
                    <a:pt x="12" y="254"/>
                    <a:pt x="12" y="253"/>
                    <a:pt x="12" y="253"/>
                  </a:cubicBezTo>
                  <a:cubicBezTo>
                    <a:pt x="21" y="218"/>
                    <a:pt x="36" y="185"/>
                    <a:pt x="56" y="155"/>
                  </a:cubicBezTo>
                  <a:cubicBezTo>
                    <a:pt x="56" y="154"/>
                    <a:pt x="56" y="154"/>
                    <a:pt x="57" y="153"/>
                  </a:cubicBezTo>
                  <a:cubicBezTo>
                    <a:pt x="77" y="123"/>
                    <a:pt x="102" y="95"/>
                    <a:pt x="131" y="72"/>
                  </a:cubicBezTo>
                  <a:cubicBezTo>
                    <a:pt x="132" y="71"/>
                    <a:pt x="132" y="71"/>
                    <a:pt x="133" y="71"/>
                  </a:cubicBezTo>
                  <a:cubicBezTo>
                    <a:pt x="162" y="47"/>
                    <a:pt x="195" y="28"/>
                    <a:pt x="231" y="15"/>
                  </a:cubicBezTo>
                  <a:cubicBezTo>
                    <a:pt x="232" y="14"/>
                    <a:pt x="233" y="14"/>
                    <a:pt x="233" y="14"/>
                  </a:cubicBezTo>
                  <a:cubicBezTo>
                    <a:pt x="249" y="8"/>
                    <a:pt x="265" y="3"/>
                    <a:pt x="282" y="0"/>
                  </a:cubicBezTo>
                  <a:cubicBezTo>
                    <a:pt x="265" y="3"/>
                    <a:pt x="249" y="8"/>
                    <a:pt x="233" y="14"/>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0" name="Freeform 80"/>
            <p:cNvSpPr/>
            <p:nvPr/>
          </p:nvSpPr>
          <p:spPr bwMode="auto">
            <a:xfrm>
              <a:off x="4866279" y="3014609"/>
              <a:ext cx="497225" cy="351556"/>
            </a:xfrm>
            <a:custGeom>
              <a:avLst/>
              <a:gdLst>
                <a:gd name="T0" fmla="*/ 93885 w 277"/>
                <a:gd name="T1" fmla="*/ 2060 h 196"/>
                <a:gd name="T2" fmla="*/ 93012 w 277"/>
                <a:gd name="T3" fmla="*/ 2060 h 196"/>
                <a:gd name="T4" fmla="*/ 51246 w 277"/>
                <a:gd name="T5" fmla="*/ 17717 h 196"/>
                <a:gd name="T6" fmla="*/ 50333 w 277"/>
                <a:gd name="T7" fmla="*/ 17717 h 196"/>
                <a:gd name="T8" fmla="*/ 19066 w 277"/>
                <a:gd name="T9" fmla="*/ 45150 h 196"/>
                <a:gd name="T10" fmla="*/ 18574 w 277"/>
                <a:gd name="T11" fmla="*/ 45530 h 196"/>
                <a:gd name="T12" fmla="*/ 0 w 277"/>
                <a:gd name="T13" fmla="*/ 80460 h 196"/>
                <a:gd name="T14" fmla="*/ 369 w 277"/>
                <a:gd name="T15" fmla="*/ 79223 h 196"/>
                <a:gd name="T16" fmla="*/ 18574 w 277"/>
                <a:gd name="T17" fmla="*/ 45150 h 196"/>
                <a:gd name="T18" fmla="*/ 19066 w 277"/>
                <a:gd name="T19" fmla="*/ 44646 h 196"/>
                <a:gd name="T20" fmla="*/ 50865 w 277"/>
                <a:gd name="T21" fmla="*/ 17717 h 196"/>
                <a:gd name="T22" fmla="*/ 51246 w 277"/>
                <a:gd name="T23" fmla="*/ 17216 h 196"/>
                <a:gd name="T24" fmla="*/ 93012 w 277"/>
                <a:gd name="T25" fmla="*/ 2060 h 196"/>
                <a:gd name="T26" fmla="*/ 93885 w 277"/>
                <a:gd name="T27" fmla="*/ 2060 h 196"/>
                <a:gd name="T28" fmla="*/ 114523 w 277"/>
                <a:gd name="T29" fmla="*/ 0 h 196"/>
                <a:gd name="T30" fmla="*/ 93885 w 277"/>
                <a:gd name="T31" fmla="*/ 2060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77" h="196">
                  <a:moveTo>
                    <a:pt x="227" y="5"/>
                  </a:moveTo>
                  <a:cubicBezTo>
                    <a:pt x="226" y="5"/>
                    <a:pt x="226" y="5"/>
                    <a:pt x="225" y="5"/>
                  </a:cubicBezTo>
                  <a:cubicBezTo>
                    <a:pt x="188" y="12"/>
                    <a:pt x="154" y="25"/>
                    <a:pt x="124" y="43"/>
                  </a:cubicBezTo>
                  <a:cubicBezTo>
                    <a:pt x="123" y="43"/>
                    <a:pt x="123" y="43"/>
                    <a:pt x="122" y="43"/>
                  </a:cubicBezTo>
                  <a:cubicBezTo>
                    <a:pt x="92" y="61"/>
                    <a:pt x="67" y="84"/>
                    <a:pt x="46" y="110"/>
                  </a:cubicBezTo>
                  <a:cubicBezTo>
                    <a:pt x="46" y="110"/>
                    <a:pt x="45" y="111"/>
                    <a:pt x="45" y="111"/>
                  </a:cubicBezTo>
                  <a:cubicBezTo>
                    <a:pt x="25" y="136"/>
                    <a:pt x="10" y="165"/>
                    <a:pt x="0" y="196"/>
                  </a:cubicBezTo>
                  <a:cubicBezTo>
                    <a:pt x="1" y="193"/>
                    <a:pt x="1" y="193"/>
                    <a:pt x="1" y="193"/>
                  </a:cubicBezTo>
                  <a:cubicBezTo>
                    <a:pt x="11" y="163"/>
                    <a:pt x="26" y="135"/>
                    <a:pt x="45" y="110"/>
                  </a:cubicBezTo>
                  <a:cubicBezTo>
                    <a:pt x="45" y="110"/>
                    <a:pt x="46" y="109"/>
                    <a:pt x="46" y="109"/>
                  </a:cubicBezTo>
                  <a:cubicBezTo>
                    <a:pt x="67" y="83"/>
                    <a:pt x="93" y="61"/>
                    <a:pt x="123" y="43"/>
                  </a:cubicBezTo>
                  <a:cubicBezTo>
                    <a:pt x="123" y="43"/>
                    <a:pt x="124" y="42"/>
                    <a:pt x="124" y="42"/>
                  </a:cubicBezTo>
                  <a:cubicBezTo>
                    <a:pt x="154" y="25"/>
                    <a:pt x="188" y="12"/>
                    <a:pt x="225" y="5"/>
                  </a:cubicBezTo>
                  <a:cubicBezTo>
                    <a:pt x="226" y="5"/>
                    <a:pt x="226" y="5"/>
                    <a:pt x="227" y="5"/>
                  </a:cubicBezTo>
                  <a:cubicBezTo>
                    <a:pt x="243" y="2"/>
                    <a:pt x="260" y="0"/>
                    <a:pt x="277" y="0"/>
                  </a:cubicBezTo>
                  <a:cubicBezTo>
                    <a:pt x="260" y="0"/>
                    <a:pt x="243" y="2"/>
                    <a:pt x="227" y="5"/>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1" name="Freeform 81"/>
            <p:cNvSpPr/>
            <p:nvPr/>
          </p:nvSpPr>
          <p:spPr bwMode="auto">
            <a:xfrm>
              <a:off x="5047709" y="3005498"/>
              <a:ext cx="315795" cy="82004"/>
            </a:xfrm>
            <a:custGeom>
              <a:avLst/>
              <a:gdLst>
                <a:gd name="T0" fmla="*/ 54751 w 176"/>
                <a:gd name="T1" fmla="*/ 364 h 46"/>
                <a:gd name="T2" fmla="*/ 54085 w 176"/>
                <a:gd name="T3" fmla="*/ 364 h 46"/>
                <a:gd name="T4" fmla="*/ 18129 w 176"/>
                <a:gd name="T5" fmla="*/ 7055 h 46"/>
                <a:gd name="T6" fmla="*/ 17789 w 176"/>
                <a:gd name="T7" fmla="*/ 7569 h 46"/>
                <a:gd name="T8" fmla="*/ 0 w 176"/>
                <a:gd name="T9" fmla="*/ 18109 h 46"/>
                <a:gd name="T10" fmla="*/ 872 w 176"/>
                <a:gd name="T11" fmla="*/ 17771 h 46"/>
                <a:gd name="T12" fmla="*/ 18129 w 176"/>
                <a:gd name="T13" fmla="*/ 7055 h 46"/>
                <a:gd name="T14" fmla="*/ 18514 w 176"/>
                <a:gd name="T15" fmla="*/ 7055 h 46"/>
                <a:gd name="T16" fmla="*/ 54085 w 176"/>
                <a:gd name="T17" fmla="*/ 0 h 46"/>
                <a:gd name="T18" fmla="*/ 54751 w 176"/>
                <a:gd name="T19" fmla="*/ 0 h 46"/>
                <a:gd name="T20" fmla="*/ 72512 w 176"/>
                <a:gd name="T21" fmla="*/ 2007 h 46"/>
                <a:gd name="T22" fmla="*/ 54751 w 176"/>
                <a:gd name="T23" fmla="*/ 364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 h="46">
                  <a:moveTo>
                    <a:pt x="133" y="1"/>
                  </a:moveTo>
                  <a:cubicBezTo>
                    <a:pt x="132" y="1"/>
                    <a:pt x="132" y="1"/>
                    <a:pt x="131" y="1"/>
                  </a:cubicBezTo>
                  <a:cubicBezTo>
                    <a:pt x="99" y="0"/>
                    <a:pt x="70" y="7"/>
                    <a:pt x="44" y="18"/>
                  </a:cubicBezTo>
                  <a:cubicBezTo>
                    <a:pt x="44" y="18"/>
                    <a:pt x="44" y="18"/>
                    <a:pt x="43" y="19"/>
                  </a:cubicBezTo>
                  <a:cubicBezTo>
                    <a:pt x="27" y="26"/>
                    <a:pt x="13" y="35"/>
                    <a:pt x="0" y="46"/>
                  </a:cubicBezTo>
                  <a:cubicBezTo>
                    <a:pt x="2" y="45"/>
                    <a:pt x="2" y="45"/>
                    <a:pt x="2" y="45"/>
                  </a:cubicBezTo>
                  <a:cubicBezTo>
                    <a:pt x="14" y="34"/>
                    <a:pt x="28" y="25"/>
                    <a:pt x="44" y="18"/>
                  </a:cubicBezTo>
                  <a:cubicBezTo>
                    <a:pt x="44" y="18"/>
                    <a:pt x="44" y="18"/>
                    <a:pt x="45" y="18"/>
                  </a:cubicBezTo>
                  <a:cubicBezTo>
                    <a:pt x="70" y="6"/>
                    <a:pt x="100" y="0"/>
                    <a:pt x="131" y="0"/>
                  </a:cubicBezTo>
                  <a:cubicBezTo>
                    <a:pt x="132" y="0"/>
                    <a:pt x="132" y="0"/>
                    <a:pt x="133" y="0"/>
                  </a:cubicBezTo>
                  <a:cubicBezTo>
                    <a:pt x="147" y="1"/>
                    <a:pt x="161" y="2"/>
                    <a:pt x="176" y="5"/>
                  </a:cubicBezTo>
                  <a:cubicBezTo>
                    <a:pt x="161" y="2"/>
                    <a:pt x="147" y="1"/>
                    <a:pt x="133" y="1"/>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2" name="Freeform 82"/>
            <p:cNvSpPr/>
            <p:nvPr/>
          </p:nvSpPr>
          <p:spPr bwMode="auto">
            <a:xfrm>
              <a:off x="5194979" y="2980441"/>
              <a:ext cx="168525" cy="34169"/>
            </a:xfrm>
            <a:custGeom>
              <a:avLst/>
              <a:gdLst>
                <a:gd name="T0" fmla="*/ 26227 w 94"/>
                <a:gd name="T1" fmla="*/ 2989 h 19"/>
                <a:gd name="T2" fmla="*/ 25858 w 94"/>
                <a:gd name="T3" fmla="*/ 2456 h 19"/>
                <a:gd name="T4" fmla="*/ 1556 w 94"/>
                <a:gd name="T5" fmla="*/ 2989 h 19"/>
                <a:gd name="T6" fmla="*/ 1238 w 94"/>
                <a:gd name="T7" fmla="*/ 2989 h 19"/>
                <a:gd name="T8" fmla="*/ 0 w 94"/>
                <a:gd name="T9" fmla="*/ 3709 h 19"/>
                <a:gd name="T10" fmla="*/ 368 w 94"/>
                <a:gd name="T11" fmla="*/ 3361 h 19"/>
                <a:gd name="T12" fmla="*/ 1556 w 94"/>
                <a:gd name="T13" fmla="*/ 2989 h 19"/>
                <a:gd name="T14" fmla="*/ 2052 w 94"/>
                <a:gd name="T15" fmla="*/ 2989 h 19"/>
                <a:gd name="T16" fmla="*/ 25858 w 94"/>
                <a:gd name="T17" fmla="*/ 2456 h 19"/>
                <a:gd name="T18" fmla="*/ 26227 w 94"/>
                <a:gd name="T19" fmla="*/ 2456 h 19"/>
                <a:gd name="T20" fmla="*/ 38519 w 94"/>
                <a:gd name="T21" fmla="*/ 7960 h 19"/>
                <a:gd name="T22" fmla="*/ 38519 w 94"/>
                <a:gd name="T23" fmla="*/ 7960 h 19"/>
                <a:gd name="T24" fmla="*/ 26227 w 94"/>
                <a:gd name="T25" fmla="*/ 2989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19">
                  <a:moveTo>
                    <a:pt x="64" y="7"/>
                  </a:moveTo>
                  <a:cubicBezTo>
                    <a:pt x="64" y="6"/>
                    <a:pt x="64" y="6"/>
                    <a:pt x="63" y="6"/>
                  </a:cubicBezTo>
                  <a:cubicBezTo>
                    <a:pt x="41" y="0"/>
                    <a:pt x="21" y="1"/>
                    <a:pt x="4" y="7"/>
                  </a:cubicBezTo>
                  <a:cubicBezTo>
                    <a:pt x="4" y="7"/>
                    <a:pt x="4" y="7"/>
                    <a:pt x="3" y="7"/>
                  </a:cubicBezTo>
                  <a:cubicBezTo>
                    <a:pt x="2" y="8"/>
                    <a:pt x="1" y="8"/>
                    <a:pt x="0" y="9"/>
                  </a:cubicBezTo>
                  <a:cubicBezTo>
                    <a:pt x="1" y="8"/>
                    <a:pt x="1" y="8"/>
                    <a:pt x="1" y="8"/>
                  </a:cubicBezTo>
                  <a:cubicBezTo>
                    <a:pt x="2" y="8"/>
                    <a:pt x="3" y="8"/>
                    <a:pt x="4" y="7"/>
                  </a:cubicBezTo>
                  <a:cubicBezTo>
                    <a:pt x="4" y="7"/>
                    <a:pt x="4" y="7"/>
                    <a:pt x="5" y="7"/>
                  </a:cubicBezTo>
                  <a:cubicBezTo>
                    <a:pt x="22" y="0"/>
                    <a:pt x="42" y="0"/>
                    <a:pt x="63" y="6"/>
                  </a:cubicBezTo>
                  <a:cubicBezTo>
                    <a:pt x="64" y="6"/>
                    <a:pt x="64" y="6"/>
                    <a:pt x="64" y="6"/>
                  </a:cubicBezTo>
                  <a:cubicBezTo>
                    <a:pt x="74" y="9"/>
                    <a:pt x="84" y="13"/>
                    <a:pt x="94" y="19"/>
                  </a:cubicBezTo>
                  <a:cubicBezTo>
                    <a:pt x="94" y="19"/>
                    <a:pt x="94" y="19"/>
                    <a:pt x="94" y="19"/>
                  </a:cubicBezTo>
                  <a:cubicBezTo>
                    <a:pt x="84" y="13"/>
                    <a:pt x="74" y="9"/>
                    <a:pt x="64" y="7"/>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3" name="Freeform 83"/>
            <p:cNvSpPr/>
            <p:nvPr/>
          </p:nvSpPr>
          <p:spPr bwMode="auto">
            <a:xfrm>
              <a:off x="5306570" y="2956903"/>
              <a:ext cx="56934" cy="57707"/>
            </a:xfrm>
            <a:custGeom>
              <a:avLst/>
              <a:gdLst>
                <a:gd name="T0" fmla="*/ 7788 w 32"/>
                <a:gd name="T1" fmla="*/ 5883 h 32"/>
                <a:gd name="T2" fmla="*/ 7788 w 32"/>
                <a:gd name="T3" fmla="*/ 5600 h 32"/>
                <a:gd name="T4" fmla="*/ 0 w 32"/>
                <a:gd name="T5" fmla="*/ 926 h 32"/>
                <a:gd name="T6" fmla="*/ 363 w 32"/>
                <a:gd name="T7" fmla="*/ 390 h 32"/>
                <a:gd name="T8" fmla="*/ 7788 w 32"/>
                <a:gd name="T9" fmla="*/ 5600 h 32"/>
                <a:gd name="T10" fmla="*/ 7788 w 32"/>
                <a:gd name="T11" fmla="*/ 5883 h 32"/>
                <a:gd name="T12" fmla="*/ 12464 w 32"/>
                <a:gd name="T13" fmla="*/ 13678 h 32"/>
                <a:gd name="T14" fmla="*/ 7788 w 32"/>
                <a:gd name="T15" fmla="*/ 5883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32">
                  <a:moveTo>
                    <a:pt x="20" y="14"/>
                  </a:moveTo>
                  <a:cubicBezTo>
                    <a:pt x="20" y="14"/>
                    <a:pt x="20" y="14"/>
                    <a:pt x="20" y="13"/>
                  </a:cubicBezTo>
                  <a:cubicBezTo>
                    <a:pt x="12" y="4"/>
                    <a:pt x="6" y="0"/>
                    <a:pt x="0" y="2"/>
                  </a:cubicBezTo>
                  <a:cubicBezTo>
                    <a:pt x="1" y="1"/>
                    <a:pt x="1" y="1"/>
                    <a:pt x="1" y="1"/>
                  </a:cubicBezTo>
                  <a:cubicBezTo>
                    <a:pt x="6" y="0"/>
                    <a:pt x="13" y="4"/>
                    <a:pt x="20" y="13"/>
                  </a:cubicBezTo>
                  <a:cubicBezTo>
                    <a:pt x="20" y="14"/>
                    <a:pt x="20" y="14"/>
                    <a:pt x="20" y="14"/>
                  </a:cubicBezTo>
                  <a:cubicBezTo>
                    <a:pt x="24" y="18"/>
                    <a:pt x="28" y="24"/>
                    <a:pt x="32" y="32"/>
                  </a:cubicBezTo>
                  <a:cubicBezTo>
                    <a:pt x="28" y="24"/>
                    <a:pt x="24" y="18"/>
                    <a:pt x="20" y="14"/>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4" name="Freeform 84"/>
            <p:cNvSpPr/>
            <p:nvPr/>
          </p:nvSpPr>
          <p:spPr bwMode="auto">
            <a:xfrm>
              <a:off x="5363504" y="2946272"/>
              <a:ext cx="52379" cy="68337"/>
            </a:xfrm>
            <a:custGeom>
              <a:avLst/>
              <a:gdLst>
                <a:gd name="T0" fmla="*/ 3809 w 29"/>
                <a:gd name="T1" fmla="*/ 7079 h 38"/>
                <a:gd name="T2" fmla="*/ 3809 w 29"/>
                <a:gd name="T3" fmla="*/ 7079 h 38"/>
                <a:gd name="T4" fmla="*/ 12108 w 29"/>
                <a:gd name="T5" fmla="*/ 0 h 38"/>
                <a:gd name="T6" fmla="*/ 12501 w 29"/>
                <a:gd name="T7" fmla="*/ 0 h 38"/>
                <a:gd name="T8" fmla="*/ 3809 w 29"/>
                <a:gd name="T9" fmla="*/ 7079 h 38"/>
                <a:gd name="T10" fmla="*/ 3809 w 29"/>
                <a:gd name="T11" fmla="*/ 7079 h 38"/>
                <a:gd name="T12" fmla="*/ 0 w 29"/>
                <a:gd name="T13" fmla="*/ 15864 h 38"/>
                <a:gd name="T14" fmla="*/ 3809 w 29"/>
                <a:gd name="T15" fmla="*/ 7079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38">
                  <a:moveTo>
                    <a:pt x="9" y="17"/>
                  </a:moveTo>
                  <a:cubicBezTo>
                    <a:pt x="9" y="17"/>
                    <a:pt x="9" y="17"/>
                    <a:pt x="9" y="17"/>
                  </a:cubicBezTo>
                  <a:cubicBezTo>
                    <a:pt x="15" y="6"/>
                    <a:pt x="22" y="0"/>
                    <a:pt x="28" y="0"/>
                  </a:cubicBezTo>
                  <a:cubicBezTo>
                    <a:pt x="29" y="0"/>
                    <a:pt x="29" y="0"/>
                    <a:pt x="29" y="0"/>
                  </a:cubicBezTo>
                  <a:cubicBezTo>
                    <a:pt x="22" y="0"/>
                    <a:pt x="16" y="6"/>
                    <a:pt x="9" y="17"/>
                  </a:cubicBezTo>
                  <a:cubicBezTo>
                    <a:pt x="9" y="17"/>
                    <a:pt x="9" y="17"/>
                    <a:pt x="9" y="17"/>
                  </a:cubicBezTo>
                  <a:cubicBezTo>
                    <a:pt x="6" y="23"/>
                    <a:pt x="3" y="30"/>
                    <a:pt x="0" y="38"/>
                  </a:cubicBezTo>
                  <a:cubicBezTo>
                    <a:pt x="3" y="30"/>
                    <a:pt x="6" y="23"/>
                    <a:pt x="9" y="17"/>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5" name="Freeform 85"/>
            <p:cNvSpPr/>
            <p:nvPr/>
          </p:nvSpPr>
          <p:spPr bwMode="auto">
            <a:xfrm>
              <a:off x="5363504" y="2950069"/>
              <a:ext cx="176116" cy="64541"/>
            </a:xfrm>
            <a:custGeom>
              <a:avLst/>
              <a:gdLst>
                <a:gd name="T0" fmla="*/ 11595 w 98"/>
                <a:gd name="T1" fmla="*/ 6897 h 36"/>
                <a:gd name="T2" fmla="*/ 12128 w 98"/>
                <a:gd name="T3" fmla="*/ 6623 h 36"/>
                <a:gd name="T4" fmla="*/ 37466 w 98"/>
                <a:gd name="T5" fmla="*/ 869 h 36"/>
                <a:gd name="T6" fmla="*/ 37852 w 98"/>
                <a:gd name="T7" fmla="*/ 1237 h 36"/>
                <a:gd name="T8" fmla="*/ 40453 w 98"/>
                <a:gd name="T9" fmla="*/ 1237 h 36"/>
                <a:gd name="T10" fmla="*/ 40839 w 98"/>
                <a:gd name="T11" fmla="*/ 1556 h 36"/>
                <a:gd name="T12" fmla="*/ 38384 w 98"/>
                <a:gd name="T13" fmla="*/ 1237 h 36"/>
                <a:gd name="T14" fmla="*/ 37852 w 98"/>
                <a:gd name="T15" fmla="*/ 1237 h 36"/>
                <a:gd name="T16" fmla="*/ 12128 w 98"/>
                <a:gd name="T17" fmla="*/ 6623 h 36"/>
                <a:gd name="T18" fmla="*/ 11595 w 98"/>
                <a:gd name="T19" fmla="*/ 6897 h 36"/>
                <a:gd name="T20" fmla="*/ 0 w 98"/>
                <a:gd name="T21" fmla="*/ 14769 h 36"/>
                <a:gd name="T22" fmla="*/ 11595 w 98"/>
                <a:gd name="T23" fmla="*/ 6897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8" h="36">
                  <a:moveTo>
                    <a:pt x="28" y="17"/>
                  </a:moveTo>
                  <a:cubicBezTo>
                    <a:pt x="28" y="16"/>
                    <a:pt x="29" y="16"/>
                    <a:pt x="29" y="16"/>
                  </a:cubicBezTo>
                  <a:cubicBezTo>
                    <a:pt x="50" y="5"/>
                    <a:pt x="71" y="0"/>
                    <a:pt x="90" y="2"/>
                  </a:cubicBezTo>
                  <a:cubicBezTo>
                    <a:pt x="91" y="2"/>
                    <a:pt x="91" y="3"/>
                    <a:pt x="91" y="3"/>
                  </a:cubicBezTo>
                  <a:cubicBezTo>
                    <a:pt x="93" y="3"/>
                    <a:pt x="95" y="3"/>
                    <a:pt x="97" y="3"/>
                  </a:cubicBezTo>
                  <a:cubicBezTo>
                    <a:pt x="98" y="4"/>
                    <a:pt x="98" y="4"/>
                    <a:pt x="98" y="4"/>
                  </a:cubicBezTo>
                  <a:cubicBezTo>
                    <a:pt x="96" y="3"/>
                    <a:pt x="94" y="3"/>
                    <a:pt x="92" y="3"/>
                  </a:cubicBezTo>
                  <a:cubicBezTo>
                    <a:pt x="92" y="3"/>
                    <a:pt x="91" y="3"/>
                    <a:pt x="91" y="3"/>
                  </a:cubicBezTo>
                  <a:cubicBezTo>
                    <a:pt x="71" y="0"/>
                    <a:pt x="50" y="5"/>
                    <a:pt x="29" y="16"/>
                  </a:cubicBezTo>
                  <a:cubicBezTo>
                    <a:pt x="29" y="16"/>
                    <a:pt x="28" y="16"/>
                    <a:pt x="28" y="17"/>
                  </a:cubicBezTo>
                  <a:cubicBezTo>
                    <a:pt x="19" y="22"/>
                    <a:pt x="10" y="28"/>
                    <a:pt x="0" y="36"/>
                  </a:cubicBezTo>
                  <a:cubicBezTo>
                    <a:pt x="9" y="28"/>
                    <a:pt x="19" y="22"/>
                    <a:pt x="28" y="17"/>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6" name="Freeform 86"/>
            <p:cNvSpPr/>
            <p:nvPr/>
          </p:nvSpPr>
          <p:spPr bwMode="auto">
            <a:xfrm>
              <a:off x="5363504" y="2971329"/>
              <a:ext cx="349955" cy="46317"/>
            </a:xfrm>
            <a:custGeom>
              <a:avLst/>
              <a:gdLst>
                <a:gd name="T0" fmla="*/ 17270 w 195"/>
                <a:gd name="T1" fmla="*/ 3484 h 26"/>
                <a:gd name="T2" fmla="*/ 18180 w 195"/>
                <a:gd name="T3" fmla="*/ 3484 h 26"/>
                <a:gd name="T4" fmla="*/ 55694 w 195"/>
                <a:gd name="T5" fmla="*/ 2004 h 26"/>
                <a:gd name="T6" fmla="*/ 56197 w 195"/>
                <a:gd name="T7" fmla="*/ 2004 h 26"/>
                <a:gd name="T8" fmla="*/ 79621 w 195"/>
                <a:gd name="T9" fmla="*/ 9814 h 26"/>
                <a:gd name="T10" fmla="*/ 80493 w 195"/>
                <a:gd name="T11" fmla="*/ 10178 h 26"/>
                <a:gd name="T12" fmla="*/ 56566 w 195"/>
                <a:gd name="T13" fmla="*/ 2339 h 26"/>
                <a:gd name="T14" fmla="*/ 56197 w 195"/>
                <a:gd name="T15" fmla="*/ 2004 h 26"/>
                <a:gd name="T16" fmla="*/ 18180 w 195"/>
                <a:gd name="T17" fmla="*/ 3484 h 26"/>
                <a:gd name="T18" fmla="*/ 17270 w 195"/>
                <a:gd name="T19" fmla="*/ 3484 h 26"/>
                <a:gd name="T20" fmla="*/ 0 w 195"/>
                <a:gd name="T21" fmla="*/ 9298 h 26"/>
                <a:gd name="T22" fmla="*/ 17270 w 195"/>
                <a:gd name="T23" fmla="*/ 3484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5" h="26">
                  <a:moveTo>
                    <a:pt x="42" y="9"/>
                  </a:moveTo>
                  <a:cubicBezTo>
                    <a:pt x="43" y="9"/>
                    <a:pt x="43" y="9"/>
                    <a:pt x="44" y="9"/>
                  </a:cubicBezTo>
                  <a:cubicBezTo>
                    <a:pt x="76" y="1"/>
                    <a:pt x="106" y="0"/>
                    <a:pt x="135" y="5"/>
                  </a:cubicBezTo>
                  <a:cubicBezTo>
                    <a:pt x="136" y="5"/>
                    <a:pt x="136" y="5"/>
                    <a:pt x="136" y="5"/>
                  </a:cubicBezTo>
                  <a:cubicBezTo>
                    <a:pt x="157" y="9"/>
                    <a:pt x="176" y="16"/>
                    <a:pt x="193" y="25"/>
                  </a:cubicBezTo>
                  <a:cubicBezTo>
                    <a:pt x="195" y="26"/>
                    <a:pt x="195" y="26"/>
                    <a:pt x="195" y="26"/>
                  </a:cubicBezTo>
                  <a:cubicBezTo>
                    <a:pt x="177" y="16"/>
                    <a:pt x="158" y="9"/>
                    <a:pt x="137" y="6"/>
                  </a:cubicBezTo>
                  <a:cubicBezTo>
                    <a:pt x="136" y="5"/>
                    <a:pt x="136" y="5"/>
                    <a:pt x="136" y="5"/>
                  </a:cubicBezTo>
                  <a:cubicBezTo>
                    <a:pt x="107" y="0"/>
                    <a:pt x="76" y="1"/>
                    <a:pt x="44" y="9"/>
                  </a:cubicBezTo>
                  <a:cubicBezTo>
                    <a:pt x="43" y="9"/>
                    <a:pt x="43" y="9"/>
                    <a:pt x="42" y="9"/>
                  </a:cubicBezTo>
                  <a:cubicBezTo>
                    <a:pt x="29" y="13"/>
                    <a:pt x="14" y="18"/>
                    <a:pt x="0" y="24"/>
                  </a:cubicBezTo>
                  <a:cubicBezTo>
                    <a:pt x="14" y="18"/>
                    <a:pt x="28" y="13"/>
                    <a:pt x="42" y="9"/>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7" name="Freeform 87"/>
            <p:cNvSpPr/>
            <p:nvPr/>
          </p:nvSpPr>
          <p:spPr bwMode="auto">
            <a:xfrm>
              <a:off x="5363504" y="2996386"/>
              <a:ext cx="590597" cy="267274"/>
            </a:xfrm>
            <a:custGeom>
              <a:avLst/>
              <a:gdLst>
                <a:gd name="T0" fmla="*/ 20639 w 329"/>
                <a:gd name="T1" fmla="*/ 1238 h 149"/>
                <a:gd name="T2" fmla="*/ 21512 w 329"/>
                <a:gd name="T3" fmla="*/ 872 h 149"/>
                <a:gd name="T4" fmla="*/ 66104 w 329"/>
                <a:gd name="T5" fmla="*/ 5738 h 149"/>
                <a:gd name="T6" fmla="*/ 66977 w 329"/>
                <a:gd name="T7" fmla="*/ 5738 h 149"/>
                <a:gd name="T8" fmla="*/ 105073 w 329"/>
                <a:gd name="T9" fmla="*/ 24640 h 149"/>
                <a:gd name="T10" fmla="*/ 105444 w 329"/>
                <a:gd name="T11" fmla="*/ 25013 h 149"/>
                <a:gd name="T12" fmla="*/ 133123 w 329"/>
                <a:gd name="T13" fmla="*/ 55470 h 149"/>
                <a:gd name="T14" fmla="*/ 133123 w 329"/>
                <a:gd name="T15" fmla="*/ 56285 h 149"/>
                <a:gd name="T16" fmla="*/ 135689 w 329"/>
                <a:gd name="T17" fmla="*/ 59963 h 149"/>
                <a:gd name="T18" fmla="*/ 136060 w 329"/>
                <a:gd name="T19" fmla="*/ 61241 h 149"/>
                <a:gd name="T20" fmla="*/ 133627 w 329"/>
                <a:gd name="T21" fmla="*/ 56285 h 149"/>
                <a:gd name="T22" fmla="*/ 133123 w 329"/>
                <a:gd name="T23" fmla="*/ 55781 h 149"/>
                <a:gd name="T24" fmla="*/ 105444 w 329"/>
                <a:gd name="T25" fmla="*/ 25013 h 149"/>
                <a:gd name="T26" fmla="*/ 105073 w 329"/>
                <a:gd name="T27" fmla="*/ 25013 h 149"/>
                <a:gd name="T28" fmla="*/ 66977 w 329"/>
                <a:gd name="T29" fmla="*/ 6104 h 149"/>
                <a:gd name="T30" fmla="*/ 66634 w 329"/>
                <a:gd name="T31" fmla="*/ 5738 h 149"/>
                <a:gd name="T32" fmla="*/ 21512 w 329"/>
                <a:gd name="T33" fmla="*/ 1238 h 149"/>
                <a:gd name="T34" fmla="*/ 20639 w 329"/>
                <a:gd name="T35" fmla="*/ 1238 h 149"/>
                <a:gd name="T36" fmla="*/ 0 w 329"/>
                <a:gd name="T37" fmla="*/ 4207 h 149"/>
                <a:gd name="T38" fmla="*/ 0 w 329"/>
                <a:gd name="T39" fmla="*/ 4207 h 149"/>
                <a:gd name="T40" fmla="*/ 20639 w 329"/>
                <a:gd name="T41" fmla="*/ 1238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9" h="149">
                  <a:moveTo>
                    <a:pt x="50" y="3"/>
                  </a:moveTo>
                  <a:cubicBezTo>
                    <a:pt x="51" y="3"/>
                    <a:pt x="52" y="3"/>
                    <a:pt x="52" y="2"/>
                  </a:cubicBezTo>
                  <a:cubicBezTo>
                    <a:pt x="90" y="0"/>
                    <a:pt x="127" y="4"/>
                    <a:pt x="160" y="14"/>
                  </a:cubicBezTo>
                  <a:cubicBezTo>
                    <a:pt x="161" y="14"/>
                    <a:pt x="161" y="14"/>
                    <a:pt x="162" y="14"/>
                  </a:cubicBezTo>
                  <a:cubicBezTo>
                    <a:pt x="196" y="24"/>
                    <a:pt x="227" y="40"/>
                    <a:pt x="254" y="60"/>
                  </a:cubicBezTo>
                  <a:cubicBezTo>
                    <a:pt x="254" y="60"/>
                    <a:pt x="255" y="61"/>
                    <a:pt x="255" y="61"/>
                  </a:cubicBezTo>
                  <a:cubicBezTo>
                    <a:pt x="282" y="81"/>
                    <a:pt x="304" y="106"/>
                    <a:pt x="322" y="135"/>
                  </a:cubicBezTo>
                  <a:cubicBezTo>
                    <a:pt x="322" y="136"/>
                    <a:pt x="322" y="136"/>
                    <a:pt x="322" y="137"/>
                  </a:cubicBezTo>
                  <a:cubicBezTo>
                    <a:pt x="324" y="140"/>
                    <a:pt x="326" y="143"/>
                    <a:pt x="328" y="146"/>
                  </a:cubicBezTo>
                  <a:cubicBezTo>
                    <a:pt x="329" y="149"/>
                    <a:pt x="329" y="149"/>
                    <a:pt x="329" y="149"/>
                  </a:cubicBezTo>
                  <a:cubicBezTo>
                    <a:pt x="327" y="145"/>
                    <a:pt x="325" y="141"/>
                    <a:pt x="323" y="137"/>
                  </a:cubicBezTo>
                  <a:cubicBezTo>
                    <a:pt x="323" y="137"/>
                    <a:pt x="322" y="136"/>
                    <a:pt x="322" y="136"/>
                  </a:cubicBezTo>
                  <a:cubicBezTo>
                    <a:pt x="305" y="107"/>
                    <a:pt x="282" y="82"/>
                    <a:pt x="255" y="61"/>
                  </a:cubicBezTo>
                  <a:cubicBezTo>
                    <a:pt x="255" y="61"/>
                    <a:pt x="254" y="61"/>
                    <a:pt x="254" y="61"/>
                  </a:cubicBezTo>
                  <a:cubicBezTo>
                    <a:pt x="227" y="40"/>
                    <a:pt x="196" y="25"/>
                    <a:pt x="162" y="15"/>
                  </a:cubicBezTo>
                  <a:cubicBezTo>
                    <a:pt x="162" y="15"/>
                    <a:pt x="161" y="14"/>
                    <a:pt x="161" y="14"/>
                  </a:cubicBezTo>
                  <a:cubicBezTo>
                    <a:pt x="127" y="5"/>
                    <a:pt x="90" y="0"/>
                    <a:pt x="52" y="3"/>
                  </a:cubicBezTo>
                  <a:cubicBezTo>
                    <a:pt x="52" y="3"/>
                    <a:pt x="51" y="3"/>
                    <a:pt x="50" y="3"/>
                  </a:cubicBezTo>
                  <a:cubicBezTo>
                    <a:pt x="34" y="4"/>
                    <a:pt x="17" y="6"/>
                    <a:pt x="0" y="10"/>
                  </a:cubicBezTo>
                  <a:cubicBezTo>
                    <a:pt x="0" y="10"/>
                    <a:pt x="0" y="10"/>
                    <a:pt x="0" y="10"/>
                  </a:cubicBezTo>
                  <a:cubicBezTo>
                    <a:pt x="17" y="6"/>
                    <a:pt x="34" y="4"/>
                    <a:pt x="50" y="3"/>
                  </a:cubicBezTo>
                  <a:close/>
                </a:path>
              </a:pathLst>
            </a:custGeom>
            <a:solidFill>
              <a:srgbClr val="F5EE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605">
                <a:latin typeface="Agency FB" panose="020B0503020202020204" pitchFamily="34" charset="0"/>
                <a:ea typeface="微软雅黑" panose="020B0503020204020204" pitchFamily="34" charset="-122"/>
                <a:cs typeface="+mn-ea"/>
                <a:sym typeface="Agency FB" panose="020B0503020202020204" pitchFamily="34" charset="0"/>
              </a:endParaRPr>
            </a:p>
          </p:txBody>
        </p:sp>
      </p:grpSp>
      <p:sp>
        <p:nvSpPr>
          <p:cNvPr id="58" name="Text Box 104"/>
          <p:cNvSpPr txBox="1">
            <a:spLocks noChangeArrowheads="1"/>
          </p:cNvSpPr>
          <p:nvPr/>
        </p:nvSpPr>
        <p:spPr bwMode="auto">
          <a:xfrm>
            <a:off x="4965065" y="2503805"/>
            <a:ext cx="1433195" cy="33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605" b="1" dirty="0">
                <a:solidFill>
                  <a:schemeClr val="tx1"/>
                </a:solidFill>
                <a:effectLst>
                  <a:outerShdw blurRad="38100" dist="19050" dir="2700000" algn="tl" rotWithShape="0">
                    <a:schemeClr val="dk1">
                      <a:alpha val="40000"/>
                    </a:schemeClr>
                  </a:outerShdw>
                </a:effectLst>
                <a:latin typeface="Agency FB" panose="020B0503020202020204" pitchFamily="34" charset="0"/>
                <a:ea typeface="微软雅黑" panose="020B0503020204020204" pitchFamily="34" charset="-122"/>
                <a:cs typeface="+mn-ea"/>
                <a:sym typeface="Agency FB" panose="020B0503020202020204" pitchFamily="34" charset="0"/>
              </a:rPr>
              <a:t>CME</a:t>
            </a:r>
            <a:r>
              <a:rPr lang="zh-CN" altLang="en-US" sz="1605" b="1" dirty="0">
                <a:solidFill>
                  <a:schemeClr val="tx1"/>
                </a:solidFill>
                <a:effectLst>
                  <a:outerShdw blurRad="38100" dist="19050" dir="2700000" algn="tl" rotWithShape="0">
                    <a:schemeClr val="dk1">
                      <a:alpha val="40000"/>
                    </a:schemeClr>
                  </a:outerShdw>
                </a:effectLst>
                <a:latin typeface="Agency FB" panose="020B0503020202020204" pitchFamily="34" charset="0"/>
                <a:ea typeface="微软雅黑" panose="020B0503020204020204" pitchFamily="34" charset="-122"/>
                <a:cs typeface="+mn-ea"/>
                <a:sym typeface="Agency FB" panose="020B0503020202020204" pitchFamily="34" charset="0"/>
              </a:rPr>
              <a:t>的解释</a:t>
            </a:r>
            <a:endParaRPr lang="zh-CN" altLang="en-US" sz="1605" b="1" dirty="0">
              <a:solidFill>
                <a:schemeClr val="tx1"/>
              </a:solidFill>
              <a:effectLst>
                <a:outerShdw blurRad="38100" dist="19050" dir="2700000" algn="tl" rotWithShape="0">
                  <a:schemeClr val="dk1">
                    <a:alpha val="40000"/>
                  </a:schemeClr>
                </a:outerShdw>
              </a:effectLst>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 name="矩形 4"/>
          <p:cNvSpPr/>
          <p:nvPr/>
        </p:nvSpPr>
        <p:spPr bwMode="auto">
          <a:xfrm>
            <a:off x="6922135" y="960755"/>
            <a:ext cx="3757930" cy="3947795"/>
          </a:xfrm>
          <a:prstGeom prst="rect">
            <a:avLst/>
          </a:prstGeom>
          <a:blipFill dpi="0" rotWithShape="1">
            <a:blip r:embed="rId1"/>
            <a:srcRect/>
            <a:stretch>
              <a:fillRect/>
            </a:stretch>
          </a:blipFill>
          <a:ln w="9525" cap="flat" cmpd="sng" algn="ctr">
            <a:noFill/>
            <a:prstDash val="solid"/>
            <a:round/>
            <a:headEnd type="none" w="med" len="med"/>
            <a:tailEnd type="none" w="med" len="med"/>
          </a:ln>
          <a:effectLst/>
        </p:spPr>
        <p:txBody>
          <a:bodyPr lIns="86368" tIns="43184" rIns="86368" bIns="43184"/>
          <a:p>
            <a:pPr>
              <a:defRPr/>
            </a:pPr>
            <a:endParaRPr lang="zh-CN" altLang="en-US" sz="1700">
              <a:solidFill>
                <a:srgbClr val="C4261D"/>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329754"/>
            <a:ext cx="9252652" cy="369570"/>
          </a:xfrm>
          <a:prstGeom prst="rect">
            <a:avLst/>
          </a:prstGeom>
          <a:noFill/>
        </p:spPr>
        <p:txBody>
          <a:bodyPr wrap="square" rtlCol="0" anchor="ctr">
            <a:spAutoFit/>
          </a:bodyPr>
          <a:lstStyle/>
          <a:p>
            <a:pPr>
              <a:lnSpc>
                <a:spcPct val="120000"/>
              </a:lnSpc>
            </a:pPr>
            <a:r>
              <a:rPr lang="en-US" altLang="zh-CN" sz="1510" dirty="0">
                <a:solidFill>
                  <a:schemeClr val="tx1">
                    <a:lumMod val="75000"/>
                    <a:lumOff val="25000"/>
                  </a:schemeClr>
                </a:solidFill>
                <a:latin typeface="+mn-ea"/>
              </a:rPr>
              <a:t>CME</a:t>
            </a:r>
            <a:endParaRPr lang="en-US" altLang="zh-CN" sz="1510" dirty="0">
              <a:solidFill>
                <a:schemeClr val="tx1">
                  <a:lumMod val="75000"/>
                  <a:lumOff val="25000"/>
                </a:schemeClr>
              </a:solidFill>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1"/>
          <a:stretch>
            <a:fillRect/>
          </a:stretch>
        </p:blipFill>
        <p:spPr>
          <a:xfrm>
            <a:off x="3805555" y="3291205"/>
            <a:ext cx="6640195" cy="2666365"/>
          </a:xfrm>
          <a:prstGeom prst="rect">
            <a:avLst/>
          </a:prstGeom>
        </p:spPr>
      </p:pic>
      <p:sp>
        <p:nvSpPr>
          <p:cNvPr id="44" name="矩形 43"/>
          <p:cNvSpPr/>
          <p:nvPr/>
        </p:nvSpPr>
        <p:spPr>
          <a:xfrm>
            <a:off x="2548890" y="809625"/>
            <a:ext cx="6507480" cy="922020"/>
          </a:xfrm>
          <a:prstGeom prst="rect">
            <a:avLst/>
          </a:prstGeom>
          <a:noFill/>
          <a:ln>
            <a:noFill/>
          </a:ln>
        </p:spPr>
        <p:txBody>
          <a:bodyPr wrap="none" rtlCol="0" anchor="t">
            <a:spAutoFit/>
          </a:bodyPr>
          <a:p>
            <a:pPr algn="ctr"/>
            <a:r>
              <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CME提取的模型示例</a:t>
            </a:r>
            <a:endPar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5" name="文本框 44"/>
          <p:cNvSpPr txBox="1"/>
          <p:nvPr/>
        </p:nvSpPr>
        <p:spPr>
          <a:xfrm>
            <a:off x="4005580" y="1945640"/>
            <a:ext cx="6239510" cy="1345565"/>
          </a:xfrm>
          <a:prstGeom prst="rect">
            <a:avLst/>
          </a:prstGeom>
          <a:noFill/>
        </p:spPr>
        <p:txBody>
          <a:bodyPr wrap="square" rtlCol="0" anchor="ctr">
            <a:spAutoFit/>
          </a:bodyPr>
          <a:p>
            <a:pPr>
              <a:lnSpc>
                <a:spcPct val="120000"/>
              </a:lnSpc>
            </a:pP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如图所示，给定输入图像，CNN使用图像的像素信息作为输入，并返回类别信息作为输出（在这种情况下，类别标签3，对应于Red-headd Woodpecker类别），以不可解释的黑色执行数据集装箱，从而完成有关模型的提取。</a:t>
            </a:r>
            <a:endParaRPr lang="zh-CN" altLang="en-US" dirty="0" smtClean="0">
              <a:solidFill>
                <a:schemeClr val="tx1">
                  <a:lumMod val="75000"/>
                  <a:lumOff val="25000"/>
                </a:schemeClr>
              </a:solidFill>
            </a:endParaRPr>
          </a:p>
        </p:txBody>
      </p:sp>
      <p:sp>
        <p:nvSpPr>
          <p:cNvPr id="46" name="矩形 45"/>
          <p:cNvSpPr/>
          <p:nvPr/>
        </p:nvSpPr>
        <p:spPr>
          <a:xfrm>
            <a:off x="161290" y="2236470"/>
            <a:ext cx="3844290" cy="2610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ltLang="zh-CN" sz="1800" dirty="0"/>
              <a:t>描绘了如何使用CME通过说明性的基于概念的提取模型来分析DNN模型，以便阐明和改善DNN的性能以及从中提取有用的知识。 尽管此示例着重于CNN模型，但CME与模型无关，并且可以应用于任何DNN体系结构。</a:t>
            </a:r>
            <a:endParaRPr altLang="zh-CN" sz="1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p>
        </p:txBody>
      </p:sp>
      <p:sp>
        <p:nvSpPr>
          <p:cNvPr id="3" name="文本框 2"/>
          <p:cNvSpPr txBox="1"/>
          <p:nvPr/>
        </p:nvSpPr>
        <p:spPr>
          <a:xfrm>
            <a:off x="827708" y="329754"/>
            <a:ext cx="9252652" cy="369570"/>
          </a:xfrm>
          <a:prstGeom prst="rect">
            <a:avLst/>
          </a:prstGeom>
          <a:noFill/>
        </p:spPr>
        <p:txBody>
          <a:bodyPr wrap="square" rtlCol="0" anchor="ctr">
            <a:spAutoFit/>
          </a:bodyPr>
          <a:lstStyle/>
          <a:p>
            <a:pPr>
              <a:lnSpc>
                <a:spcPct val="120000"/>
              </a:lnSpc>
            </a:pPr>
            <a:r>
              <a:rPr lang="en-US" altLang="zh-CN" sz="1510" dirty="0">
                <a:solidFill>
                  <a:schemeClr val="tx1">
                    <a:lumMod val="75000"/>
                    <a:lumOff val="25000"/>
                  </a:schemeClr>
                </a:solidFill>
                <a:latin typeface="+mn-ea"/>
              </a:rPr>
              <a:t>CME</a:t>
            </a:r>
            <a:endParaRPr lang="en-US" altLang="zh-CN" sz="1510" dirty="0">
              <a:solidFill>
                <a:schemeClr val="tx1">
                  <a:lumMod val="75000"/>
                  <a:lumOff val="25000"/>
                </a:schemeClr>
              </a:solidFill>
              <a:latin typeface="+mn-ea"/>
            </a:endParaRPr>
          </a:p>
        </p:txBody>
      </p:sp>
      <p:cxnSp>
        <p:nvCxnSpPr>
          <p:cNvPr id="4" name="直接连接符 3"/>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548890" y="809625"/>
            <a:ext cx="6507480" cy="922020"/>
          </a:xfrm>
          <a:prstGeom prst="rect">
            <a:avLst/>
          </a:prstGeom>
          <a:noFill/>
          <a:ln>
            <a:noFill/>
          </a:ln>
        </p:spPr>
        <p:txBody>
          <a:bodyPr wrap="none" rtlCol="0" anchor="t">
            <a:spAutoFit/>
          </a:bodyPr>
          <a:p>
            <a:pPr algn="ctr"/>
            <a:r>
              <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CME提取的模型示例</a:t>
            </a:r>
            <a:endParaRPr lang="zh-CN" alt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5" name="文本框 44"/>
          <p:cNvSpPr txBox="1"/>
          <p:nvPr/>
        </p:nvSpPr>
        <p:spPr>
          <a:xfrm>
            <a:off x="2683510" y="2101850"/>
            <a:ext cx="6239510" cy="1345565"/>
          </a:xfrm>
          <a:prstGeom prst="rect">
            <a:avLst/>
          </a:prstGeom>
          <a:noFill/>
        </p:spPr>
        <p:txBody>
          <a:bodyPr wrap="square" rtlCol="0" anchor="ctr">
            <a:spAutoFit/>
          </a:bodyPr>
          <a:p>
            <a:pPr algn="l">
              <a:lnSpc>
                <a:spcPct val="120000"/>
              </a:lnSpc>
            </a:pP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如图所示，给定输入图像后，CME提取的模型使用``输入到概念''功能（I-to-C）从像素数据中计算概念信息（例如鸟翼颜色或头色值）。 接下来，模型使用“概念到输出”功能（C到O）从该概念信息中计算输出类别标签。</a:t>
            </a:r>
            <a:endParaRPr lang="zh-CN" altLang="en-US" dirty="0" smtClean="0">
              <a:solidFill>
                <a:schemeClr val="tx1">
                  <a:lumMod val="75000"/>
                  <a:lumOff val="25000"/>
                </a:schemeClr>
              </a:solidFill>
            </a:endParaRPr>
          </a:p>
        </p:txBody>
      </p:sp>
      <p:pic>
        <p:nvPicPr>
          <p:cNvPr id="5" name="图片 4"/>
          <p:cNvPicPr>
            <a:picLocks noChangeAspect="1"/>
          </p:cNvPicPr>
          <p:nvPr/>
        </p:nvPicPr>
        <p:blipFill>
          <a:blip r:embed="rId1"/>
          <a:stretch>
            <a:fillRect/>
          </a:stretch>
        </p:blipFill>
        <p:spPr>
          <a:xfrm>
            <a:off x="2357120" y="4236720"/>
            <a:ext cx="6805930" cy="1628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ULTRA_SCORM_COURSE_ID" val="00A9D133-BE85-4E3A-94B7-5FDC08C9567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1"/>
</p:tagLst>
</file>

<file path=ppt/theme/theme1.xml><?xml version="1.0" encoding="utf-8"?>
<a:theme xmlns:a="http://schemas.openxmlformats.org/drawingml/2006/main" name="千图网PPT模板">
  <a:themeElements>
    <a:clrScheme name="MC-欧美风主题色">
      <a:dk1>
        <a:srgbClr val="000000"/>
      </a:dk1>
      <a:lt1>
        <a:srgbClr val="FFFFFF"/>
      </a:lt1>
      <a:dk2>
        <a:srgbClr val="44546A"/>
      </a:dk2>
      <a:lt2>
        <a:srgbClr val="E7E6E6"/>
      </a:lt2>
      <a:accent1>
        <a:srgbClr val="033455"/>
      </a:accent1>
      <a:accent2>
        <a:srgbClr val="DCC975"/>
      </a:accent2>
      <a:accent3>
        <a:srgbClr val="2D2C2B"/>
      </a:accent3>
      <a:accent4>
        <a:srgbClr val="076C82"/>
      </a:accent4>
      <a:accent5>
        <a:srgbClr val="033455"/>
      </a:accent5>
      <a:accent6>
        <a:srgbClr val="DCC975"/>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0</TotalTime>
  <Words>2322</Words>
  <Application>WPS 演示</Application>
  <PresentationFormat>自定义</PresentationFormat>
  <Paragraphs>135</Paragraphs>
  <Slides>18</Slides>
  <Notes>24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vt:i4>
      </vt:variant>
    </vt:vector>
  </HeadingPairs>
  <TitlesOfParts>
    <vt:vector size="37" baseType="lpstr">
      <vt:lpstr>Arial</vt:lpstr>
      <vt:lpstr>宋体</vt:lpstr>
      <vt:lpstr>Wingdings</vt:lpstr>
      <vt:lpstr>微软雅黑</vt:lpstr>
      <vt:lpstr>Calibri</vt:lpstr>
      <vt:lpstr>Impact</vt:lpstr>
      <vt:lpstr>Kozuka Gothic Pro M</vt:lpstr>
      <vt:lpstr>Yu Gothic UI Semibold</vt:lpstr>
      <vt:lpstr>Arial Black</vt:lpstr>
      <vt:lpstr>Helvetica-Roman-SemiB</vt:lpstr>
      <vt:lpstr>Segoe Print</vt:lpstr>
      <vt:lpstr>SimSun-ExtB</vt:lpstr>
      <vt:lpstr>Simply City Light</vt:lpstr>
      <vt:lpstr>Agency FB</vt:lpstr>
      <vt:lpstr>Calibri</vt:lpstr>
      <vt:lpstr>Arial Unicode MS</vt:lpstr>
      <vt:lpstr>等线</vt:lpstr>
      <vt:lpstr>Yu Gothic UI Light</vt:lpstr>
      <vt:lpstr>千图网PPT模板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Porchen</dc:creator>
  <cp:lastModifiedBy>马嘉雪521</cp:lastModifiedBy>
  <cp:revision>120</cp:revision>
  <dcterms:created xsi:type="dcterms:W3CDTF">2017-08-26T23:57:00Z</dcterms:created>
  <dcterms:modified xsi:type="dcterms:W3CDTF">2020-12-24T14:45:19Z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2052-11.1.0.9748</vt:lpwstr>
  </property>
</Properties>
</file>