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1" r:id="rId6"/>
    <p:sldId id="264" r:id="rId7"/>
    <p:sldId id="287" r:id="rId8"/>
    <p:sldId id="270" r:id="rId9"/>
    <p:sldId id="263" r:id="rId10"/>
    <p:sldId id="276" r:id="rId11"/>
    <p:sldId id="283" r:id="rId12"/>
    <p:sldId id="285" r:id="rId13"/>
    <p:sldId id="25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7" Type="http://schemas.openxmlformats.org/officeDocument/2006/relationships/tags" Target="../tags/tag108.xml"/><Relationship Id="rId16" Type="http://schemas.openxmlformats.org/officeDocument/2006/relationships/tags" Target="../tags/tag107.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1.png"/><Relationship Id="rId2" Type="http://schemas.openxmlformats.org/officeDocument/2006/relationships/tags" Target="../tags/tag12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7" Type="http://schemas.openxmlformats.org/officeDocument/2006/relationships/tags" Target="../tags/tag144.xml"/><Relationship Id="rId16" Type="http://schemas.openxmlformats.org/officeDocument/2006/relationships/tags" Target="../tags/tag143.xml"/><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8" Type="http://schemas.openxmlformats.org/officeDocument/2006/relationships/tags" Target="../tags/tag178.xml"/><Relationship Id="rId17" Type="http://schemas.openxmlformats.org/officeDocument/2006/relationships/tags" Target="../tags/tag177.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image" Target="../media/image1.png"/><Relationship Id="rId3" Type="http://schemas.openxmlformats.org/officeDocument/2006/relationships/tags" Target="../tags/tag197.xml"/><Relationship Id="rId2" Type="http://schemas.openxmlformats.org/officeDocument/2006/relationships/tags" Target="../tags/tag196.xml"/><Relationship Id="rId13" Type="http://schemas.openxmlformats.org/officeDocument/2006/relationships/tags" Target="../tags/tag206.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7" Type="http://schemas.openxmlformats.org/officeDocument/2006/relationships/tags" Target="../tags/tag222.xml"/><Relationship Id="rId16" Type="http://schemas.openxmlformats.org/officeDocument/2006/relationships/tags" Target="../tags/tag221.xml"/><Relationship Id="rId15" Type="http://schemas.openxmlformats.org/officeDocument/2006/relationships/tags" Target="../tags/tag220.xml"/><Relationship Id="rId14" Type="http://schemas.openxmlformats.org/officeDocument/2006/relationships/tags" Target="../tags/tag219.xml"/><Relationship Id="rId13" Type="http://schemas.openxmlformats.org/officeDocument/2006/relationships/tags" Target="../tags/tag218.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media/image1.png"/><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image" Target="../media/image1.png"/><Relationship Id="rId3" Type="http://schemas.openxmlformats.org/officeDocument/2006/relationships/tags" Target="../tags/tag36.xml"/><Relationship Id="rId2" Type="http://schemas.openxmlformats.org/officeDocument/2006/relationships/tags" Target="../tags/tag35.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1.png"/><Relationship Id="rId3" Type="http://schemas.openxmlformats.org/officeDocument/2006/relationships/tags" Target="../tags/tag45.xml"/><Relationship Id="rId2" Type="http://schemas.openxmlformats.org/officeDocument/2006/relationships/tags" Target="../tags/tag44.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1.png"/><Relationship Id="rId3" Type="http://schemas.openxmlformats.org/officeDocument/2006/relationships/tags" Target="../tags/tag68.xml"/><Relationship Id="rId2" Type="http://schemas.openxmlformats.org/officeDocument/2006/relationships/tags" Target="../tags/tag67.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12065" y="0"/>
            <a:ext cx="12203430" cy="6874510"/>
            <a:chOff x="-19" y="0"/>
            <a:chExt cx="19218" cy="10826"/>
          </a:xfrm>
        </p:grpSpPr>
        <p:grpSp>
          <p:nvGrpSpPr>
            <p:cNvPr id="59" name="组合 58"/>
            <p:cNvGrpSpPr/>
            <p:nvPr>
              <p:custDataLst>
                <p:tags r:id="rId3"/>
              </p:custDataLst>
            </p:nvPr>
          </p:nvGrpSpPr>
          <p:grpSpPr>
            <a:xfrm>
              <a:off x="12249" y="0"/>
              <a:ext cx="6951" cy="5511"/>
              <a:chOff x="7778078" y="0"/>
              <a:chExt cx="4413923" cy="3499502"/>
            </a:xfrm>
          </p:grpSpPr>
          <p:sp>
            <p:nvSpPr>
              <p:cNvPr id="42" name="任意多边形: 形状 41"/>
              <p:cNvSpPr/>
              <p:nvPr>
                <p:custDataLst>
                  <p:tags r:id="rId4"/>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40" name="任意多边形: 形状 39"/>
              <p:cNvSpPr/>
              <p:nvPr>
                <p:custDataLst>
                  <p:tags r:id="rId5"/>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8" name="任意多边形: 形状 37"/>
              <p:cNvSpPr/>
              <p:nvPr>
                <p:custDataLst>
                  <p:tags r:id="rId6"/>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6" name="任意多边形: 形状 35"/>
              <p:cNvSpPr/>
              <p:nvPr>
                <p:custDataLst>
                  <p:tags r:id="rId7"/>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60" name="组合 59"/>
            <p:cNvGrpSpPr/>
            <p:nvPr>
              <p:custDataLst>
                <p:tags r:id="rId8"/>
              </p:custDataLst>
            </p:nvPr>
          </p:nvGrpSpPr>
          <p:grpSpPr>
            <a:xfrm>
              <a:off x="-19" y="7576"/>
              <a:ext cx="19219" cy="3250"/>
              <a:chOff x="-12088" y="4794394"/>
              <a:chExt cx="12204089" cy="2063607"/>
            </a:xfrm>
          </p:grpSpPr>
          <p:sp>
            <p:nvSpPr>
              <p:cNvPr id="52" name="任意多边形: 形状 51"/>
              <p:cNvSpPr/>
              <p:nvPr>
                <p:custDataLst>
                  <p:tags r:id="rId9"/>
                </p:custDataLst>
              </p:nvPr>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a:latin typeface="微软雅黑" panose="020B0503020204020204" charset="-122"/>
                </a:endParaRPr>
              </a:p>
            </p:txBody>
          </p:sp>
          <p:sp>
            <p:nvSpPr>
              <p:cNvPr id="54" name="任意多边形: 形状 53"/>
              <p:cNvSpPr/>
              <p:nvPr>
                <p:custDataLst>
                  <p:tags r:id="rId10"/>
                </p:custDataLst>
              </p:nvPr>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56" name="任意多边形: 形状 55"/>
              <p:cNvSpPr/>
              <p:nvPr>
                <p:custDataLst>
                  <p:tags r:id="rId11"/>
                </p:custDataLst>
              </p:nvPr>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a:latin typeface="微软雅黑" panose="020B0503020204020204" charset="-122"/>
                </a:endParaRPr>
              </a:p>
            </p:txBody>
          </p:sp>
          <p:sp>
            <p:nvSpPr>
              <p:cNvPr id="58" name="任意多边形: 形状 57"/>
              <p:cNvSpPr/>
              <p:nvPr>
                <p:custDataLst>
                  <p:tags r:id="rId12"/>
                </p:custDataLst>
              </p:nvPr>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ndParaRPr>
              </a:p>
            </p:txBody>
          </p:sp>
        </p:grpSp>
      </p:grpSp>
      <p:sp>
        <p:nvSpPr>
          <p:cNvPr id="9801" name="副标题 2"/>
          <p:cNvSpPr>
            <a:spLocks noGrp="1"/>
          </p:cNvSpPr>
          <p:nvPr>
            <p:ph type="subTitle" idx="1" hasCustomPrompt="1"/>
            <p:custDataLst>
              <p:tags r:id="rId13"/>
            </p:custDataLst>
          </p:nvPr>
        </p:nvSpPr>
        <p:spPr>
          <a:xfrm>
            <a:off x="660399" y="3368788"/>
            <a:ext cx="6245226" cy="642000"/>
          </a:xfrm>
        </p:spPr>
        <p:txBody>
          <a:bodyPr lIns="90000" tIns="46800" rIns="90000" bIns="46800" anchor="t" anchorCtr="0">
            <a:normAutofit/>
          </a:bodyPr>
          <a:lstStyle>
            <a:lvl1pPr marL="0" indent="0" algn="l">
              <a:lnSpc>
                <a:spcPct val="9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9802" name="标题 1"/>
          <p:cNvSpPr>
            <a:spLocks noGrp="1"/>
          </p:cNvSpPr>
          <p:nvPr>
            <p:ph type="ctrTitle" hasCustomPrompt="1"/>
            <p:custDataLst>
              <p:tags r:id="rId14"/>
            </p:custDataLst>
          </p:nvPr>
        </p:nvSpPr>
        <p:spPr>
          <a:xfrm>
            <a:off x="660398" y="2087287"/>
            <a:ext cx="8356090" cy="1200329"/>
          </a:xfrm>
        </p:spPr>
        <p:txBody>
          <a:bodyPr lIns="90000" tIns="46800" rIns="90000" bIns="46800" anchor="b" anchorCtr="0">
            <a:normAutofit/>
          </a:bodyPr>
          <a:lstStyle>
            <a:lvl1pPr algn="l">
              <a:lnSpc>
                <a:spcPct val="90000"/>
              </a:lnSpc>
              <a:defRPr sz="7200"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 name="日期占位符 1"/>
          <p:cNvSpPr>
            <a:spLocks noGrp="1"/>
          </p:cNvSpPr>
          <p:nvPr>
            <p:ph type="dt" sz="half" idx="10"/>
            <p:custDataLst>
              <p:tags r:id="rId15"/>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6"/>
            </p:custDataLst>
          </p:nvPr>
        </p:nvSpPr>
        <p:spPr/>
        <p:txBody>
          <a:bodyPr/>
          <a:lstStyle>
            <a:lvl1pPr>
              <a:defRPr baseline="0">
                <a:latin typeface="微软雅黑" panose="020B0503020204020204" charset="-122"/>
              </a:defRPr>
            </a:lvl1pPr>
          </a:lstStyle>
          <a:p>
            <a:endParaRPr lang="zh-CN" altLang="en-US" dirty="0"/>
          </a:p>
        </p:txBody>
      </p:sp>
      <p:sp>
        <p:nvSpPr>
          <p:cNvPr id="4" name="灯片编号占位符 3"/>
          <p:cNvSpPr>
            <a:spLocks noGrp="1"/>
          </p:cNvSpPr>
          <p:nvPr>
            <p:ph type="sldNum" sz="quarter" idx="12"/>
            <p:custDataLst>
              <p:tags r:id="rId17"/>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custDataLst>
              <p:tags r:id="rId2"/>
            </p:custDataLst>
          </p:nvPr>
        </p:nvGrpSpPr>
        <p:grpSpPr>
          <a:xfrm>
            <a:off x="-2" y="0"/>
            <a:ext cx="12192001" cy="6867831"/>
            <a:chOff x="-2" y="0"/>
            <a:chExt cx="12192001" cy="6867831"/>
          </a:xfrm>
        </p:grpSpPr>
        <p:sp>
          <p:nvSpPr>
            <p:cNvPr id="27" name="矩形 26"/>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微软雅黑" panose="020B0503020204020204" charset="-122"/>
                <a:ea typeface="微软雅黑" panose="020B0503020204020204" charset="-122"/>
              </a:endParaRPr>
            </a:p>
          </p:txBody>
        </p:sp>
        <p:grpSp>
          <p:nvGrpSpPr>
            <p:cNvPr id="28" name="组合 27"/>
            <p:cNvGrpSpPr/>
            <p:nvPr userDrawn="1">
              <p:custDataLst>
                <p:tags r:id="rId4"/>
              </p:custDataLst>
            </p:nvPr>
          </p:nvGrpSpPr>
          <p:grpSpPr>
            <a:xfrm flipH="1">
              <a:off x="-2" y="0"/>
              <a:ext cx="1425389" cy="1130095"/>
              <a:chOff x="7778078" y="0"/>
              <a:chExt cx="4413923" cy="3499502"/>
            </a:xfrm>
          </p:grpSpPr>
          <p:sp>
            <p:nvSpPr>
              <p:cNvPr id="34" name="任意多边形: 形状 33"/>
              <p:cNvSpPr/>
              <p:nvPr>
                <p:custDataLst>
                  <p:tags r:id="rId5"/>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5" name="任意多边形: 形状 34"/>
              <p:cNvSpPr/>
              <p:nvPr>
                <p:custDataLst>
                  <p:tags r:id="rId6"/>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6" name="任意多边形: 形状 35"/>
              <p:cNvSpPr/>
              <p:nvPr>
                <p:custDataLst>
                  <p:tags r:id="rId7"/>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7" name="任意多边形: 形状 36"/>
              <p:cNvSpPr/>
              <p:nvPr>
                <p:custDataLst>
                  <p:tags r:id="rId8"/>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29" name="组合 28"/>
            <p:cNvGrpSpPr/>
            <p:nvPr userDrawn="1">
              <p:custDataLst>
                <p:tags r:id="rId9"/>
              </p:custDataLst>
            </p:nvPr>
          </p:nvGrpSpPr>
          <p:grpSpPr>
            <a:xfrm rot="10800000" flipH="1">
              <a:off x="10766610" y="5737736"/>
              <a:ext cx="1425389" cy="1130095"/>
              <a:chOff x="7778078" y="0"/>
              <a:chExt cx="4413923" cy="3499502"/>
            </a:xfrm>
          </p:grpSpPr>
          <p:sp>
            <p:nvSpPr>
              <p:cNvPr id="30" name="任意多边形: 形状 29"/>
              <p:cNvSpPr/>
              <p:nvPr>
                <p:custDataLst>
                  <p:tags r:id="rId10"/>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1" name="任意多边形: 形状 30"/>
              <p:cNvSpPr/>
              <p:nvPr>
                <p:custDataLst>
                  <p:tags r:id="rId11"/>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2" name="任意多边形: 形状 31"/>
              <p:cNvSpPr/>
              <p:nvPr>
                <p:custDataLst>
                  <p:tags r:id="rId12"/>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3" name="任意多边形: 形状 32"/>
              <p:cNvSpPr/>
              <p:nvPr>
                <p:custDataLst>
                  <p:tags r:id="rId13"/>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sp>
        <p:nvSpPr>
          <p:cNvPr id="3" name="日期占位符 2"/>
          <p:cNvSpPr>
            <a:spLocks noGrp="1"/>
          </p:cNvSpPr>
          <p:nvPr>
            <p:ph type="dt" sz="half" idx="10"/>
            <p:custDataLst>
              <p:tags r:id="rId14"/>
            </p:custDataLst>
          </p:nvPr>
        </p:nvSpPr>
        <p:spPr/>
        <p:txBody>
          <a:bodyPr/>
          <a:lstStyle>
            <a:lvl1pPr>
              <a:defRPr baseline="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lvl1pPr>
              <a:defRPr baseline="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6"/>
            </p:custDataLst>
          </p:nvPr>
        </p:nvSpPr>
        <p:spPr/>
        <p:txBody>
          <a:bodyPr/>
          <a:lstStyle>
            <a:lvl1pPr>
              <a:defRPr baseline="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7"/>
            </p:custDataLst>
          </p:nvPr>
        </p:nvSpPr>
        <p:spPr>
          <a:xfrm>
            <a:off x="669930" y="952508"/>
            <a:ext cx="10852237" cy="5388907"/>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p:custDataLst>
              <p:tags r:id="rId2"/>
            </p:custDataLst>
          </p:nvPr>
        </p:nvGrpSpPr>
        <p:grpSpPr>
          <a:xfrm flipH="1">
            <a:off x="-1" y="0"/>
            <a:ext cx="3893927" cy="3087232"/>
            <a:chOff x="7778078" y="0"/>
            <a:chExt cx="4413923" cy="3499502"/>
          </a:xfrm>
        </p:grpSpPr>
        <p:sp>
          <p:nvSpPr>
            <p:cNvPr id="17" name="任意多边形: 形状 16"/>
            <p:cNvSpPr/>
            <p:nvPr>
              <p:custDataLst>
                <p:tags r:id="rId3"/>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9" name="任意多边形: 形状 18"/>
            <p:cNvSpPr/>
            <p:nvPr>
              <p:custDataLst>
                <p:tags r:id="rId4"/>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1" name="任意多边形: 形状 20"/>
            <p:cNvSpPr/>
            <p:nvPr>
              <p:custDataLst>
                <p:tags r:id="rId5"/>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4" name="任意多边形: 形状 23"/>
            <p:cNvSpPr/>
            <p:nvPr>
              <p:custDataLst>
                <p:tags r:id="rId6"/>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25" name="组合 24"/>
          <p:cNvGrpSpPr/>
          <p:nvPr>
            <p:custDataLst>
              <p:tags r:id="rId7"/>
            </p:custDataLst>
          </p:nvPr>
        </p:nvGrpSpPr>
        <p:grpSpPr>
          <a:xfrm flipH="1">
            <a:off x="-12089" y="4291344"/>
            <a:ext cx="12204089" cy="2566658"/>
            <a:chOff x="-12088" y="4794394"/>
            <a:chExt cx="12204089" cy="2063607"/>
          </a:xfrm>
        </p:grpSpPr>
        <p:sp>
          <p:nvSpPr>
            <p:cNvPr id="26" name="任意多边形: 形状 25"/>
            <p:cNvSpPr/>
            <p:nvPr>
              <p:custDataLst>
                <p:tags r:id="rId8"/>
              </p:custDataLst>
            </p:nvPr>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a:latin typeface="微软雅黑" panose="020B0503020204020204" charset="-122"/>
              </a:endParaRPr>
            </a:p>
          </p:txBody>
        </p:sp>
        <p:sp>
          <p:nvSpPr>
            <p:cNvPr id="27" name="任意多边形: 形状 26"/>
            <p:cNvSpPr/>
            <p:nvPr>
              <p:custDataLst>
                <p:tags r:id="rId9"/>
              </p:custDataLst>
            </p:nvPr>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8" name="任意多边形: 形状 27"/>
            <p:cNvSpPr/>
            <p:nvPr>
              <p:custDataLst>
                <p:tags r:id="rId10"/>
              </p:custDataLst>
            </p:nvPr>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a:latin typeface="微软雅黑" panose="020B0503020204020204" charset="-122"/>
              </a:endParaRPr>
            </a:p>
          </p:txBody>
        </p:sp>
        <p:sp>
          <p:nvSpPr>
            <p:cNvPr id="29" name="任意多边形: 形状 28"/>
            <p:cNvSpPr/>
            <p:nvPr>
              <p:custDataLst>
                <p:tags r:id="rId11"/>
              </p:custDataLst>
            </p:nvPr>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ndParaRPr>
            </a:p>
          </p:txBody>
        </p:sp>
      </p:grpSp>
      <p:sp>
        <p:nvSpPr>
          <p:cNvPr id="13" name="标题 1"/>
          <p:cNvSpPr>
            <a:spLocks noGrp="1"/>
          </p:cNvSpPr>
          <p:nvPr>
            <p:ph type="ctrTitle" hasCustomPrompt="1"/>
            <p:custDataLst>
              <p:tags r:id="rId12"/>
            </p:custDataLst>
          </p:nvPr>
        </p:nvSpPr>
        <p:spPr>
          <a:xfrm>
            <a:off x="3579742" y="2073991"/>
            <a:ext cx="6531128" cy="1731964"/>
          </a:xfrm>
        </p:spPr>
        <p:txBody>
          <a:bodyPr lIns="90000" tIns="46800" rIns="90000" bIns="46800" anchor="ctr">
            <a:normAutofit/>
          </a:bodyPr>
          <a:lstStyle>
            <a:lvl1pPr marL="0" indent="0" algn="r">
              <a:lnSpc>
                <a:spcPct val="90000"/>
              </a:lnSpc>
              <a:buFont typeface="Arial" panose="020B0604020202020204" pitchFamily="34" charset="0"/>
              <a:buNone/>
              <a:defRPr sz="7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4" name="日期占位符 3"/>
          <p:cNvSpPr>
            <a:spLocks noGrp="1"/>
          </p:cNvSpPr>
          <p:nvPr>
            <p:ph type="dt" sz="half" idx="11"/>
            <p:custDataLst>
              <p:tags r:id="rId1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2"/>
            <p:custDataLst>
              <p:tags r:id="rId14"/>
            </p:custDataLst>
          </p:nvPr>
        </p:nvSpPr>
        <p:spPr/>
        <p:txBody>
          <a:bodyPr/>
          <a:lstStyle>
            <a:lvl1pPr>
              <a:defRPr baseline="0">
                <a:latin typeface="微软雅黑" panose="020B0503020204020204" charset="-122"/>
              </a:defRPr>
            </a:lvl1pPr>
          </a:lstStyle>
          <a:p>
            <a:endParaRPr lang="zh-CN" altLang="en-US" dirty="0"/>
          </a:p>
        </p:txBody>
      </p:sp>
      <p:sp>
        <p:nvSpPr>
          <p:cNvPr id="6" name="灯片编号占位符 5"/>
          <p:cNvSpPr>
            <a:spLocks noGrp="1"/>
          </p:cNvSpPr>
          <p:nvPr>
            <p:ph type="sldNum" sz="quarter" idx="13"/>
            <p:custDataLst>
              <p:tags r:id="rId15"/>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a:srcRect/>
          <a:stretch>
            <a:fillRect/>
          </a:stretch>
        </p:blipFill>
        <p:spPr>
          <a:xfrm>
            <a:off x="0" y="5391785"/>
            <a:ext cx="12192000" cy="1466215"/>
          </a:xfrm>
          <a:prstGeom prst="rect">
            <a:avLst/>
          </a:prstGeom>
        </p:spPr>
      </p:pic>
      <p:sp>
        <p:nvSpPr>
          <p:cNvPr id="13" name="任意多边形: 形状 28"/>
          <p:cNvSpPr/>
          <p:nvPr>
            <p:custDataLst>
              <p:tags r:id="rId4"/>
            </p:custDataLst>
          </p:nvPr>
        </p:nvSpPr>
        <p:spPr bwMode="auto">
          <a:xfrm rot="10800000" flipH="1">
            <a:off x="0" y="-17780"/>
            <a:ext cx="1730375" cy="278765"/>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lIns="100800" tIns="39600" rIns="75600" bIns="39600">
            <a:noAutofit/>
          </a:bodyPr>
          <a:lstStyle>
            <a:lvl1pPr>
              <a:defRPr baseline="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8" name="日期占位符 7"/>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7"/>
            </p:custDataLst>
          </p:nvPr>
        </p:nvSpPr>
        <p:spPr/>
        <p:txBody>
          <a:bodyPr/>
          <a:lstStyle/>
          <a:p>
            <a:endParaRPr lang="zh-CN" altLang="en-US" dirty="0"/>
          </a:p>
        </p:txBody>
      </p:sp>
      <p:sp>
        <p:nvSpPr>
          <p:cNvPr id="10" name="灯片编号占位符 9"/>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微软雅黑" panose="020B0503020204020204" charset="-122"/>
              <a:ea typeface="微软雅黑" panose="020B0503020204020204" charset="-122"/>
            </a:endParaRPr>
          </a:p>
        </p:txBody>
      </p:sp>
      <p:grpSp>
        <p:nvGrpSpPr>
          <p:cNvPr id="14" name="组合 13"/>
          <p:cNvGrpSpPr/>
          <p:nvPr>
            <p:custDataLst>
              <p:tags r:id="rId3"/>
            </p:custDataLst>
          </p:nvPr>
        </p:nvGrpSpPr>
        <p:grpSpPr>
          <a:xfrm rot="0" flipH="1">
            <a:off x="0" y="0"/>
            <a:ext cx="1425575" cy="1130300"/>
            <a:chOff x="7778078" y="0"/>
            <a:chExt cx="4413923" cy="3499502"/>
          </a:xfrm>
        </p:grpSpPr>
        <p:sp>
          <p:nvSpPr>
            <p:cNvPr id="15" name="任意多边形: 形状 14"/>
            <p:cNvSpPr/>
            <p:nvPr>
              <p:custDataLst>
                <p:tags r:id="rId4"/>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6" name="任意多边形: 形状 15"/>
            <p:cNvSpPr/>
            <p:nvPr>
              <p:custDataLst>
                <p:tags r:id="rId5"/>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7" name="任意多边形: 形状 16"/>
            <p:cNvSpPr/>
            <p:nvPr>
              <p:custDataLst>
                <p:tags r:id="rId6"/>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8" name="任意多边形: 形状 17"/>
            <p:cNvSpPr/>
            <p:nvPr>
              <p:custDataLst>
                <p:tags r:id="rId7"/>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19" name="组合 18"/>
          <p:cNvGrpSpPr/>
          <p:nvPr>
            <p:custDataLst>
              <p:tags r:id="rId8"/>
            </p:custDataLst>
          </p:nvPr>
        </p:nvGrpSpPr>
        <p:grpSpPr>
          <a:xfrm rot="10800000" flipH="1">
            <a:off x="10766425" y="5737860"/>
            <a:ext cx="1425575" cy="1130300"/>
            <a:chOff x="7778078" y="0"/>
            <a:chExt cx="4413923" cy="3499502"/>
          </a:xfrm>
        </p:grpSpPr>
        <p:sp>
          <p:nvSpPr>
            <p:cNvPr id="20" name="任意多边形: 形状 19"/>
            <p:cNvSpPr/>
            <p:nvPr>
              <p:custDataLst>
                <p:tags r:id="rId9"/>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1" name="任意多边形: 形状 20"/>
            <p:cNvSpPr/>
            <p:nvPr>
              <p:custDataLst>
                <p:tags r:id="rId10"/>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2" name="任意多边形: 形状 21"/>
            <p:cNvSpPr/>
            <p:nvPr>
              <p:custDataLst>
                <p:tags r:id="rId11"/>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3" name="任意多边形: 形状 22"/>
            <p:cNvSpPr/>
            <p:nvPr>
              <p:custDataLst>
                <p:tags r:id="rId12"/>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sp>
        <p:nvSpPr>
          <p:cNvPr id="2" name="标题 1"/>
          <p:cNvSpPr>
            <a:spLocks noGrp="1"/>
          </p:cNvSpPr>
          <p:nvPr>
            <p:ph type="title" hasCustomPrompt="1"/>
            <p:custDataLst>
              <p:tags r:id="rId13"/>
            </p:custDataLst>
          </p:nvPr>
        </p:nvSpPr>
        <p:spPr>
          <a:xfrm>
            <a:off x="1281600" y="1249200"/>
            <a:ext cx="9626400" cy="723600"/>
          </a:xfrm>
        </p:spPr>
        <p:txBody>
          <a:bodyPr lIns="100800" tIns="39600" rIns="75600" bIns="39600" anchor="ctr">
            <a:noAutofit/>
          </a:bodyPr>
          <a:lstStyle>
            <a:lvl1pPr>
              <a:defRPr sz="32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4"/>
            </p:custDataLst>
          </p:nvPr>
        </p:nvSpPr>
        <p:spPr>
          <a:xfrm>
            <a:off x="1281113" y="2163600"/>
            <a:ext cx="9626600" cy="3445200"/>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1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16"/>
            </p:custDataLst>
          </p:nvPr>
        </p:nvSpPr>
        <p:spPr/>
        <p:txBody>
          <a:bodyPr/>
          <a:lstStyle/>
          <a:p>
            <a:endParaRPr lang="zh-CN" altLang="en-US" dirty="0"/>
          </a:p>
        </p:txBody>
      </p:sp>
      <p:sp>
        <p:nvSpPr>
          <p:cNvPr id="10" name="灯片编号占位符 9"/>
          <p:cNvSpPr>
            <a:spLocks noGrp="1"/>
          </p:cNvSpPr>
          <p:nvPr>
            <p:ph type="sldNum" sz="quarter" idx="16"/>
            <p:custDataLst>
              <p:tags r:id="rId1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p:custDataLst>
              <p:tags r:id="rId3"/>
            </p:custDataLst>
          </p:nvPr>
        </p:nvGrpSpPr>
        <p:grpSpPr>
          <a:xfrm rot="0" flipH="1">
            <a:off x="0" y="0"/>
            <a:ext cx="1425575" cy="1130300"/>
            <a:chOff x="7778078" y="0"/>
            <a:chExt cx="4413923" cy="3499502"/>
          </a:xfrm>
        </p:grpSpPr>
        <p:sp>
          <p:nvSpPr>
            <p:cNvPr id="13" name="任意多边形: 形状 12"/>
            <p:cNvSpPr/>
            <p:nvPr>
              <p:custDataLst>
                <p:tags r:id="rId4"/>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4" name="任意多边形: 形状 13"/>
            <p:cNvSpPr/>
            <p:nvPr>
              <p:custDataLst>
                <p:tags r:id="rId5"/>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5" name="任意多边形: 形状 14"/>
            <p:cNvSpPr/>
            <p:nvPr>
              <p:custDataLst>
                <p:tags r:id="rId6"/>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6" name="任意多边形: 形状 15"/>
            <p:cNvSpPr/>
            <p:nvPr>
              <p:custDataLst>
                <p:tags r:id="rId7"/>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17" name="组合 16"/>
          <p:cNvGrpSpPr/>
          <p:nvPr>
            <p:custDataLst>
              <p:tags r:id="rId8"/>
            </p:custDataLst>
          </p:nvPr>
        </p:nvGrpSpPr>
        <p:grpSpPr>
          <a:xfrm rot="10800000" flipH="1">
            <a:off x="10766425" y="5727700"/>
            <a:ext cx="1425575" cy="1130300"/>
            <a:chOff x="7778078" y="0"/>
            <a:chExt cx="4413923" cy="3499502"/>
          </a:xfrm>
        </p:grpSpPr>
        <p:sp>
          <p:nvSpPr>
            <p:cNvPr id="18" name="任意多边形: 形状 17"/>
            <p:cNvSpPr/>
            <p:nvPr>
              <p:custDataLst>
                <p:tags r:id="rId9"/>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9" name="任意多边形: 形状 18"/>
            <p:cNvSpPr/>
            <p:nvPr>
              <p:custDataLst>
                <p:tags r:id="rId10"/>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0" name="任意多边形: 形状 19"/>
            <p:cNvSpPr/>
            <p:nvPr>
              <p:custDataLst>
                <p:tags r:id="rId11"/>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1" name="任意多边形: 形状 20"/>
            <p:cNvSpPr/>
            <p:nvPr>
              <p:custDataLst>
                <p:tags r:id="rId12"/>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sp>
        <p:nvSpPr>
          <p:cNvPr id="2" name="标题 1"/>
          <p:cNvSpPr>
            <a:spLocks noGrp="1"/>
          </p:cNvSpPr>
          <p:nvPr>
            <p:ph type="title" hasCustomPrompt="1"/>
            <p:custDataLst>
              <p:tags r:id="rId13"/>
            </p:custDataLst>
          </p:nvPr>
        </p:nvSpPr>
        <p:spPr>
          <a:xfrm>
            <a:off x="583200" y="770400"/>
            <a:ext cx="3960000" cy="882000"/>
          </a:xfrm>
        </p:spPr>
        <p:txBody>
          <a:bodyPr lIns="100800" tIns="39600" rIns="75600" bIns="39600" anchor="ctr">
            <a:noAutofit/>
          </a:bodyPr>
          <a:lstStyle>
            <a:lvl1pPr>
              <a:defRPr sz="3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14"/>
            </p:custDataLst>
          </p:nvPr>
        </p:nvSpPr>
        <p:spPr>
          <a:xfrm>
            <a:off x="586800" y="1764000"/>
            <a:ext cx="3956400" cy="4093200"/>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5101200" y="769938"/>
            <a:ext cx="6480000" cy="5087937"/>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6"/>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7"/>
            </p:custDataLst>
          </p:nvPr>
        </p:nvSpPr>
        <p:spPr/>
        <p:txBody>
          <a:bodyPr/>
          <a:lstStyle/>
          <a:p>
            <a:endParaRPr lang="zh-CN" altLang="en-US" dirty="0"/>
          </a:p>
        </p:txBody>
      </p:sp>
      <p:sp>
        <p:nvSpPr>
          <p:cNvPr id="11" name="灯片编号占位符 10"/>
          <p:cNvSpPr>
            <a:spLocks noGrp="1"/>
          </p:cNvSpPr>
          <p:nvPr>
            <p:ph type="sldNum" sz="quarter" idx="17"/>
            <p:custDataLst>
              <p:tags r:id="rId1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18" name="组合 17"/>
          <p:cNvGrpSpPr/>
          <p:nvPr>
            <p:custDataLst>
              <p:tags r:id="rId3"/>
            </p:custDataLst>
          </p:nvPr>
        </p:nvGrpSpPr>
        <p:grpSpPr>
          <a:xfrm rot="0" flipH="1">
            <a:off x="0" y="0"/>
            <a:ext cx="1425575" cy="1130300"/>
            <a:chOff x="7778078" y="0"/>
            <a:chExt cx="4413923" cy="3499502"/>
          </a:xfrm>
        </p:grpSpPr>
        <p:sp>
          <p:nvSpPr>
            <p:cNvPr id="24" name="任意多边形: 形状 23"/>
            <p:cNvSpPr/>
            <p:nvPr>
              <p:custDataLst>
                <p:tags r:id="rId4"/>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5" name="任意多边形: 形状 24"/>
            <p:cNvSpPr/>
            <p:nvPr>
              <p:custDataLst>
                <p:tags r:id="rId5"/>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6" name="任意多边形: 形状 25"/>
            <p:cNvSpPr/>
            <p:nvPr>
              <p:custDataLst>
                <p:tags r:id="rId6"/>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7" name="任意多边形: 形状 26"/>
            <p:cNvSpPr/>
            <p:nvPr>
              <p:custDataLst>
                <p:tags r:id="rId7"/>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19" name="组合 18"/>
          <p:cNvGrpSpPr/>
          <p:nvPr>
            <p:custDataLst>
              <p:tags r:id="rId8"/>
            </p:custDataLst>
          </p:nvPr>
        </p:nvGrpSpPr>
        <p:grpSpPr>
          <a:xfrm rot="10800000" flipH="1">
            <a:off x="10766425" y="5727700"/>
            <a:ext cx="1425575" cy="1130300"/>
            <a:chOff x="7778078" y="0"/>
            <a:chExt cx="4413923" cy="3499502"/>
          </a:xfrm>
        </p:grpSpPr>
        <p:sp>
          <p:nvSpPr>
            <p:cNvPr id="20" name="任意多边形: 形状 19"/>
            <p:cNvSpPr/>
            <p:nvPr>
              <p:custDataLst>
                <p:tags r:id="rId9"/>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1" name="任意多边形: 形状 20"/>
            <p:cNvSpPr/>
            <p:nvPr>
              <p:custDataLst>
                <p:tags r:id="rId10"/>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2" name="任意多边形: 形状 21"/>
            <p:cNvSpPr/>
            <p:nvPr>
              <p:custDataLst>
                <p:tags r:id="rId11"/>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3" name="任意多边形: 形状 22"/>
            <p:cNvSpPr/>
            <p:nvPr>
              <p:custDataLst>
                <p:tags r:id="rId12"/>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sp>
        <p:nvSpPr>
          <p:cNvPr id="2" name="标题 1"/>
          <p:cNvSpPr>
            <a:spLocks noGrp="1"/>
          </p:cNvSpPr>
          <p:nvPr>
            <p:ph type="title"/>
            <p:custDataLst>
              <p:tags r:id="rId13"/>
            </p:custDataLst>
          </p:nvPr>
        </p:nvSpPr>
        <p:spPr>
          <a:xfrm>
            <a:off x="612000" y="781200"/>
            <a:ext cx="10976400" cy="626400"/>
          </a:xfrm>
        </p:spPr>
        <p:txBody>
          <a:bodyPr lIns="100800" tIns="39600" rIns="75600" bIns="39600" anchor="ctr">
            <a:noAutofit/>
          </a:bodyPr>
          <a:lstStyle>
            <a:lvl1pPr algn="ctr">
              <a:defRPr sz="3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lIns="100800" tIns="0" rIns="82800" bIns="0">
            <a:normAutofit/>
          </a:bodyPr>
          <a:lstStyle>
            <a:lvl1pPr marL="0" indent="0" algn="ctr">
              <a:buNone/>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6"/>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7"/>
            </p:custDataLst>
          </p:nvPr>
        </p:nvSpPr>
        <p:spPr/>
        <p:txBody>
          <a:bodyPr/>
          <a:lstStyle/>
          <a:p>
            <a:endParaRPr lang="zh-CN" altLang="en-US" dirty="0"/>
          </a:p>
        </p:txBody>
      </p:sp>
      <p:sp>
        <p:nvSpPr>
          <p:cNvPr id="11" name="灯片编号占位符 10"/>
          <p:cNvSpPr>
            <a:spLocks noGrp="1"/>
          </p:cNvSpPr>
          <p:nvPr>
            <p:ph type="sldNum" sz="quarter" idx="17"/>
            <p:custDataLst>
              <p:tags r:id="rId1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13" name="组合 12"/>
          <p:cNvGrpSpPr/>
          <p:nvPr>
            <p:custDataLst>
              <p:tags r:id="rId3"/>
            </p:custDataLst>
          </p:nvPr>
        </p:nvGrpSpPr>
        <p:grpSpPr>
          <a:xfrm rot="0" flipH="1">
            <a:off x="0" y="0"/>
            <a:ext cx="1425575" cy="1130300"/>
            <a:chOff x="7778078" y="0"/>
            <a:chExt cx="4413923" cy="3499502"/>
          </a:xfrm>
        </p:grpSpPr>
        <p:sp>
          <p:nvSpPr>
            <p:cNvPr id="19" name="任意多边形: 形状 18"/>
            <p:cNvSpPr/>
            <p:nvPr>
              <p:custDataLst>
                <p:tags r:id="rId4"/>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0" name="任意多边形: 形状 19"/>
            <p:cNvSpPr/>
            <p:nvPr>
              <p:custDataLst>
                <p:tags r:id="rId5"/>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1" name="任意多边形: 形状 20"/>
            <p:cNvSpPr/>
            <p:nvPr>
              <p:custDataLst>
                <p:tags r:id="rId6"/>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2" name="任意多边形: 形状 21"/>
            <p:cNvSpPr/>
            <p:nvPr>
              <p:custDataLst>
                <p:tags r:id="rId7"/>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14" name="组合 13"/>
          <p:cNvGrpSpPr/>
          <p:nvPr>
            <p:custDataLst>
              <p:tags r:id="rId8"/>
            </p:custDataLst>
          </p:nvPr>
        </p:nvGrpSpPr>
        <p:grpSpPr>
          <a:xfrm rot="10800000" flipH="1">
            <a:off x="10766425" y="5727700"/>
            <a:ext cx="1425575" cy="1130300"/>
            <a:chOff x="7778078" y="0"/>
            <a:chExt cx="4413923" cy="3499502"/>
          </a:xfrm>
        </p:grpSpPr>
        <p:sp>
          <p:nvSpPr>
            <p:cNvPr id="15" name="任意多边形: 形状 14"/>
            <p:cNvSpPr/>
            <p:nvPr>
              <p:custDataLst>
                <p:tags r:id="rId9"/>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6" name="任意多边形: 形状 15"/>
            <p:cNvSpPr/>
            <p:nvPr>
              <p:custDataLst>
                <p:tags r:id="rId10"/>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7" name="任意多边形: 形状 16"/>
            <p:cNvSpPr/>
            <p:nvPr>
              <p:custDataLst>
                <p:tags r:id="rId11"/>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8" name="任意多边形: 形状 17"/>
            <p:cNvSpPr/>
            <p:nvPr>
              <p:custDataLst>
                <p:tags r:id="rId12"/>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sp>
        <p:nvSpPr>
          <p:cNvPr id="2" name="标题 1"/>
          <p:cNvSpPr>
            <a:spLocks noGrp="1"/>
          </p:cNvSpPr>
          <p:nvPr>
            <p:ph type="title"/>
            <p:custDataLst>
              <p:tags r:id="rId13"/>
            </p:custDataLst>
          </p:nvPr>
        </p:nvSpPr>
        <p:spPr>
          <a:xfrm>
            <a:off x="604800" y="669600"/>
            <a:ext cx="10976400" cy="565200"/>
          </a:xfrm>
        </p:spPr>
        <p:txBody>
          <a:bodyPr lIns="100800" tIns="39600" rIns="75600" bIns="39600" anchor="ctr">
            <a:noAutofit/>
          </a:bodyPr>
          <a:lstStyle>
            <a:lvl1pPr algn="ctr">
              <a:defRPr sz="32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lIns="100800" tIns="0" rIns="82800" bIns="0">
            <a:normAutofit/>
          </a:bodyPr>
          <a:lstStyle>
            <a:lvl1pPr marL="0" indent="0">
              <a:buNone/>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16"/>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7"/>
            </p:custDataLst>
          </p:nvPr>
        </p:nvSpPr>
        <p:spPr/>
        <p:txBody>
          <a:bodyPr/>
          <a:lstStyle/>
          <a:p>
            <a:endParaRPr lang="zh-CN" altLang="en-US" dirty="0"/>
          </a:p>
        </p:txBody>
      </p:sp>
      <p:sp>
        <p:nvSpPr>
          <p:cNvPr id="11" name="灯片编号占位符 10"/>
          <p:cNvSpPr>
            <a:spLocks noGrp="1"/>
          </p:cNvSpPr>
          <p:nvPr>
            <p:ph type="sldNum" sz="quarter" idx="17"/>
            <p:custDataLst>
              <p:tags r:id="rId1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pic>
        <p:nvPicPr>
          <p:cNvPr id="15" name="图片 14"/>
          <p:cNvPicPr>
            <a:picLocks noChangeAspect="1"/>
          </p:cNvPicPr>
          <p:nvPr>
            <p:custDataLst>
              <p:tags r:id="rId3"/>
            </p:custDataLst>
          </p:nvPr>
        </p:nvPicPr>
        <p:blipFill rotWithShape="1">
          <a:blip r:embed="rId4"/>
          <a:srcRect/>
          <a:stretch>
            <a:fillRect/>
          </a:stretch>
        </p:blipFill>
        <p:spPr>
          <a:xfrm>
            <a:off x="0" y="5391785"/>
            <a:ext cx="12192000" cy="1466215"/>
          </a:xfrm>
          <a:prstGeom prst="rect">
            <a:avLst/>
          </a:prstGeom>
        </p:spPr>
      </p:pic>
      <p:sp>
        <p:nvSpPr>
          <p:cNvPr id="16" name="任意多边形: 形状 28"/>
          <p:cNvSpPr/>
          <p:nvPr>
            <p:custDataLst>
              <p:tags r:id="rId5"/>
            </p:custDataLst>
          </p:nvPr>
        </p:nvSpPr>
        <p:spPr bwMode="auto">
          <a:xfrm rot="10800000" flipH="1">
            <a:off x="0" y="-17780"/>
            <a:ext cx="1730375" cy="278765"/>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a typeface="微软雅黑" panose="020B0503020204020204" charset="-122"/>
            </a:endParaRPr>
          </a:p>
        </p:txBody>
      </p:sp>
      <p:sp>
        <p:nvSpPr>
          <p:cNvPr id="2" name="标题 1"/>
          <p:cNvSpPr>
            <a:spLocks noGrp="1"/>
          </p:cNvSpPr>
          <p:nvPr>
            <p:ph type="title"/>
            <p:custDataLst>
              <p:tags r:id="rId6"/>
            </p:custDataLst>
          </p:nvPr>
        </p:nvSpPr>
        <p:spPr>
          <a:xfrm>
            <a:off x="579600" y="237600"/>
            <a:ext cx="11037600" cy="441964"/>
          </a:xfrm>
        </p:spPr>
        <p:txBody>
          <a:bodyPr lIns="100800" tIns="39600" rIns="75600" bIns="39600">
            <a:no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100800" tIns="0" rIns="82800" bIns="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100800" tIns="0" rIns="82800" bIns="0">
            <a:normAutofit/>
          </a:bodyPr>
          <a:lstStyle>
            <a:lvl1pPr marL="0" indent="0">
              <a:buNone/>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100800" tIns="0" rIns="82800" bIns="0">
            <a:normAutofit/>
          </a:bodyPr>
          <a:lstStyle>
            <a:lvl1pPr marL="0" indent="0">
              <a:buNone/>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12"/>
            </p:custDataLst>
          </p:nvPr>
        </p:nvSpPr>
        <p:spPr/>
        <p:txBody>
          <a:bodyPr/>
          <a:lstStyle/>
          <a:p>
            <a:endParaRPr lang="zh-CN" altLang="en-US" dirty="0"/>
          </a:p>
        </p:txBody>
      </p:sp>
      <p:sp>
        <p:nvSpPr>
          <p:cNvPr id="12" name="灯片编号占位符 11"/>
          <p:cNvSpPr>
            <a:spLocks noGrp="1"/>
          </p:cNvSpPr>
          <p:nvPr>
            <p:ph type="sldNum" sz="quarter" idx="19"/>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11" name="组合 10"/>
          <p:cNvGrpSpPr/>
          <p:nvPr>
            <p:custDataLst>
              <p:tags r:id="rId3"/>
            </p:custDataLst>
          </p:nvPr>
        </p:nvGrpSpPr>
        <p:grpSpPr>
          <a:xfrm rot="0" flipH="1">
            <a:off x="0" y="0"/>
            <a:ext cx="3893820" cy="3087370"/>
            <a:chOff x="7778078" y="0"/>
            <a:chExt cx="4413923" cy="3499502"/>
          </a:xfrm>
        </p:grpSpPr>
        <p:sp>
          <p:nvSpPr>
            <p:cNvPr id="12" name="任意多边形: 形状 11"/>
            <p:cNvSpPr/>
            <p:nvPr>
              <p:custDataLst>
                <p:tags r:id="rId4"/>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3" name="任意多边形: 形状 12"/>
            <p:cNvSpPr/>
            <p:nvPr>
              <p:custDataLst>
                <p:tags r:id="rId5"/>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4" name="任意多边形: 形状 13"/>
            <p:cNvSpPr/>
            <p:nvPr>
              <p:custDataLst>
                <p:tags r:id="rId6"/>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5" name="任意多边形: 形状 14"/>
            <p:cNvSpPr/>
            <p:nvPr>
              <p:custDataLst>
                <p:tags r:id="rId7"/>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21" name="组合 20"/>
          <p:cNvGrpSpPr/>
          <p:nvPr>
            <p:custDataLst>
              <p:tags r:id="rId8"/>
            </p:custDataLst>
          </p:nvPr>
        </p:nvGrpSpPr>
        <p:grpSpPr>
          <a:xfrm rot="10800000" flipH="1">
            <a:off x="8298180" y="3780790"/>
            <a:ext cx="3893820" cy="3087370"/>
            <a:chOff x="7778078" y="0"/>
            <a:chExt cx="4413923" cy="3499502"/>
          </a:xfrm>
        </p:grpSpPr>
        <p:sp>
          <p:nvSpPr>
            <p:cNvPr id="22" name="任意多边形: 形状 21"/>
            <p:cNvSpPr/>
            <p:nvPr>
              <p:custDataLst>
                <p:tags r:id="rId9"/>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3" name="任意多边形: 形状 22"/>
            <p:cNvSpPr/>
            <p:nvPr>
              <p:custDataLst>
                <p:tags r:id="rId10"/>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4" name="任意多边形: 形状 23"/>
            <p:cNvSpPr/>
            <p:nvPr>
              <p:custDataLst>
                <p:tags r:id="rId11"/>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25" name="任意多边形: 形状 24"/>
            <p:cNvSpPr/>
            <p:nvPr>
              <p:custDataLst>
                <p:tags r:id="rId12"/>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sp>
        <p:nvSpPr>
          <p:cNvPr id="2" name="标题 1"/>
          <p:cNvSpPr>
            <a:spLocks noGrp="1"/>
          </p:cNvSpPr>
          <p:nvPr>
            <p:ph type="title" hasCustomPrompt="1"/>
            <p:custDataLst>
              <p:tags r:id="rId13"/>
            </p:custDataLst>
          </p:nvPr>
        </p:nvSpPr>
        <p:spPr>
          <a:xfrm>
            <a:off x="1522800" y="1339200"/>
            <a:ext cx="9144000" cy="2386800"/>
          </a:xfrm>
        </p:spPr>
        <p:txBody>
          <a:bodyPr lIns="100800" tIns="39600" rIns="75600" bIns="39600" anchor="b">
            <a:noAutofit/>
          </a:bodyPr>
          <a:lstStyle>
            <a:lvl1pPr algn="ctr">
              <a:defRPr sz="60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lIns="100800" tIns="0" rIns="82800" bIns="0">
            <a:normAutofit/>
          </a:bodyPr>
          <a:lstStyle>
            <a:lvl1pPr marL="0" indent="0" algn="ctr">
              <a:buNone/>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4"/>
            <p:custDataLst>
              <p:tags r:id="rId1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5"/>
            <p:custDataLst>
              <p:tags r:id="rId16"/>
            </p:custDataLst>
          </p:nvPr>
        </p:nvSpPr>
        <p:spPr/>
        <p:txBody>
          <a:bodyPr/>
          <a:lstStyle/>
          <a:p>
            <a:endParaRPr lang="zh-CN" altLang="en-US" dirty="0"/>
          </a:p>
        </p:txBody>
      </p:sp>
      <p:sp>
        <p:nvSpPr>
          <p:cNvPr id="9" name="灯片编号占位符 8"/>
          <p:cNvSpPr>
            <a:spLocks noGrp="1"/>
          </p:cNvSpPr>
          <p:nvPr>
            <p:ph type="sldNum" sz="quarter" idx="16"/>
            <p:custDataLst>
              <p:tags r:id="rId1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p:custDataLst>
              <p:tags r:id="rId2"/>
            </p:custDataLst>
          </p:nvPr>
        </p:nvGrpSpPr>
        <p:grpSpPr>
          <a:xfrm>
            <a:off x="-1" y="-17930"/>
            <a:ext cx="12192001" cy="6875929"/>
            <a:chOff x="-1" y="-17930"/>
            <a:chExt cx="12192001" cy="6875929"/>
          </a:xfrm>
        </p:grpSpPr>
        <p:pic>
          <p:nvPicPr>
            <p:cNvPr id="20" name="图片 19"/>
            <p:cNvPicPr>
              <a:picLocks noChangeAspect="1"/>
            </p:cNvPicPr>
            <p:nvPr userDrawn="1">
              <p:custDataLst>
                <p:tags r:id="rId3"/>
              </p:custDataLst>
            </p:nvPr>
          </p:nvPicPr>
          <p:blipFill rotWithShape="1">
            <a:blip r:embed="rId4"/>
            <a:srcRect/>
            <a:stretch>
              <a:fillRect/>
            </a:stretch>
          </p:blipFill>
          <p:spPr>
            <a:xfrm>
              <a:off x="-1" y="5391806"/>
              <a:ext cx="12192001" cy="1466193"/>
            </a:xfrm>
            <a:prstGeom prst="rect">
              <a:avLst/>
            </a:prstGeom>
          </p:spPr>
        </p:pic>
        <p:sp>
          <p:nvSpPr>
            <p:cNvPr id="21" name="任意多边形: 形状 28"/>
            <p:cNvSpPr/>
            <p:nvPr>
              <p:custDataLst>
                <p:tags r:id="rId5"/>
              </p:custDataLst>
            </p:nvPr>
          </p:nvSpPr>
          <p:spPr bwMode="auto">
            <a:xfrm rot="10800000" flipH="1">
              <a:off x="0" y="-17930"/>
              <a:ext cx="1730188" cy="279074"/>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6"/>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8"/>
            </p:custDataLst>
          </p:nvPr>
        </p:nvSpPr>
        <p:spPr/>
        <p:txBody>
          <a:bodyPr/>
          <a:lstStyle>
            <a:lvl1pPr>
              <a:defRPr baseline="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baseline="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baseline="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flipV="1">
            <a:off x="8256760" y="3644"/>
            <a:ext cx="3935241" cy="6874019"/>
            <a:chOff x="7778078" y="0"/>
            <a:chExt cx="4413923" cy="3499502"/>
          </a:xfrm>
        </p:grpSpPr>
        <p:sp>
          <p:nvSpPr>
            <p:cNvPr id="10" name="任意多边形: 形状 9"/>
            <p:cNvSpPr/>
            <p:nvPr>
              <p:custDataLst>
                <p:tags r:id="rId3"/>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1" name="任意多边形: 形状 10"/>
            <p:cNvSpPr/>
            <p:nvPr>
              <p:custDataLst>
                <p:tags r:id="rId4"/>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2" name="任意多边形: 形状 11"/>
            <p:cNvSpPr/>
            <p:nvPr>
              <p:custDataLst>
                <p:tags r:id="rId5"/>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13" name="任意多边形: 形状 12"/>
            <p:cNvSpPr/>
            <p:nvPr>
              <p:custDataLst>
                <p:tags r:id="rId6"/>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sp>
        <p:nvSpPr>
          <p:cNvPr id="20" name="标题 1"/>
          <p:cNvSpPr>
            <a:spLocks noGrp="1"/>
          </p:cNvSpPr>
          <p:nvPr>
            <p:ph type="title" hasCustomPrompt="1"/>
            <p:custDataLst>
              <p:tags r:id="rId7"/>
            </p:custDataLst>
          </p:nvPr>
        </p:nvSpPr>
        <p:spPr>
          <a:xfrm>
            <a:off x="1069325" y="2209948"/>
            <a:ext cx="6115246" cy="1219052"/>
          </a:xfrm>
        </p:spPr>
        <p:txBody>
          <a:bodyPr lIns="90000" tIns="46800" rIns="90000" bIns="46800" anchor="b" anchorCtr="0">
            <a:normAutofit/>
          </a:bodyPr>
          <a:lstStyle>
            <a:lvl1pPr algn="l">
              <a:defRPr sz="54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8"/>
            </p:custDataLst>
          </p:nvPr>
        </p:nvSpPr>
        <p:spPr>
          <a:xfrm>
            <a:off x="1069325" y="3500859"/>
            <a:ext cx="6115246" cy="1015623"/>
          </a:xfrm>
        </p:spPr>
        <p:txBody>
          <a:bodyPr lIns="90000" tIns="46800" rIns="90000" bIns="46800" anchor="t">
            <a:normAutofit/>
          </a:bodyPr>
          <a:lstStyle>
            <a:lvl1pPr marL="0" indent="0" algn="l">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日期占位符 1"/>
          <p:cNvSpPr>
            <a:spLocks noGrp="1"/>
          </p:cNvSpPr>
          <p:nvPr>
            <p:ph type="dt" sz="half" idx="10"/>
            <p:custDataLst>
              <p:tags r:id="rId9"/>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lvl1pPr>
              <a:defRPr baseline="0">
                <a:latin typeface="微软雅黑" panose="020B0503020204020204" charset="-122"/>
              </a:defRPr>
            </a:lvl1p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1" y="-17930"/>
            <a:ext cx="12192001" cy="6875929"/>
            <a:chOff x="-1" y="-17930"/>
            <a:chExt cx="12192001" cy="6875929"/>
          </a:xfrm>
        </p:grpSpPr>
        <p:pic>
          <p:nvPicPr>
            <p:cNvPr id="16" name="图片 15"/>
            <p:cNvPicPr>
              <a:picLocks noChangeAspect="1"/>
            </p:cNvPicPr>
            <p:nvPr userDrawn="1">
              <p:custDataLst>
                <p:tags r:id="rId3"/>
              </p:custDataLst>
            </p:nvPr>
          </p:nvPicPr>
          <p:blipFill rotWithShape="1">
            <a:blip r:embed="rId4"/>
            <a:srcRect/>
            <a:stretch>
              <a:fillRect/>
            </a:stretch>
          </p:blipFill>
          <p:spPr>
            <a:xfrm>
              <a:off x="-1" y="5391806"/>
              <a:ext cx="12192001" cy="1466193"/>
            </a:xfrm>
            <a:prstGeom prst="rect">
              <a:avLst/>
            </a:prstGeom>
          </p:spPr>
        </p:pic>
        <p:sp>
          <p:nvSpPr>
            <p:cNvPr id="17" name="任意多边形: 形状 28"/>
            <p:cNvSpPr/>
            <p:nvPr>
              <p:custDataLst>
                <p:tags r:id="rId5"/>
              </p:custDataLst>
            </p:nvPr>
          </p:nvSpPr>
          <p:spPr bwMode="auto">
            <a:xfrm rot="10800000" flipH="1">
              <a:off x="0" y="-17930"/>
              <a:ext cx="1730188" cy="279074"/>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baseline="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baseline="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baseline="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 y="-17930"/>
            <a:ext cx="12192001" cy="6875929"/>
            <a:chOff x="-1" y="-17930"/>
            <a:chExt cx="12192001" cy="6875929"/>
          </a:xfrm>
        </p:grpSpPr>
        <p:pic>
          <p:nvPicPr>
            <p:cNvPr id="16" name="图片 15"/>
            <p:cNvPicPr>
              <a:picLocks noChangeAspect="1"/>
            </p:cNvPicPr>
            <p:nvPr userDrawn="1">
              <p:custDataLst>
                <p:tags r:id="rId3"/>
              </p:custDataLst>
            </p:nvPr>
          </p:nvPicPr>
          <p:blipFill rotWithShape="1">
            <a:blip r:embed="rId4"/>
            <a:srcRect/>
            <a:stretch>
              <a:fillRect/>
            </a:stretch>
          </p:blipFill>
          <p:spPr>
            <a:xfrm>
              <a:off x="-1" y="5391806"/>
              <a:ext cx="12192001" cy="1466193"/>
            </a:xfrm>
            <a:prstGeom prst="rect">
              <a:avLst/>
            </a:prstGeom>
          </p:spPr>
        </p:pic>
        <p:sp>
          <p:nvSpPr>
            <p:cNvPr id="15" name="任意多边形: 形状 28"/>
            <p:cNvSpPr/>
            <p:nvPr>
              <p:custDataLst>
                <p:tags r:id="rId5"/>
              </p:custDataLst>
            </p:nvPr>
          </p:nvSpPr>
          <p:spPr bwMode="auto">
            <a:xfrm rot="10800000" flipH="1">
              <a:off x="0" y="-17930"/>
              <a:ext cx="1730188" cy="279074"/>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baseline="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baseline="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baseline="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7778078" y="0"/>
            <a:ext cx="4413923" cy="3499502"/>
            <a:chOff x="7778078" y="0"/>
            <a:chExt cx="4413923" cy="3499502"/>
          </a:xfrm>
        </p:grpSpPr>
        <p:sp>
          <p:nvSpPr>
            <p:cNvPr id="8" name="任意多边形: 形状 7"/>
            <p:cNvSpPr/>
            <p:nvPr>
              <p:custDataLst>
                <p:tags r:id="rId3"/>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a typeface="微软雅黑" panose="020B0503020204020204" charset="-122"/>
              </a:endParaRPr>
            </a:p>
          </p:txBody>
        </p:sp>
        <p:sp>
          <p:nvSpPr>
            <p:cNvPr id="9" name="任意多边形: 形状 8"/>
            <p:cNvSpPr/>
            <p:nvPr>
              <p:custDataLst>
                <p:tags r:id="rId4"/>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a typeface="微软雅黑" panose="020B0503020204020204" charset="-122"/>
              </a:endParaRPr>
            </a:p>
          </p:txBody>
        </p:sp>
        <p:sp>
          <p:nvSpPr>
            <p:cNvPr id="10" name="任意多边形: 形状 9"/>
            <p:cNvSpPr/>
            <p:nvPr>
              <p:custDataLst>
                <p:tags r:id="rId5"/>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a typeface="微软雅黑" panose="020B0503020204020204" charset="-122"/>
              </a:endParaRPr>
            </a:p>
          </p:txBody>
        </p:sp>
        <p:sp>
          <p:nvSpPr>
            <p:cNvPr id="11" name="任意多边形: 形状 10"/>
            <p:cNvSpPr/>
            <p:nvPr>
              <p:custDataLst>
                <p:tags r:id="rId6"/>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8"/>
            </p:custDataLst>
          </p:nvPr>
        </p:nvSpPr>
        <p:spPr/>
        <p:txBody>
          <a:bodyPr/>
          <a:lstStyle>
            <a:lvl1pPr>
              <a:defRPr baseline="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1" y="-17930"/>
            <a:ext cx="12192001" cy="6875929"/>
            <a:chOff x="-1" y="-17930"/>
            <a:chExt cx="12192001" cy="6875929"/>
          </a:xfrm>
        </p:grpSpPr>
        <p:pic>
          <p:nvPicPr>
            <p:cNvPr id="16" name="图片 15"/>
            <p:cNvPicPr>
              <a:picLocks noChangeAspect="1"/>
            </p:cNvPicPr>
            <p:nvPr userDrawn="1">
              <p:custDataLst>
                <p:tags r:id="rId3"/>
              </p:custDataLst>
            </p:nvPr>
          </p:nvPicPr>
          <p:blipFill rotWithShape="1">
            <a:blip r:embed="rId4"/>
            <a:srcRect/>
            <a:stretch>
              <a:fillRect/>
            </a:stretch>
          </p:blipFill>
          <p:spPr>
            <a:xfrm>
              <a:off x="-1" y="5391806"/>
              <a:ext cx="12192001" cy="1466193"/>
            </a:xfrm>
            <a:prstGeom prst="rect">
              <a:avLst/>
            </a:prstGeom>
          </p:spPr>
        </p:pic>
        <p:sp>
          <p:nvSpPr>
            <p:cNvPr id="17" name="任意多边形: 形状 28"/>
            <p:cNvSpPr/>
            <p:nvPr>
              <p:custDataLst>
                <p:tags r:id="rId5"/>
              </p:custDataLst>
            </p:nvPr>
          </p:nvSpPr>
          <p:spPr bwMode="auto">
            <a:xfrm rot="10800000" flipH="1">
              <a:off x="0" y="-17930"/>
              <a:ext cx="1730188" cy="279074"/>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baseline="0"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baseline="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baseline="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baseline="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26" name="组合 25"/>
          <p:cNvGrpSpPr/>
          <p:nvPr>
            <p:custDataLst>
              <p:tags r:id="rId2"/>
            </p:custDataLst>
          </p:nvPr>
        </p:nvGrpSpPr>
        <p:grpSpPr>
          <a:xfrm>
            <a:off x="-2" y="0"/>
            <a:ext cx="12192001" cy="6867831"/>
            <a:chOff x="-2" y="0"/>
            <a:chExt cx="12192001" cy="6867831"/>
          </a:xfrm>
        </p:grpSpPr>
        <p:sp>
          <p:nvSpPr>
            <p:cNvPr id="27" name="矩形 26"/>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微软雅黑" panose="020B0503020204020204" charset="-122"/>
                <a:ea typeface="微软雅黑" panose="020B0503020204020204" charset="-122"/>
              </a:endParaRPr>
            </a:p>
          </p:txBody>
        </p:sp>
        <p:grpSp>
          <p:nvGrpSpPr>
            <p:cNvPr id="28" name="组合 27"/>
            <p:cNvGrpSpPr/>
            <p:nvPr userDrawn="1">
              <p:custDataLst>
                <p:tags r:id="rId4"/>
              </p:custDataLst>
            </p:nvPr>
          </p:nvGrpSpPr>
          <p:grpSpPr>
            <a:xfrm flipH="1">
              <a:off x="-2" y="0"/>
              <a:ext cx="1425389" cy="1130095"/>
              <a:chOff x="7778078" y="0"/>
              <a:chExt cx="4413923" cy="3499502"/>
            </a:xfrm>
          </p:grpSpPr>
          <p:sp>
            <p:nvSpPr>
              <p:cNvPr id="34" name="任意多边形: 形状 33"/>
              <p:cNvSpPr/>
              <p:nvPr>
                <p:custDataLst>
                  <p:tags r:id="rId5"/>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5" name="任意多边形: 形状 34"/>
              <p:cNvSpPr/>
              <p:nvPr>
                <p:custDataLst>
                  <p:tags r:id="rId6"/>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6" name="任意多边形: 形状 35"/>
              <p:cNvSpPr/>
              <p:nvPr>
                <p:custDataLst>
                  <p:tags r:id="rId7"/>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7" name="任意多边形: 形状 36"/>
              <p:cNvSpPr/>
              <p:nvPr>
                <p:custDataLst>
                  <p:tags r:id="rId8"/>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nvGrpSpPr>
            <p:cNvPr id="29" name="组合 28"/>
            <p:cNvGrpSpPr/>
            <p:nvPr userDrawn="1">
              <p:custDataLst>
                <p:tags r:id="rId9"/>
              </p:custDataLst>
            </p:nvPr>
          </p:nvGrpSpPr>
          <p:grpSpPr>
            <a:xfrm rot="10800000" flipH="1">
              <a:off x="10766610" y="5737736"/>
              <a:ext cx="1425389" cy="1130095"/>
              <a:chOff x="7778078" y="0"/>
              <a:chExt cx="4413923" cy="3499502"/>
            </a:xfrm>
          </p:grpSpPr>
          <p:sp>
            <p:nvSpPr>
              <p:cNvPr id="30" name="任意多边形: 形状 29"/>
              <p:cNvSpPr/>
              <p:nvPr>
                <p:custDataLst>
                  <p:tags r:id="rId10"/>
                </p:custDataLst>
              </p:nvPr>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1" name="任意多边形: 形状 30"/>
              <p:cNvSpPr/>
              <p:nvPr>
                <p:custDataLst>
                  <p:tags r:id="rId11"/>
                </p:custDataLst>
              </p:nvPr>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2" name="任意多边形: 形状 31"/>
              <p:cNvSpPr/>
              <p:nvPr>
                <p:custDataLst>
                  <p:tags r:id="rId12"/>
                </p:custDataLst>
              </p:nvPr>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sp>
            <p:nvSpPr>
              <p:cNvPr id="33" name="任意多边形: 形状 32"/>
              <p:cNvSpPr/>
              <p:nvPr>
                <p:custDataLst>
                  <p:tags r:id="rId13"/>
                </p:custDataLst>
              </p:nvPr>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aseline="0">
                  <a:latin typeface="微软雅黑" panose="020B0503020204020204" charset="-122"/>
                </a:endParaRPr>
              </a:p>
            </p:txBody>
          </p:sp>
        </p:grpSp>
      </p:grpSp>
      <p:sp>
        <p:nvSpPr>
          <p:cNvPr id="2" name="竖排标题 1"/>
          <p:cNvSpPr>
            <a:spLocks noGrp="1"/>
          </p:cNvSpPr>
          <p:nvPr>
            <p:ph type="title" orient="vert"/>
            <p:custDataLst>
              <p:tags r:id="rId1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5"/>
            </p:custDataLst>
          </p:nvPr>
        </p:nvSpPr>
        <p:spPr>
          <a:xfrm>
            <a:off x="669925" y="952500"/>
            <a:ext cx="9828101" cy="5388907"/>
          </a:xfrm>
        </p:spPr>
        <p:txBody>
          <a:bodyPr vert="eaVert"/>
          <a:lstStyle>
            <a:lvl1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6"/>
            </p:custDataLst>
          </p:nvPr>
        </p:nvSpPr>
        <p:spPr/>
        <p:txBody>
          <a:bodyPr/>
          <a:lstStyle>
            <a:lvl1pPr>
              <a:defRPr baseline="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lvl1pPr>
              <a:defRPr baseline="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8"/>
            </p:custDataLst>
          </p:nvPr>
        </p:nvSpPr>
        <p:spPr/>
        <p:txBody>
          <a:bodyPr/>
          <a:lstStyle>
            <a:lvl1pPr>
              <a:defRPr baseline="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slideLayout" Target="../slideLayouts/slideLayout2.xml"/><Relationship Id="rId19" Type="http://schemas.openxmlformats.org/officeDocument/2006/relationships/tags" Target="../tags/tag2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tags" Target="../tags/tag268.xml"/><Relationship Id="rId1" Type="http://schemas.openxmlformats.org/officeDocument/2006/relationships/tags" Target="../tags/tag267.xml"/></Relationships>
</file>

<file path=ppt/slides/_rels/slide2.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5" Type="http://schemas.openxmlformats.org/officeDocument/2006/relationships/notesSlide" Target="../notesSlides/notesSlide1.xml"/><Relationship Id="rId24" Type="http://schemas.openxmlformats.org/officeDocument/2006/relationships/slideLayout" Target="../slideLayouts/slideLayout6.xml"/><Relationship Id="rId23" Type="http://schemas.openxmlformats.org/officeDocument/2006/relationships/tags" Target="../tags/tag252.xml"/><Relationship Id="rId22" Type="http://schemas.openxmlformats.org/officeDocument/2006/relationships/tags" Target="../tags/tag251.xml"/><Relationship Id="rId21" Type="http://schemas.openxmlformats.org/officeDocument/2006/relationships/tags" Target="../tags/tag250.xml"/><Relationship Id="rId20" Type="http://schemas.openxmlformats.org/officeDocument/2006/relationships/tags" Target="../tags/tag249.xml"/><Relationship Id="rId2" Type="http://schemas.openxmlformats.org/officeDocument/2006/relationships/tags" Target="../tags/tag231.xml"/><Relationship Id="rId19" Type="http://schemas.openxmlformats.org/officeDocument/2006/relationships/tags" Target="../tags/tag248.xml"/><Relationship Id="rId18" Type="http://schemas.openxmlformats.org/officeDocument/2006/relationships/tags" Target="../tags/tag247.xml"/><Relationship Id="rId17" Type="http://schemas.openxmlformats.org/officeDocument/2006/relationships/tags" Target="../tags/tag246.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tags" Target="../tags/tag23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hemeOverride" Target="../theme/themeOverride2.xml"/><Relationship Id="rId4" Type="http://schemas.openxmlformats.org/officeDocument/2006/relationships/tags" Target="../tags/tag259.xml"/><Relationship Id="rId3" Type="http://schemas.openxmlformats.org/officeDocument/2006/relationships/image" Target="../media/image2.png"/><Relationship Id="rId2" Type="http://schemas.openxmlformats.org/officeDocument/2006/relationships/tags" Target="../tags/tag258.xml"/><Relationship Id="rId1" Type="http://schemas.openxmlformats.org/officeDocument/2006/relationships/tags" Target="../tags/tag25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副标题 7"/>
          <p:cNvSpPr>
            <a:spLocks noGrp="1"/>
          </p:cNvSpPr>
          <p:nvPr>
            <p:ph type="subTitle" idx="1"/>
          </p:nvPr>
        </p:nvSpPr>
        <p:spPr>
          <a:xfrm>
            <a:off x="5340349" y="5097893"/>
            <a:ext cx="6245226" cy="642000"/>
          </a:xfrm>
        </p:spPr>
        <p:txBody>
          <a:bodyPr>
            <a:normAutofit/>
          </a:bodyPr>
          <a:p>
            <a:r>
              <a:rPr lang="en-US" altLang="zh-CN"/>
              <a:t>	                        </a:t>
            </a:r>
            <a:r>
              <a:rPr lang="zh-CN" altLang="en-US"/>
              <a:t>姓名：</a:t>
            </a:r>
            <a:r>
              <a:rPr lang="en-US" altLang="zh-CN"/>
              <a:t>   </a:t>
            </a:r>
            <a:r>
              <a:rPr lang="zh-CN" altLang="en-US"/>
              <a:t>高维健</a:t>
            </a:r>
            <a:endParaRPr lang="zh-CN" altLang="en-US"/>
          </a:p>
        </p:txBody>
      </p:sp>
      <p:sp>
        <p:nvSpPr>
          <p:cNvPr id="9" name="标题 8"/>
          <p:cNvSpPr>
            <a:spLocks noGrp="1"/>
          </p:cNvSpPr>
          <p:nvPr>
            <p:ph type="ctrTitle"/>
          </p:nvPr>
        </p:nvSpPr>
        <p:spPr>
          <a:xfrm>
            <a:off x="660400" y="2087245"/>
            <a:ext cx="10925175" cy="1200150"/>
          </a:xfrm>
        </p:spPr>
        <p:txBody>
          <a:bodyPr>
            <a:normAutofit fontScale="90000"/>
          </a:bodyPr>
          <a:p>
            <a:r>
              <a:rPr lang="zh-CN" altLang="en-US" sz="4890"/>
              <a:t>从数据库的角度处理硬件/软件的协同设计</a:t>
            </a:r>
            <a:endParaRPr lang="zh-CN" altLang="en-US" sz="4890"/>
          </a:p>
        </p:txBody>
      </p:sp>
      <p:sp>
        <p:nvSpPr>
          <p:cNvPr id="2" name="标题 8"/>
          <p:cNvSpPr>
            <a:spLocks noGrp="1"/>
          </p:cNvSpPr>
          <p:nvPr/>
        </p:nvSpPr>
        <p:spPr>
          <a:xfrm>
            <a:off x="660400" y="3255645"/>
            <a:ext cx="10925175" cy="1200150"/>
          </a:xfrm>
          <a:prstGeom prst="rect">
            <a:avLst/>
          </a:prstGeom>
        </p:spPr>
        <p:txBody>
          <a:bodyPr vert="horz" lIns="90000" tIns="46800" rIns="90000" bIns="46800" rtlCol="0" anchor="b" anchorCtr="0">
            <a:normAutofit/>
          </a:bodyPr>
          <a:lstStyle>
            <a:lvl1pPr algn="l" defTabSz="914400" rtl="0" eaLnBrk="1" fontAlgn="auto" latinLnBrk="0" hangingPunct="1">
              <a:lnSpc>
                <a:spcPct val="90000"/>
              </a:lnSpc>
              <a:spcBef>
                <a:spcPct val="0"/>
              </a:spcBef>
              <a:buNone/>
              <a:defRPr sz="7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r>
              <a:rPr lang="zh-CN" altLang="en-US" sz="3000"/>
              <a:t>Tackling Hardware/Software co-design from a database perspective</a:t>
            </a:r>
            <a:endParaRPr lang="zh-CN" altLang="en-US" sz="3000"/>
          </a:p>
        </p:txBody>
      </p:sp>
      <p:sp>
        <p:nvSpPr>
          <p:cNvPr id="3" name="副标题 7"/>
          <p:cNvSpPr>
            <a:spLocks noGrp="1"/>
          </p:cNvSpPr>
          <p:nvPr/>
        </p:nvSpPr>
        <p:spPr>
          <a:xfrm>
            <a:off x="2973069" y="4455908"/>
            <a:ext cx="6245226" cy="642000"/>
          </a:xfrm>
          <a:prstGeom prst="rect">
            <a:avLst/>
          </a:prstGeom>
        </p:spPr>
        <p:txBody>
          <a:bodyPr vert="horz" lIns="90000" tIns="46800" rIns="90000" bIns="46800" rtlCol="0" anchor="t" anchorCtr="0">
            <a:normAutofit/>
          </a:bodyPr>
          <a:lstStyle>
            <a:lvl1pPr marL="0" indent="0" algn="l" defTabSz="914400" rtl="0" eaLnBrk="1" fontAlgn="auto" latinLnBrk="0" hangingPunct="1">
              <a:lnSpc>
                <a:spcPct val="90000"/>
              </a:lnSpc>
              <a:spcBef>
                <a:spcPts val="0"/>
              </a:spcBef>
              <a:spcAft>
                <a:spcPts val="1000"/>
              </a:spcAft>
              <a:buFont typeface="Arial" panose="020B0604020202020204" pitchFamily="34" charset="0"/>
              <a:buNone/>
              <a:defRPr sz="24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a:t>CIDR      2020</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p:txBody>
          <a:bodyPr>
            <a:normAutofit lnSpcReduction="10000"/>
          </a:bodyPr>
          <a:p>
            <a:r>
              <a:rPr sz="2400">
                <a:sym typeface="+mn-ea"/>
              </a:rPr>
              <a:t>本地存储</a:t>
            </a:r>
            <a:endParaRPr sz="2400">
              <a:sym typeface="+mn-ea"/>
            </a:endParaRPr>
          </a:p>
          <a:p>
            <a:r>
              <a:rPr sz="1800">
                <a:sym typeface="+mn-ea"/>
              </a:rPr>
              <a:t>Enzian+doppioDB可以配置实现一个系统，如Caribou，它在</a:t>
            </a:r>
            <a:r>
              <a:rPr lang="en-US" altLang="zh-CN" sz="1800">
                <a:sym typeface="+mn-ea"/>
              </a:rPr>
              <a:t>FGPA</a:t>
            </a:r>
            <a:r>
              <a:rPr sz="1800">
                <a:sym typeface="+mn-ea"/>
              </a:rPr>
              <a:t>上提供了一个密钥值存储，直接支持数据处理数据一致性。与Caribou相比</a:t>
            </a:r>
            <a:r>
              <a:rPr sz="1800" u="sng">
                <a:sym typeface="+mn-ea"/>
              </a:rPr>
              <a:t>，Enzian+doppioDB的优势是可以访问CPU端成熟的数据库。</a:t>
            </a:r>
            <a:r>
              <a:rPr sz="1800">
                <a:sym typeface="+mn-ea"/>
              </a:rPr>
              <a:t>从数据库端，这样的系统可用于将协调更新复制到数据库的任务委托给FPGA，从而提供一种无需CPU参与即可实现一致复制的方法。</a:t>
            </a:r>
            <a:r>
              <a:rPr sz="1800" u="sng">
                <a:sym typeface="+mn-ea"/>
              </a:rPr>
              <a:t>可以通过分析内存流量来提取要传播的实际期望数据，并且没有CPU开销，延迟很低。</a:t>
            </a:r>
            <a:endParaRPr lang="zh-CN" altLang="en-US" sz="1800" u="sng"/>
          </a:p>
          <a:p>
            <a:r>
              <a:rPr sz="1800">
                <a:sym typeface="+mn-ea"/>
              </a:rPr>
              <a:t>Enzain+doppioDB也可以用来实现智能的本地磁盘。无论本地存储是无共享架构还是作为远程存储系统上的本地缓存使用，都具有相同的功能和优势。</a:t>
            </a:r>
            <a:endParaRPr lang="zh-CN" altLang="en-US" sz="1800"/>
          </a:p>
          <a:p>
            <a:r>
              <a:rPr sz="2400">
                <a:sym typeface="+mn-ea"/>
              </a:rPr>
              <a:t>流处理数据</a:t>
            </a:r>
            <a:endParaRPr sz="2400">
              <a:sym typeface="+mn-ea"/>
            </a:endParaRPr>
          </a:p>
          <a:p>
            <a:r>
              <a:rPr lang="en-US" altLang="zh-CN" sz="1800" u="sng">
                <a:sym typeface="+mn-ea"/>
              </a:rPr>
              <a:t>FGPA</a:t>
            </a:r>
            <a:r>
              <a:rPr sz="1800" u="sng">
                <a:sym typeface="+mn-ea"/>
              </a:rPr>
              <a:t>的一个关键优势是能够以流方式处理数据。</a:t>
            </a:r>
            <a:r>
              <a:rPr sz="1800">
                <a:sym typeface="+mn-ea"/>
              </a:rPr>
              <a:t>Enzian+DoppioDB的架构提供了将常规关系引擎与运行在FPGA上的流媒体引擎相结合的可能性，并以线速度处理流，没有任何延迟开销，并使用流水线设计来显著提高吞吐量。</a:t>
            </a:r>
            <a:endParaRPr lang="zh-CN" altLang="en-US" sz="1800"/>
          </a:p>
          <a:p>
            <a:endParaRPr lang="zh-CN" altLang="en-US" sz="1800"/>
          </a:p>
          <a:p>
            <a:endParaRPr lang="zh-CN" altLang="en-US" sz="18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p:txBody>
          <a:bodyPr/>
          <a:p>
            <a:r>
              <a:rPr lang="en-US" altLang="zh-CN"/>
              <a:t>THANK YOU</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73100" y="3515346"/>
            <a:ext cx="10845800"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0" name="椭圆 49"/>
          <p:cNvSpPr/>
          <p:nvPr>
            <p:custDataLst>
              <p:tags r:id="rId2"/>
            </p:custDataLst>
          </p:nvPr>
        </p:nvSpPr>
        <p:spPr>
          <a:xfrm>
            <a:off x="1378317" y="3246057"/>
            <a:ext cx="538578" cy="538578"/>
          </a:xfrm>
          <a:prstGeom prst="ellipse">
            <a:avLst/>
          </a:prstGeom>
          <a:solidFill>
            <a:schemeClr val="accent1"/>
          </a:solidFill>
          <a:ln w="28575">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tx1"/>
              </a:solidFill>
              <a:latin typeface="Arial" panose="020B0604020202020204" pitchFamily="34" charset="0"/>
              <a:ea typeface="微软雅黑" panose="020B0503020204020204" charset="-122"/>
            </a:endParaRPr>
          </a:p>
        </p:txBody>
      </p:sp>
      <p:sp>
        <p:nvSpPr>
          <p:cNvPr id="51" name="任意多边形 50"/>
          <p:cNvSpPr/>
          <p:nvPr>
            <p:custDataLst>
              <p:tags r:id="rId3"/>
            </p:custDataLst>
          </p:nvPr>
        </p:nvSpPr>
        <p:spPr>
          <a:xfrm>
            <a:off x="1507611" y="3376452"/>
            <a:ext cx="279990" cy="277788"/>
          </a:xfrm>
          <a:custGeom>
            <a:avLst/>
            <a:gdLst>
              <a:gd name="connsiteX0" fmla="*/ 224529 w 607933"/>
              <a:gd name="connsiteY0" fmla="*/ 240179 h 603155"/>
              <a:gd name="connsiteX1" fmla="*/ 347740 w 607933"/>
              <a:gd name="connsiteY1" fmla="*/ 364146 h 603155"/>
              <a:gd name="connsiteX2" fmla="*/ 307001 w 607933"/>
              <a:gd name="connsiteY2" fmla="*/ 455386 h 603155"/>
              <a:gd name="connsiteX3" fmla="*/ 384504 w 607933"/>
              <a:gd name="connsiteY3" fmla="*/ 491089 h 603155"/>
              <a:gd name="connsiteX4" fmla="*/ 420275 w 607933"/>
              <a:gd name="connsiteY4" fmla="*/ 580345 h 603155"/>
              <a:gd name="connsiteX5" fmla="*/ 419282 w 607933"/>
              <a:gd name="connsiteY5" fmla="*/ 603155 h 603155"/>
              <a:gd name="connsiteX6" fmla="*/ 213599 w 607933"/>
              <a:gd name="connsiteY6" fmla="*/ 603155 h 603155"/>
              <a:gd name="connsiteX7" fmla="*/ 25802 w 607933"/>
              <a:gd name="connsiteY7" fmla="*/ 603155 h 603155"/>
              <a:gd name="connsiteX8" fmla="*/ 26796 w 607933"/>
              <a:gd name="connsiteY8" fmla="*/ 578362 h 603155"/>
              <a:gd name="connsiteX9" fmla="*/ 142057 w 607933"/>
              <a:gd name="connsiteY9" fmla="*/ 455386 h 603155"/>
              <a:gd name="connsiteX10" fmla="*/ 101318 w 607933"/>
              <a:gd name="connsiteY10" fmla="*/ 364146 h 603155"/>
              <a:gd name="connsiteX11" fmla="*/ 224529 w 607933"/>
              <a:gd name="connsiteY11" fmla="*/ 240179 h 603155"/>
              <a:gd name="connsiteX12" fmla="*/ 412248 w 607933"/>
              <a:gd name="connsiteY12" fmla="*/ 100181 h 603155"/>
              <a:gd name="connsiteX13" fmla="*/ 535420 w 607933"/>
              <a:gd name="connsiteY13" fmla="*/ 223197 h 603155"/>
              <a:gd name="connsiteX14" fmla="*/ 494694 w 607933"/>
              <a:gd name="connsiteY14" fmla="*/ 314466 h 603155"/>
              <a:gd name="connsiteX15" fmla="*/ 571180 w 607933"/>
              <a:gd name="connsiteY15" fmla="*/ 351172 h 603155"/>
              <a:gd name="connsiteX16" fmla="*/ 607933 w 607933"/>
              <a:gd name="connsiteY16" fmla="*/ 439465 h 603155"/>
              <a:gd name="connsiteX17" fmla="*/ 606940 w 607933"/>
              <a:gd name="connsiteY17" fmla="*/ 603155 h 603155"/>
              <a:gd name="connsiteX18" fmla="*/ 458934 w 607933"/>
              <a:gd name="connsiteY18" fmla="*/ 603155 h 603155"/>
              <a:gd name="connsiteX19" fmla="*/ 459927 w 607933"/>
              <a:gd name="connsiteY19" fmla="*/ 582322 h 603155"/>
              <a:gd name="connsiteX20" fmla="*/ 459927 w 607933"/>
              <a:gd name="connsiteY20" fmla="*/ 581330 h 603155"/>
              <a:gd name="connsiteX21" fmla="*/ 459927 w 607933"/>
              <a:gd name="connsiteY21" fmla="*/ 580338 h 603155"/>
              <a:gd name="connsiteX22" fmla="*/ 412248 w 607933"/>
              <a:gd name="connsiteY22" fmla="*/ 463275 h 603155"/>
              <a:gd name="connsiteX23" fmla="*/ 371521 w 607933"/>
              <a:gd name="connsiteY23" fmla="*/ 433513 h 603155"/>
              <a:gd name="connsiteX24" fmla="*/ 387414 w 607933"/>
              <a:gd name="connsiteY24" fmla="*/ 364069 h 603155"/>
              <a:gd name="connsiteX25" fmla="*/ 289075 w 607933"/>
              <a:gd name="connsiteY25" fmla="*/ 214268 h 603155"/>
              <a:gd name="connsiteX26" fmla="*/ 412248 w 607933"/>
              <a:gd name="connsiteY26" fmla="*/ 100181 h 603155"/>
              <a:gd name="connsiteX27" fmla="*/ 114276 w 607933"/>
              <a:gd name="connsiteY27" fmla="*/ 0 h 603155"/>
              <a:gd name="connsiteX28" fmla="*/ 148062 w 607933"/>
              <a:gd name="connsiteY28" fmla="*/ 34732 h 603155"/>
              <a:gd name="connsiteX29" fmla="*/ 148062 w 607933"/>
              <a:gd name="connsiteY29" fmla="*/ 79386 h 603155"/>
              <a:gd name="connsiteX30" fmla="*/ 193772 w 607933"/>
              <a:gd name="connsiteY30" fmla="*/ 79386 h 603155"/>
              <a:gd name="connsiteX31" fmla="*/ 228552 w 607933"/>
              <a:gd name="connsiteY31" fmla="*/ 114117 h 603155"/>
              <a:gd name="connsiteX32" fmla="*/ 193772 w 607933"/>
              <a:gd name="connsiteY32" fmla="*/ 148849 h 603155"/>
              <a:gd name="connsiteX33" fmla="*/ 148062 w 607933"/>
              <a:gd name="connsiteY33" fmla="*/ 148849 h 603155"/>
              <a:gd name="connsiteX34" fmla="*/ 148062 w 607933"/>
              <a:gd name="connsiteY34" fmla="*/ 194495 h 603155"/>
              <a:gd name="connsiteX35" fmla="*/ 114276 w 607933"/>
              <a:gd name="connsiteY35" fmla="*/ 228234 h 603155"/>
              <a:gd name="connsiteX36" fmla="*/ 79496 w 607933"/>
              <a:gd name="connsiteY36" fmla="*/ 194495 h 603155"/>
              <a:gd name="connsiteX37" fmla="*/ 79496 w 607933"/>
              <a:gd name="connsiteY37" fmla="*/ 148849 h 603155"/>
              <a:gd name="connsiteX38" fmla="*/ 34780 w 607933"/>
              <a:gd name="connsiteY38" fmla="*/ 148849 h 603155"/>
              <a:gd name="connsiteX39" fmla="*/ 0 w 607933"/>
              <a:gd name="connsiteY39" fmla="*/ 114117 h 603155"/>
              <a:gd name="connsiteX40" fmla="*/ 34780 w 607933"/>
              <a:gd name="connsiteY40" fmla="*/ 79386 h 603155"/>
              <a:gd name="connsiteX41" fmla="*/ 79496 w 607933"/>
              <a:gd name="connsiteY41" fmla="*/ 79386 h 603155"/>
              <a:gd name="connsiteX42" fmla="*/ 79496 w 607933"/>
              <a:gd name="connsiteY42" fmla="*/ 34732 h 603155"/>
              <a:gd name="connsiteX43" fmla="*/ 114276 w 607933"/>
              <a:gd name="connsiteY43" fmla="*/ 0 h 6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7933" h="603155">
                <a:moveTo>
                  <a:pt x="224529" y="240179"/>
                </a:moveTo>
                <a:cubicBezTo>
                  <a:pt x="293090" y="240179"/>
                  <a:pt x="347740" y="295717"/>
                  <a:pt x="347740" y="364146"/>
                </a:cubicBezTo>
                <a:cubicBezTo>
                  <a:pt x="347740" y="399849"/>
                  <a:pt x="331842" y="432576"/>
                  <a:pt x="307001" y="455386"/>
                </a:cubicBezTo>
                <a:cubicBezTo>
                  <a:pt x="335816" y="457370"/>
                  <a:pt x="363638" y="470262"/>
                  <a:pt x="384504" y="491089"/>
                </a:cubicBezTo>
                <a:cubicBezTo>
                  <a:pt x="407358" y="514891"/>
                  <a:pt x="421269" y="546626"/>
                  <a:pt x="420275" y="580345"/>
                </a:cubicBezTo>
                <a:lnTo>
                  <a:pt x="419282" y="603155"/>
                </a:lnTo>
                <a:lnTo>
                  <a:pt x="213599" y="603155"/>
                </a:lnTo>
                <a:lnTo>
                  <a:pt x="25802" y="603155"/>
                </a:lnTo>
                <a:lnTo>
                  <a:pt x="26796" y="578362"/>
                </a:lnTo>
                <a:cubicBezTo>
                  <a:pt x="27789" y="512907"/>
                  <a:pt x="78465" y="460345"/>
                  <a:pt x="142057" y="455386"/>
                </a:cubicBezTo>
                <a:cubicBezTo>
                  <a:pt x="117216" y="432576"/>
                  <a:pt x="101318" y="399849"/>
                  <a:pt x="101318" y="364146"/>
                </a:cubicBezTo>
                <a:cubicBezTo>
                  <a:pt x="101318" y="295717"/>
                  <a:pt x="156962" y="240179"/>
                  <a:pt x="224529" y="240179"/>
                </a:cubicBezTo>
                <a:close/>
                <a:moveTo>
                  <a:pt x="412248" y="100181"/>
                </a:moveTo>
                <a:cubicBezTo>
                  <a:pt x="479794" y="100181"/>
                  <a:pt x="535420" y="154745"/>
                  <a:pt x="535420" y="223197"/>
                </a:cubicBezTo>
                <a:cubicBezTo>
                  <a:pt x="535420" y="259903"/>
                  <a:pt x="519527" y="291649"/>
                  <a:pt x="494694" y="314466"/>
                </a:cubicBezTo>
                <a:cubicBezTo>
                  <a:pt x="523500" y="317442"/>
                  <a:pt x="551313" y="330339"/>
                  <a:pt x="571180" y="351172"/>
                </a:cubicBezTo>
                <a:cubicBezTo>
                  <a:pt x="595020" y="374982"/>
                  <a:pt x="607933" y="406728"/>
                  <a:pt x="607933" y="439465"/>
                </a:cubicBezTo>
                <a:lnTo>
                  <a:pt x="606940" y="603155"/>
                </a:lnTo>
                <a:lnTo>
                  <a:pt x="458934" y="603155"/>
                </a:lnTo>
                <a:lnTo>
                  <a:pt x="459927" y="582322"/>
                </a:lnTo>
                <a:lnTo>
                  <a:pt x="459927" y="581330"/>
                </a:lnTo>
                <a:lnTo>
                  <a:pt x="459927" y="580338"/>
                </a:lnTo>
                <a:cubicBezTo>
                  <a:pt x="460921" y="536687"/>
                  <a:pt x="443041" y="494029"/>
                  <a:pt x="412248" y="463275"/>
                </a:cubicBezTo>
                <a:cubicBezTo>
                  <a:pt x="400328" y="451370"/>
                  <a:pt x="386421" y="441450"/>
                  <a:pt x="371521" y="433513"/>
                </a:cubicBezTo>
                <a:cubicBezTo>
                  <a:pt x="382448" y="411688"/>
                  <a:pt x="387414" y="387878"/>
                  <a:pt x="387414" y="364069"/>
                </a:cubicBezTo>
                <a:cubicBezTo>
                  <a:pt x="387414" y="296609"/>
                  <a:pt x="346688" y="239070"/>
                  <a:pt x="289075" y="214268"/>
                </a:cubicBezTo>
                <a:cubicBezTo>
                  <a:pt x="294042" y="150776"/>
                  <a:pt x="346688" y="100181"/>
                  <a:pt x="412248" y="100181"/>
                </a:cubicBezTo>
                <a:close/>
                <a:moveTo>
                  <a:pt x="114276" y="0"/>
                </a:moveTo>
                <a:cubicBezTo>
                  <a:pt x="133156" y="0"/>
                  <a:pt x="148062" y="15877"/>
                  <a:pt x="148062" y="34732"/>
                </a:cubicBezTo>
                <a:lnTo>
                  <a:pt x="148062" y="79386"/>
                </a:lnTo>
                <a:lnTo>
                  <a:pt x="193772" y="79386"/>
                </a:lnTo>
                <a:cubicBezTo>
                  <a:pt x="212653" y="79386"/>
                  <a:pt x="228552" y="95263"/>
                  <a:pt x="228552" y="114117"/>
                </a:cubicBezTo>
                <a:cubicBezTo>
                  <a:pt x="228552" y="132971"/>
                  <a:pt x="212653" y="148849"/>
                  <a:pt x="193772" y="148849"/>
                </a:cubicBezTo>
                <a:lnTo>
                  <a:pt x="148062" y="148849"/>
                </a:lnTo>
                <a:lnTo>
                  <a:pt x="148062" y="194495"/>
                </a:lnTo>
                <a:cubicBezTo>
                  <a:pt x="148062" y="213349"/>
                  <a:pt x="133156" y="228234"/>
                  <a:pt x="114276" y="228234"/>
                </a:cubicBezTo>
                <a:cubicBezTo>
                  <a:pt x="95396" y="228234"/>
                  <a:pt x="79496" y="213349"/>
                  <a:pt x="79496" y="194495"/>
                </a:cubicBezTo>
                <a:lnTo>
                  <a:pt x="79496" y="148849"/>
                </a:lnTo>
                <a:lnTo>
                  <a:pt x="34780" y="148849"/>
                </a:lnTo>
                <a:cubicBezTo>
                  <a:pt x="14906" y="148849"/>
                  <a:pt x="0" y="132971"/>
                  <a:pt x="0" y="114117"/>
                </a:cubicBezTo>
                <a:cubicBezTo>
                  <a:pt x="0" y="95263"/>
                  <a:pt x="14906" y="79386"/>
                  <a:pt x="34780" y="79386"/>
                </a:cubicBezTo>
                <a:lnTo>
                  <a:pt x="79496" y="79386"/>
                </a:lnTo>
                <a:lnTo>
                  <a:pt x="79496" y="34732"/>
                </a:lnTo>
                <a:cubicBezTo>
                  <a:pt x="79496" y="15877"/>
                  <a:pt x="95396" y="0"/>
                  <a:pt x="114276"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bg1"/>
              </a:solidFill>
              <a:latin typeface="微软雅黑" panose="020B0503020204020204" charset="-122"/>
              <a:ea typeface="微软雅黑" panose="020B0503020204020204" charset="-122"/>
            </a:endParaRPr>
          </a:p>
        </p:txBody>
      </p:sp>
      <p:sp>
        <p:nvSpPr>
          <p:cNvPr id="55" name="文本框 54"/>
          <p:cNvSpPr txBox="1"/>
          <p:nvPr>
            <p:custDataLst>
              <p:tags r:id="rId4"/>
            </p:custDataLst>
          </p:nvPr>
        </p:nvSpPr>
        <p:spPr>
          <a:xfrm>
            <a:off x="673735" y="4223391"/>
            <a:ext cx="1949013" cy="409605"/>
          </a:xfrm>
          <a:prstGeom prst="rect">
            <a:avLst/>
          </a:prstGeom>
          <a:noFill/>
        </p:spPr>
        <p:txBody>
          <a:bodyPr wrap="square" lIns="91440" tIns="45720" rIns="91440" bIns="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000" b="1" spc="200" dirty="0">
                <a:solidFill>
                  <a:schemeClr val="tx1">
                    <a:lumMod val="85000"/>
                    <a:lumOff val="15000"/>
                  </a:schemeClr>
                </a:solidFill>
                <a:latin typeface="Arial" panose="020B0604020202020204" pitchFamily="34" charset="0"/>
                <a:ea typeface="微软雅黑" panose="020B0503020204020204" charset="-122"/>
              </a:rPr>
              <a:t>介绍</a:t>
            </a:r>
            <a:endParaRPr lang="en-US" altLang="zh-CN" sz="2000" b="1" spc="200" dirty="0">
              <a:solidFill>
                <a:schemeClr val="tx1">
                  <a:lumMod val="85000"/>
                  <a:lumOff val="15000"/>
                </a:schemeClr>
              </a:solidFill>
              <a:latin typeface="Arial" panose="020B0604020202020204" pitchFamily="34" charset="0"/>
              <a:ea typeface="微软雅黑" panose="020B0503020204020204" charset="-122"/>
            </a:endParaRPr>
          </a:p>
        </p:txBody>
      </p:sp>
      <p:sp>
        <p:nvSpPr>
          <p:cNvPr id="106" name="椭圆 105"/>
          <p:cNvSpPr/>
          <p:nvPr>
            <p:custDataLst>
              <p:tags r:id="rId5"/>
            </p:custDataLst>
          </p:nvPr>
        </p:nvSpPr>
        <p:spPr>
          <a:xfrm>
            <a:off x="3602514" y="3246057"/>
            <a:ext cx="538578" cy="538578"/>
          </a:xfrm>
          <a:prstGeom prst="ellipse">
            <a:avLst/>
          </a:prstGeom>
          <a:solidFill>
            <a:schemeClr val="accent2"/>
          </a:solidFill>
          <a:ln w="28575">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dirty="0">
              <a:solidFill>
                <a:schemeClr val="tx1"/>
              </a:solidFill>
              <a:latin typeface="微软雅黑" panose="020B0503020204020204" charset="-122"/>
              <a:ea typeface="微软雅黑" panose="020B0503020204020204" charset="-122"/>
            </a:endParaRPr>
          </a:p>
        </p:txBody>
      </p:sp>
      <p:sp>
        <p:nvSpPr>
          <p:cNvPr id="143" name="任意多边形 142"/>
          <p:cNvSpPr/>
          <p:nvPr>
            <p:custDataLst>
              <p:tags r:id="rId6"/>
            </p:custDataLst>
          </p:nvPr>
        </p:nvSpPr>
        <p:spPr>
          <a:xfrm>
            <a:off x="3731808" y="3401894"/>
            <a:ext cx="279990" cy="226905"/>
          </a:xfrm>
          <a:custGeom>
            <a:avLst/>
            <a:gdLst>
              <a:gd name="connsiteX0" fmla="*/ 318968 w 605874"/>
              <a:gd name="connsiteY0" fmla="*/ 175471 h 491003"/>
              <a:gd name="connsiteX1" fmla="*/ 253970 w 605874"/>
              <a:gd name="connsiteY1" fmla="*/ 202307 h 491003"/>
              <a:gd name="connsiteX2" fmla="*/ 253970 w 605874"/>
              <a:gd name="connsiteY2" fmla="*/ 332086 h 491003"/>
              <a:gd name="connsiteX3" fmla="*/ 383965 w 605874"/>
              <a:gd name="connsiteY3" fmla="*/ 332086 h 491003"/>
              <a:gd name="connsiteX4" fmla="*/ 383965 w 605874"/>
              <a:gd name="connsiteY4" fmla="*/ 202307 h 491003"/>
              <a:gd name="connsiteX5" fmla="*/ 318968 w 605874"/>
              <a:gd name="connsiteY5" fmla="*/ 175471 h 491003"/>
              <a:gd name="connsiteX6" fmla="*/ 319026 w 605874"/>
              <a:gd name="connsiteY6" fmla="*/ 139402 h 491003"/>
              <a:gd name="connsiteX7" fmla="*/ 409549 w 605874"/>
              <a:gd name="connsiteY7" fmla="*/ 176765 h 491003"/>
              <a:gd name="connsiteX8" fmla="*/ 430178 w 605874"/>
              <a:gd name="connsiteY8" fmla="*/ 330361 h 491003"/>
              <a:gd name="connsiteX9" fmla="*/ 533320 w 605874"/>
              <a:gd name="connsiteY9" fmla="*/ 433218 h 491003"/>
              <a:gd name="connsiteX10" fmla="*/ 533320 w 605874"/>
              <a:gd name="connsiteY10" fmla="*/ 481080 h 491003"/>
              <a:gd name="connsiteX11" fmla="*/ 485379 w 605874"/>
              <a:gd name="connsiteY11" fmla="*/ 481080 h 491003"/>
              <a:gd name="connsiteX12" fmla="*/ 382352 w 605874"/>
              <a:gd name="connsiteY12" fmla="*/ 378223 h 491003"/>
              <a:gd name="connsiteX13" fmla="*/ 228502 w 605874"/>
              <a:gd name="connsiteY13" fmla="*/ 357513 h 491003"/>
              <a:gd name="connsiteX14" fmla="*/ 228502 w 605874"/>
              <a:gd name="connsiteY14" fmla="*/ 176765 h 491003"/>
              <a:gd name="connsiteX15" fmla="*/ 319026 w 605874"/>
              <a:gd name="connsiteY15" fmla="*/ 139402 h 491003"/>
              <a:gd name="connsiteX16" fmla="*/ 185980 w 605874"/>
              <a:gd name="connsiteY16" fmla="*/ 0 h 491003"/>
              <a:gd name="connsiteX17" fmla="*/ 302937 w 605874"/>
              <a:gd name="connsiteY17" fmla="*/ 15763 h 491003"/>
              <a:gd name="connsiteX18" fmla="*/ 419779 w 605874"/>
              <a:gd name="connsiteY18" fmla="*/ 0 h 491003"/>
              <a:gd name="connsiteX19" fmla="*/ 546301 w 605874"/>
              <a:gd name="connsiteY19" fmla="*/ 18409 h 491003"/>
              <a:gd name="connsiteX20" fmla="*/ 568655 w 605874"/>
              <a:gd name="connsiteY20" fmla="*/ 43607 h 491003"/>
              <a:gd name="connsiteX21" fmla="*/ 573495 w 605874"/>
              <a:gd name="connsiteY21" fmla="*/ 43607 h 491003"/>
              <a:gd name="connsiteX22" fmla="*/ 605874 w 605874"/>
              <a:gd name="connsiteY22" fmla="*/ 73522 h 491003"/>
              <a:gd name="connsiteX23" fmla="*/ 605874 w 605874"/>
              <a:gd name="connsiteY23" fmla="*/ 397641 h 491003"/>
              <a:gd name="connsiteX24" fmla="*/ 573495 w 605874"/>
              <a:gd name="connsiteY24" fmla="*/ 427556 h 491003"/>
              <a:gd name="connsiteX25" fmla="*/ 545840 w 605874"/>
              <a:gd name="connsiteY25" fmla="*/ 427556 h 491003"/>
              <a:gd name="connsiteX26" fmla="*/ 539272 w 605874"/>
              <a:gd name="connsiteY26" fmla="*/ 419502 h 491003"/>
              <a:gd name="connsiteX27" fmla="*/ 479007 w 605874"/>
              <a:gd name="connsiteY27" fmla="*/ 359442 h 491003"/>
              <a:gd name="connsiteX28" fmla="*/ 529593 w 605874"/>
              <a:gd name="connsiteY28" fmla="*/ 365770 h 491003"/>
              <a:gd name="connsiteX29" fmla="*/ 529593 w 605874"/>
              <a:gd name="connsiteY29" fmla="*/ 156134 h 491003"/>
              <a:gd name="connsiteX30" fmla="*/ 529593 w 605874"/>
              <a:gd name="connsiteY30" fmla="*/ 74097 h 491003"/>
              <a:gd name="connsiteX31" fmla="*/ 434414 w 605874"/>
              <a:gd name="connsiteY31" fmla="*/ 64317 h 491003"/>
              <a:gd name="connsiteX32" fmla="*/ 339234 w 605874"/>
              <a:gd name="connsiteY32" fmla="*/ 74097 h 491003"/>
              <a:gd name="connsiteX33" fmla="*/ 339234 w 605874"/>
              <a:gd name="connsiteY33" fmla="*/ 122652 h 491003"/>
              <a:gd name="connsiteX34" fmla="*/ 311234 w 605874"/>
              <a:gd name="connsiteY34" fmla="*/ 120006 h 491003"/>
              <a:gd name="connsiteX35" fmla="*/ 266640 w 605874"/>
              <a:gd name="connsiteY35" fmla="*/ 126794 h 491003"/>
              <a:gd name="connsiteX36" fmla="*/ 266640 w 605874"/>
              <a:gd name="connsiteY36" fmla="*/ 74097 h 491003"/>
              <a:gd name="connsiteX37" fmla="*/ 171461 w 605874"/>
              <a:gd name="connsiteY37" fmla="*/ 64317 h 491003"/>
              <a:gd name="connsiteX38" fmla="*/ 76282 w 605874"/>
              <a:gd name="connsiteY38" fmla="*/ 74097 h 491003"/>
              <a:gd name="connsiteX39" fmla="*/ 76282 w 605874"/>
              <a:gd name="connsiteY39" fmla="*/ 156134 h 491003"/>
              <a:gd name="connsiteX40" fmla="*/ 76282 w 605874"/>
              <a:gd name="connsiteY40" fmla="*/ 365770 h 491003"/>
              <a:gd name="connsiteX41" fmla="*/ 171461 w 605874"/>
              <a:gd name="connsiteY41" fmla="*/ 357601 h 491003"/>
              <a:gd name="connsiteX42" fmla="*/ 195313 w 605874"/>
              <a:gd name="connsiteY42" fmla="*/ 358061 h 491003"/>
              <a:gd name="connsiteX43" fmla="*/ 206951 w 605874"/>
              <a:gd name="connsiteY43" fmla="*/ 371178 h 491003"/>
              <a:gd name="connsiteX44" fmla="*/ 311234 w 605874"/>
              <a:gd name="connsiteY44" fmla="*/ 414209 h 491003"/>
              <a:gd name="connsiteX45" fmla="*/ 370692 w 605874"/>
              <a:gd name="connsiteY45" fmla="*/ 401783 h 491003"/>
              <a:gd name="connsiteX46" fmla="*/ 396388 w 605874"/>
              <a:gd name="connsiteY46" fmla="*/ 427556 h 491003"/>
              <a:gd name="connsiteX47" fmla="*/ 32264 w 605874"/>
              <a:gd name="connsiteY47" fmla="*/ 427556 h 491003"/>
              <a:gd name="connsiteX48" fmla="*/ 0 w 605874"/>
              <a:gd name="connsiteY48" fmla="*/ 397641 h 491003"/>
              <a:gd name="connsiteX49" fmla="*/ 0 w 605874"/>
              <a:gd name="connsiteY49" fmla="*/ 73522 h 491003"/>
              <a:gd name="connsiteX50" fmla="*/ 32264 w 605874"/>
              <a:gd name="connsiteY50" fmla="*/ 43607 h 491003"/>
              <a:gd name="connsiteX51" fmla="*/ 37104 w 605874"/>
              <a:gd name="connsiteY51" fmla="*/ 43607 h 491003"/>
              <a:gd name="connsiteX52" fmla="*/ 59458 w 605874"/>
              <a:gd name="connsiteY52" fmla="*/ 18409 h 491003"/>
              <a:gd name="connsiteX53" fmla="*/ 185980 w 605874"/>
              <a:gd name="connsiteY53" fmla="*/ 0 h 49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5874" h="491003">
                <a:moveTo>
                  <a:pt x="318968" y="175471"/>
                </a:moveTo>
                <a:cubicBezTo>
                  <a:pt x="295429" y="175471"/>
                  <a:pt x="271891" y="184416"/>
                  <a:pt x="253970" y="202307"/>
                </a:cubicBezTo>
                <a:cubicBezTo>
                  <a:pt x="218130" y="238088"/>
                  <a:pt x="218130" y="296305"/>
                  <a:pt x="253970" y="332086"/>
                </a:cubicBezTo>
                <a:cubicBezTo>
                  <a:pt x="289811" y="367868"/>
                  <a:pt x="348124" y="367868"/>
                  <a:pt x="383965" y="332086"/>
                </a:cubicBezTo>
                <a:cubicBezTo>
                  <a:pt x="419806" y="296305"/>
                  <a:pt x="419806" y="238088"/>
                  <a:pt x="383965" y="202307"/>
                </a:cubicBezTo>
                <a:cubicBezTo>
                  <a:pt x="366045" y="184416"/>
                  <a:pt x="342506" y="175471"/>
                  <a:pt x="318968" y="175471"/>
                </a:cubicBezTo>
                <a:close/>
                <a:moveTo>
                  <a:pt x="319026" y="139402"/>
                </a:moveTo>
                <a:cubicBezTo>
                  <a:pt x="351812" y="139402"/>
                  <a:pt x="384599" y="151856"/>
                  <a:pt x="409549" y="176765"/>
                </a:cubicBezTo>
                <a:cubicBezTo>
                  <a:pt x="451152" y="218299"/>
                  <a:pt x="457951" y="281578"/>
                  <a:pt x="430178" y="330361"/>
                </a:cubicBezTo>
                <a:lnTo>
                  <a:pt x="533320" y="433218"/>
                </a:lnTo>
                <a:cubicBezTo>
                  <a:pt x="546458" y="446449"/>
                  <a:pt x="546458" y="467964"/>
                  <a:pt x="533320" y="481080"/>
                </a:cubicBezTo>
                <a:cubicBezTo>
                  <a:pt x="520067" y="494311"/>
                  <a:pt x="498632" y="494311"/>
                  <a:pt x="485379" y="481080"/>
                </a:cubicBezTo>
                <a:lnTo>
                  <a:pt x="382352" y="378223"/>
                </a:lnTo>
                <a:cubicBezTo>
                  <a:pt x="333488" y="405950"/>
                  <a:pt x="270105" y="399047"/>
                  <a:pt x="228502" y="357513"/>
                </a:cubicBezTo>
                <a:cubicBezTo>
                  <a:pt x="178601" y="307695"/>
                  <a:pt x="178601" y="226583"/>
                  <a:pt x="228502" y="176765"/>
                </a:cubicBezTo>
                <a:cubicBezTo>
                  <a:pt x="253452" y="151856"/>
                  <a:pt x="286239" y="139402"/>
                  <a:pt x="319026" y="139402"/>
                </a:cubicBezTo>
                <a:close/>
                <a:moveTo>
                  <a:pt x="185980" y="0"/>
                </a:moveTo>
                <a:cubicBezTo>
                  <a:pt x="224927" y="0"/>
                  <a:pt x="264220" y="5293"/>
                  <a:pt x="302937" y="15763"/>
                </a:cubicBezTo>
                <a:cubicBezTo>
                  <a:pt x="341654" y="5293"/>
                  <a:pt x="380832" y="0"/>
                  <a:pt x="419779" y="0"/>
                </a:cubicBezTo>
                <a:cubicBezTo>
                  <a:pt x="461838" y="0"/>
                  <a:pt x="504473" y="6213"/>
                  <a:pt x="546301" y="18409"/>
                </a:cubicBezTo>
                <a:cubicBezTo>
                  <a:pt x="558630" y="21976"/>
                  <a:pt x="567273" y="31986"/>
                  <a:pt x="568655" y="43607"/>
                </a:cubicBezTo>
                <a:lnTo>
                  <a:pt x="573495" y="43607"/>
                </a:lnTo>
                <a:cubicBezTo>
                  <a:pt x="591355" y="43607"/>
                  <a:pt x="605874" y="56954"/>
                  <a:pt x="605874" y="73522"/>
                </a:cubicBezTo>
                <a:lnTo>
                  <a:pt x="605874" y="397641"/>
                </a:lnTo>
                <a:cubicBezTo>
                  <a:pt x="605874" y="414094"/>
                  <a:pt x="591355" y="427556"/>
                  <a:pt x="573495" y="427556"/>
                </a:cubicBezTo>
                <a:lnTo>
                  <a:pt x="545840" y="427556"/>
                </a:lnTo>
                <a:cubicBezTo>
                  <a:pt x="543881" y="424680"/>
                  <a:pt x="541692" y="422033"/>
                  <a:pt x="539272" y="419502"/>
                </a:cubicBezTo>
                <a:lnTo>
                  <a:pt x="479007" y="359442"/>
                </a:lnTo>
                <a:cubicBezTo>
                  <a:pt x="495946" y="360822"/>
                  <a:pt x="512769" y="362893"/>
                  <a:pt x="529593" y="365770"/>
                </a:cubicBezTo>
                <a:lnTo>
                  <a:pt x="529593" y="156134"/>
                </a:lnTo>
                <a:lnTo>
                  <a:pt x="529593" y="74097"/>
                </a:lnTo>
                <a:cubicBezTo>
                  <a:pt x="497905" y="67654"/>
                  <a:pt x="465986" y="64317"/>
                  <a:pt x="434414" y="64317"/>
                </a:cubicBezTo>
                <a:cubicBezTo>
                  <a:pt x="402841" y="64317"/>
                  <a:pt x="370922" y="67654"/>
                  <a:pt x="339234" y="74097"/>
                </a:cubicBezTo>
                <a:lnTo>
                  <a:pt x="339234" y="122652"/>
                </a:lnTo>
                <a:cubicBezTo>
                  <a:pt x="330131" y="120926"/>
                  <a:pt x="320682" y="120006"/>
                  <a:pt x="311234" y="120006"/>
                </a:cubicBezTo>
                <a:cubicBezTo>
                  <a:pt x="295793" y="120006"/>
                  <a:pt x="280813" y="122307"/>
                  <a:pt x="266640" y="126794"/>
                </a:cubicBezTo>
                <a:lnTo>
                  <a:pt x="266640" y="74097"/>
                </a:lnTo>
                <a:cubicBezTo>
                  <a:pt x="234837" y="67654"/>
                  <a:pt x="202918" y="64317"/>
                  <a:pt x="171461" y="64317"/>
                </a:cubicBezTo>
                <a:cubicBezTo>
                  <a:pt x="139888" y="64317"/>
                  <a:pt x="107970" y="67654"/>
                  <a:pt x="76282" y="74097"/>
                </a:cubicBezTo>
                <a:lnTo>
                  <a:pt x="76282" y="156134"/>
                </a:lnTo>
                <a:lnTo>
                  <a:pt x="76282" y="365770"/>
                </a:lnTo>
                <a:cubicBezTo>
                  <a:pt x="107970" y="360362"/>
                  <a:pt x="139773" y="357601"/>
                  <a:pt x="171461" y="357601"/>
                </a:cubicBezTo>
                <a:cubicBezTo>
                  <a:pt x="179412" y="357601"/>
                  <a:pt x="187363" y="357716"/>
                  <a:pt x="195313" y="358061"/>
                </a:cubicBezTo>
                <a:cubicBezTo>
                  <a:pt x="198885" y="362663"/>
                  <a:pt x="202803" y="367035"/>
                  <a:pt x="206951" y="371178"/>
                </a:cubicBezTo>
                <a:cubicBezTo>
                  <a:pt x="234722" y="399022"/>
                  <a:pt x="271825" y="414209"/>
                  <a:pt x="311234" y="414209"/>
                </a:cubicBezTo>
                <a:cubicBezTo>
                  <a:pt x="331744" y="414209"/>
                  <a:pt x="352025" y="409952"/>
                  <a:pt x="370692" y="401783"/>
                </a:cubicBezTo>
                <a:lnTo>
                  <a:pt x="396388" y="427556"/>
                </a:lnTo>
                <a:lnTo>
                  <a:pt x="32264" y="427556"/>
                </a:lnTo>
                <a:cubicBezTo>
                  <a:pt x="14404" y="427556"/>
                  <a:pt x="0" y="414094"/>
                  <a:pt x="0" y="397641"/>
                </a:cubicBezTo>
                <a:lnTo>
                  <a:pt x="0" y="73522"/>
                </a:lnTo>
                <a:cubicBezTo>
                  <a:pt x="0" y="56954"/>
                  <a:pt x="14404" y="43607"/>
                  <a:pt x="32264" y="43607"/>
                </a:cubicBezTo>
                <a:lnTo>
                  <a:pt x="37104" y="43607"/>
                </a:lnTo>
                <a:cubicBezTo>
                  <a:pt x="38602" y="31986"/>
                  <a:pt x="47244" y="21976"/>
                  <a:pt x="59458" y="18409"/>
                </a:cubicBezTo>
                <a:cubicBezTo>
                  <a:pt x="101287" y="6213"/>
                  <a:pt x="143921" y="0"/>
                  <a:pt x="185980"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bg1"/>
              </a:solidFill>
              <a:latin typeface="微软雅黑" panose="020B0503020204020204" charset="-122"/>
              <a:ea typeface="微软雅黑" panose="020B0503020204020204" charset="-122"/>
            </a:endParaRPr>
          </a:p>
        </p:txBody>
      </p:sp>
      <p:sp>
        <p:nvSpPr>
          <p:cNvPr id="105" name="文本框 104"/>
          <p:cNvSpPr txBox="1"/>
          <p:nvPr>
            <p:custDataLst>
              <p:tags r:id="rId7"/>
            </p:custDataLst>
          </p:nvPr>
        </p:nvSpPr>
        <p:spPr>
          <a:xfrm>
            <a:off x="5121702" y="4223391"/>
            <a:ext cx="1949013" cy="409605"/>
          </a:xfrm>
          <a:prstGeom prst="rect">
            <a:avLst/>
          </a:prstGeom>
          <a:noFill/>
        </p:spPr>
        <p:txBody>
          <a:bodyPr wrap="square" lIns="91440" tIns="45720" rIns="91440" bIns="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2000" b="1" spc="200" dirty="0">
                <a:solidFill>
                  <a:schemeClr val="tx1">
                    <a:lumMod val="85000"/>
                    <a:lumOff val="15000"/>
                  </a:schemeClr>
                </a:solidFill>
                <a:latin typeface="Arial" panose="020B0604020202020204" pitchFamily="34" charset="0"/>
                <a:ea typeface="微软雅黑" panose="020B0503020204020204" charset="-122"/>
              </a:rPr>
              <a:t>ENZIAN</a:t>
            </a:r>
            <a:endParaRPr lang="en-US" altLang="zh-CN" sz="2000" b="1" spc="200" dirty="0">
              <a:solidFill>
                <a:schemeClr val="tx1">
                  <a:lumMod val="85000"/>
                  <a:lumOff val="15000"/>
                </a:schemeClr>
              </a:solidFill>
              <a:latin typeface="Arial" panose="020B0604020202020204" pitchFamily="34" charset="0"/>
              <a:ea typeface="微软雅黑" panose="020B0503020204020204" charset="-122"/>
            </a:endParaRPr>
          </a:p>
        </p:txBody>
      </p:sp>
      <p:sp>
        <p:nvSpPr>
          <p:cNvPr id="113" name="椭圆 112"/>
          <p:cNvSpPr/>
          <p:nvPr>
            <p:custDataLst>
              <p:tags r:id="rId8"/>
            </p:custDataLst>
          </p:nvPr>
        </p:nvSpPr>
        <p:spPr>
          <a:xfrm>
            <a:off x="5826711" y="3246057"/>
            <a:ext cx="538578" cy="538578"/>
          </a:xfrm>
          <a:prstGeom prst="ellipse">
            <a:avLst/>
          </a:prstGeom>
          <a:solidFill>
            <a:schemeClr val="accent3"/>
          </a:solidFill>
          <a:ln w="28575">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tx1"/>
              </a:solidFill>
              <a:latin typeface="微软雅黑" panose="020B0503020204020204" charset="-122"/>
              <a:ea typeface="微软雅黑" panose="020B0503020204020204" charset="-122"/>
            </a:endParaRPr>
          </a:p>
        </p:txBody>
      </p:sp>
      <p:sp>
        <p:nvSpPr>
          <p:cNvPr id="144" name="任意多边形 143"/>
          <p:cNvSpPr/>
          <p:nvPr>
            <p:custDataLst>
              <p:tags r:id="rId9"/>
            </p:custDataLst>
          </p:nvPr>
        </p:nvSpPr>
        <p:spPr>
          <a:xfrm>
            <a:off x="5956005" y="3376897"/>
            <a:ext cx="279990" cy="276897"/>
          </a:xfrm>
          <a:custGeom>
            <a:avLst/>
            <a:gdLst>
              <a:gd name="connsiteX0" fmla="*/ 446292 w 600511"/>
              <a:gd name="connsiteY0" fmla="*/ 392791 h 593879"/>
              <a:gd name="connsiteX1" fmla="*/ 446292 w 600511"/>
              <a:gd name="connsiteY1" fmla="*/ 459820 h 593879"/>
              <a:gd name="connsiteX2" fmla="*/ 412738 w 600511"/>
              <a:gd name="connsiteY2" fmla="*/ 459820 h 593879"/>
              <a:gd name="connsiteX3" fmla="*/ 466296 w 600511"/>
              <a:gd name="connsiteY3" fmla="*/ 526850 h 593879"/>
              <a:gd name="connsiteX4" fmla="*/ 519853 w 600511"/>
              <a:gd name="connsiteY4" fmla="*/ 459820 h 593879"/>
              <a:gd name="connsiteX5" fmla="*/ 486299 w 600511"/>
              <a:gd name="connsiteY5" fmla="*/ 459820 h 593879"/>
              <a:gd name="connsiteX6" fmla="*/ 486299 w 600511"/>
              <a:gd name="connsiteY6" fmla="*/ 392791 h 593879"/>
              <a:gd name="connsiteX7" fmla="*/ 0 w 600511"/>
              <a:gd name="connsiteY7" fmla="*/ 372515 h 593879"/>
              <a:gd name="connsiteX8" fmla="*/ 233292 w 600511"/>
              <a:gd name="connsiteY8" fmla="*/ 465626 h 593879"/>
              <a:gd name="connsiteX9" fmla="*/ 305248 w 600511"/>
              <a:gd name="connsiteY9" fmla="*/ 461116 h 593879"/>
              <a:gd name="connsiteX10" fmla="*/ 332998 w 600511"/>
              <a:gd name="connsiteY10" fmla="*/ 549716 h 593879"/>
              <a:gd name="connsiteX11" fmla="*/ 233292 w 600511"/>
              <a:gd name="connsiteY11" fmla="*/ 558737 h 593879"/>
              <a:gd name="connsiteX12" fmla="*/ 0 w 600511"/>
              <a:gd name="connsiteY12" fmla="*/ 465626 h 593879"/>
              <a:gd name="connsiteX13" fmla="*/ 466296 w 600511"/>
              <a:gd name="connsiteY13" fmla="*/ 326083 h 593879"/>
              <a:gd name="connsiteX14" fmla="*/ 600511 w 600511"/>
              <a:gd name="connsiteY14" fmla="*/ 459820 h 593879"/>
              <a:gd name="connsiteX15" fmla="*/ 466296 w 600511"/>
              <a:gd name="connsiteY15" fmla="*/ 593879 h 593879"/>
              <a:gd name="connsiteX16" fmla="*/ 332080 w 600511"/>
              <a:gd name="connsiteY16" fmla="*/ 459820 h 593879"/>
              <a:gd name="connsiteX17" fmla="*/ 466296 w 600511"/>
              <a:gd name="connsiteY17" fmla="*/ 326083 h 593879"/>
              <a:gd name="connsiteX18" fmla="*/ 0 w 600511"/>
              <a:gd name="connsiteY18" fmla="*/ 233007 h 593879"/>
              <a:gd name="connsiteX19" fmla="*/ 233309 w 600511"/>
              <a:gd name="connsiteY19" fmla="*/ 326118 h 593879"/>
              <a:gd name="connsiteX20" fmla="*/ 466296 w 600511"/>
              <a:gd name="connsiteY20" fmla="*/ 233007 h 593879"/>
              <a:gd name="connsiteX21" fmla="*/ 466296 w 600511"/>
              <a:gd name="connsiteY21" fmla="*/ 299054 h 593879"/>
              <a:gd name="connsiteX22" fmla="*/ 312370 w 600511"/>
              <a:gd name="connsiteY22" fmla="*/ 413430 h 593879"/>
              <a:gd name="connsiteX23" fmla="*/ 233309 w 600511"/>
              <a:gd name="connsiteY23" fmla="*/ 419229 h 593879"/>
              <a:gd name="connsiteX24" fmla="*/ 0 w 600511"/>
              <a:gd name="connsiteY24" fmla="*/ 326118 h 593879"/>
              <a:gd name="connsiteX25" fmla="*/ 233309 w 600511"/>
              <a:gd name="connsiteY25" fmla="*/ 23200 h 593879"/>
              <a:gd name="connsiteX26" fmla="*/ 23234 w 600511"/>
              <a:gd name="connsiteY26" fmla="*/ 93123 h 593879"/>
              <a:gd name="connsiteX27" fmla="*/ 233309 w 600511"/>
              <a:gd name="connsiteY27" fmla="*/ 163046 h 593879"/>
              <a:gd name="connsiteX28" fmla="*/ 443062 w 600511"/>
              <a:gd name="connsiteY28" fmla="*/ 93123 h 593879"/>
              <a:gd name="connsiteX29" fmla="*/ 233309 w 600511"/>
              <a:gd name="connsiteY29" fmla="*/ 23200 h 593879"/>
              <a:gd name="connsiteX30" fmla="*/ 233309 w 600511"/>
              <a:gd name="connsiteY30" fmla="*/ 0 h 593879"/>
              <a:gd name="connsiteX31" fmla="*/ 466296 w 600511"/>
              <a:gd name="connsiteY31" fmla="*/ 93123 h 593879"/>
              <a:gd name="connsiteX32" fmla="*/ 466296 w 600511"/>
              <a:gd name="connsiteY32" fmla="*/ 186246 h 593879"/>
              <a:gd name="connsiteX33" fmla="*/ 233309 w 600511"/>
              <a:gd name="connsiteY33" fmla="*/ 279369 h 593879"/>
              <a:gd name="connsiteX34" fmla="*/ 0 w 600511"/>
              <a:gd name="connsiteY34" fmla="*/ 186246 h 593879"/>
              <a:gd name="connsiteX35" fmla="*/ 0 w 600511"/>
              <a:gd name="connsiteY35" fmla="*/ 93123 h 593879"/>
              <a:gd name="connsiteX36" fmla="*/ 233309 w 600511"/>
              <a:gd name="connsiteY36"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0511" h="593879">
                <a:moveTo>
                  <a:pt x="446292" y="392791"/>
                </a:moveTo>
                <a:lnTo>
                  <a:pt x="446292" y="459820"/>
                </a:lnTo>
                <a:lnTo>
                  <a:pt x="412738" y="459820"/>
                </a:lnTo>
                <a:lnTo>
                  <a:pt x="466296" y="526850"/>
                </a:lnTo>
                <a:lnTo>
                  <a:pt x="519853" y="459820"/>
                </a:lnTo>
                <a:lnTo>
                  <a:pt x="486299" y="459820"/>
                </a:lnTo>
                <a:lnTo>
                  <a:pt x="486299" y="392791"/>
                </a:lnTo>
                <a:close/>
                <a:moveTo>
                  <a:pt x="0" y="372515"/>
                </a:moveTo>
                <a:cubicBezTo>
                  <a:pt x="0" y="424065"/>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6"/>
                  <a:pt x="0" y="465626"/>
                </a:cubicBezTo>
                <a:close/>
                <a:moveTo>
                  <a:pt x="466296" y="326083"/>
                </a:moveTo>
                <a:cubicBezTo>
                  <a:pt x="540501" y="326083"/>
                  <a:pt x="600511" y="386023"/>
                  <a:pt x="600511" y="459820"/>
                </a:cubicBezTo>
                <a:cubicBezTo>
                  <a:pt x="600511" y="533939"/>
                  <a:pt x="540501" y="593879"/>
                  <a:pt x="466296" y="593879"/>
                </a:cubicBezTo>
                <a:cubicBezTo>
                  <a:pt x="392412" y="593879"/>
                  <a:pt x="332080" y="533939"/>
                  <a:pt x="332080" y="459820"/>
                </a:cubicBezTo>
                <a:cubicBezTo>
                  <a:pt x="332080" y="386023"/>
                  <a:pt x="392412" y="326083"/>
                  <a:pt x="466296" y="326083"/>
                </a:cubicBezTo>
                <a:close/>
                <a:moveTo>
                  <a:pt x="0" y="233007"/>
                </a:moveTo>
                <a:cubicBezTo>
                  <a:pt x="0" y="284234"/>
                  <a:pt x="104554" y="326118"/>
                  <a:pt x="233309" y="326118"/>
                </a:cubicBezTo>
                <a:cubicBezTo>
                  <a:pt x="362065" y="326118"/>
                  <a:pt x="466296" y="284234"/>
                  <a:pt x="466296" y="233007"/>
                </a:cubicBezTo>
                <a:lnTo>
                  <a:pt x="466296" y="299054"/>
                </a:lnTo>
                <a:cubicBezTo>
                  <a:pt x="393689" y="299054"/>
                  <a:pt x="332377" y="347382"/>
                  <a:pt x="312370" y="413430"/>
                </a:cubicBezTo>
                <a:cubicBezTo>
                  <a:pt x="287522" y="416974"/>
                  <a:pt x="261061" y="419229"/>
                  <a:pt x="233309" y="419229"/>
                </a:cubicBezTo>
                <a:cubicBezTo>
                  <a:pt x="104231" y="419229"/>
                  <a:pt x="0" y="377345"/>
                  <a:pt x="0" y="326118"/>
                </a:cubicBezTo>
                <a:close/>
                <a:moveTo>
                  <a:pt x="233309" y="23200"/>
                </a:moveTo>
                <a:cubicBezTo>
                  <a:pt x="105199" y="23200"/>
                  <a:pt x="23234" y="64767"/>
                  <a:pt x="23234" y="93123"/>
                </a:cubicBezTo>
                <a:cubicBezTo>
                  <a:pt x="23234" y="121479"/>
                  <a:pt x="105199" y="163046"/>
                  <a:pt x="233309" y="163046"/>
                </a:cubicBezTo>
                <a:cubicBezTo>
                  <a:pt x="361420" y="163046"/>
                  <a:pt x="443062" y="121479"/>
                  <a:pt x="443062" y="93123"/>
                </a:cubicBezTo>
                <a:cubicBezTo>
                  <a:pt x="443062" y="64767"/>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bg1"/>
              </a:solidFill>
              <a:latin typeface="微软雅黑" panose="020B0503020204020204" charset="-122"/>
              <a:ea typeface="微软雅黑" panose="020B0503020204020204" charset="-122"/>
            </a:endParaRPr>
          </a:p>
        </p:txBody>
      </p:sp>
      <p:sp>
        <p:nvSpPr>
          <p:cNvPr id="112" name="文本框 111"/>
          <p:cNvSpPr txBox="1"/>
          <p:nvPr>
            <p:custDataLst>
              <p:tags r:id="rId10"/>
            </p:custDataLst>
          </p:nvPr>
        </p:nvSpPr>
        <p:spPr>
          <a:xfrm>
            <a:off x="7346533" y="4223391"/>
            <a:ext cx="1949013" cy="409605"/>
          </a:xfrm>
          <a:prstGeom prst="rect">
            <a:avLst/>
          </a:prstGeom>
          <a:noFill/>
        </p:spPr>
        <p:txBody>
          <a:bodyPr wrap="square" lIns="91440" tIns="45720" rIns="91440" bIns="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2000" b="1" spc="200" dirty="0">
                <a:solidFill>
                  <a:schemeClr val="tx1">
                    <a:lumMod val="85000"/>
                    <a:lumOff val="15000"/>
                  </a:schemeClr>
                </a:solidFill>
                <a:latin typeface="Arial" panose="020B0604020202020204" pitchFamily="34" charset="0"/>
                <a:ea typeface="微软雅黑" panose="020B0503020204020204" charset="-122"/>
              </a:rPr>
              <a:t>DoppioDB</a:t>
            </a:r>
            <a:endParaRPr lang="en-US" altLang="zh-CN" sz="2000" b="1" spc="200" dirty="0">
              <a:solidFill>
                <a:schemeClr val="tx1">
                  <a:lumMod val="85000"/>
                  <a:lumOff val="15000"/>
                </a:schemeClr>
              </a:solidFill>
              <a:latin typeface="Arial" panose="020B0604020202020204" pitchFamily="34" charset="0"/>
              <a:ea typeface="微软雅黑" panose="020B0503020204020204" charset="-122"/>
            </a:endParaRPr>
          </a:p>
        </p:txBody>
      </p:sp>
      <p:sp>
        <p:nvSpPr>
          <p:cNvPr id="120" name="椭圆 119"/>
          <p:cNvSpPr/>
          <p:nvPr>
            <p:custDataLst>
              <p:tags r:id="rId11"/>
            </p:custDataLst>
          </p:nvPr>
        </p:nvSpPr>
        <p:spPr>
          <a:xfrm>
            <a:off x="8050908" y="3246057"/>
            <a:ext cx="538578" cy="538578"/>
          </a:xfrm>
          <a:prstGeom prst="ellipse">
            <a:avLst/>
          </a:prstGeom>
          <a:solidFill>
            <a:schemeClr val="accent4"/>
          </a:solidFill>
          <a:ln w="28575">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tx1"/>
              </a:solidFill>
              <a:latin typeface="微软雅黑" panose="020B0503020204020204" charset="-122"/>
              <a:ea typeface="微软雅黑" panose="020B0503020204020204" charset="-122"/>
            </a:endParaRPr>
          </a:p>
        </p:txBody>
      </p:sp>
      <p:sp>
        <p:nvSpPr>
          <p:cNvPr id="145" name="任意多边形 144"/>
          <p:cNvSpPr/>
          <p:nvPr>
            <p:custDataLst>
              <p:tags r:id="rId12"/>
            </p:custDataLst>
          </p:nvPr>
        </p:nvSpPr>
        <p:spPr>
          <a:xfrm>
            <a:off x="8185281" y="3375351"/>
            <a:ext cx="269831" cy="279990"/>
          </a:xfrm>
          <a:custGeom>
            <a:avLst/>
            <a:gdLst>
              <a:gd name="connsiteX0" fmla="*/ 533304 w 585797"/>
              <a:gd name="connsiteY0" fmla="*/ 452325 h 607851"/>
              <a:gd name="connsiteX1" fmla="*/ 568750 w 585797"/>
              <a:gd name="connsiteY1" fmla="*/ 460265 h 607851"/>
              <a:gd name="connsiteX2" fmla="*/ 585772 w 585797"/>
              <a:gd name="connsiteY2" fmla="*/ 480255 h 607851"/>
              <a:gd name="connsiteX3" fmla="*/ 571088 w 585797"/>
              <a:gd name="connsiteY3" fmla="*/ 502112 h 607851"/>
              <a:gd name="connsiteX4" fmla="*/ 273212 w 585797"/>
              <a:gd name="connsiteY4" fmla="*/ 604395 h 607851"/>
              <a:gd name="connsiteX5" fmla="*/ 252917 w 585797"/>
              <a:gd name="connsiteY5" fmla="*/ 607851 h 607851"/>
              <a:gd name="connsiteX6" fmla="*/ 236924 w 585797"/>
              <a:gd name="connsiteY6" fmla="*/ 605703 h 607851"/>
              <a:gd name="connsiteX7" fmla="*/ 16205 w 585797"/>
              <a:gd name="connsiteY7" fmla="*/ 547322 h 607851"/>
              <a:gd name="connsiteX8" fmla="*/ 25 w 585797"/>
              <a:gd name="connsiteY8" fmla="*/ 527239 h 607851"/>
              <a:gd name="connsiteX9" fmla="*/ 14428 w 585797"/>
              <a:gd name="connsiteY9" fmla="*/ 505755 h 607851"/>
              <a:gd name="connsiteX10" fmla="*/ 50716 w 585797"/>
              <a:gd name="connsiteY10" fmla="*/ 492678 h 607851"/>
              <a:gd name="connsiteX11" fmla="*/ 226449 w 585797"/>
              <a:gd name="connsiteY11" fmla="*/ 539196 h 607851"/>
              <a:gd name="connsiteX12" fmla="*/ 252917 w 585797"/>
              <a:gd name="connsiteY12" fmla="*/ 542652 h 607851"/>
              <a:gd name="connsiteX13" fmla="*/ 286492 w 585797"/>
              <a:gd name="connsiteY13" fmla="*/ 537047 h 607851"/>
              <a:gd name="connsiteX14" fmla="*/ 533215 w 585797"/>
              <a:gd name="connsiteY14" fmla="*/ 346476 h 607851"/>
              <a:gd name="connsiteX15" fmla="*/ 568751 w 585797"/>
              <a:gd name="connsiteY15" fmla="*/ 354414 h 607851"/>
              <a:gd name="connsiteX16" fmla="*/ 585772 w 585797"/>
              <a:gd name="connsiteY16" fmla="*/ 374490 h 607851"/>
              <a:gd name="connsiteX17" fmla="*/ 571089 w 585797"/>
              <a:gd name="connsiteY17" fmla="*/ 396248 h 607851"/>
              <a:gd name="connsiteX18" fmla="*/ 273237 w 585797"/>
              <a:gd name="connsiteY18" fmla="*/ 498500 h 607851"/>
              <a:gd name="connsiteX19" fmla="*/ 252944 w 585797"/>
              <a:gd name="connsiteY19" fmla="*/ 501861 h 607851"/>
              <a:gd name="connsiteX20" fmla="*/ 236952 w 585797"/>
              <a:gd name="connsiteY20" fmla="*/ 499807 h 607851"/>
              <a:gd name="connsiteX21" fmla="*/ 16251 w 585797"/>
              <a:gd name="connsiteY21" fmla="*/ 441444 h 607851"/>
              <a:gd name="connsiteX22" fmla="*/ 73 w 585797"/>
              <a:gd name="connsiteY22" fmla="*/ 421367 h 607851"/>
              <a:gd name="connsiteX23" fmla="*/ 14474 w 585797"/>
              <a:gd name="connsiteY23" fmla="*/ 399983 h 607851"/>
              <a:gd name="connsiteX24" fmla="*/ 50759 w 585797"/>
              <a:gd name="connsiteY24" fmla="*/ 386910 h 607851"/>
              <a:gd name="connsiteX25" fmla="*/ 226478 w 585797"/>
              <a:gd name="connsiteY25" fmla="*/ 433413 h 607851"/>
              <a:gd name="connsiteX26" fmla="*/ 252944 w 585797"/>
              <a:gd name="connsiteY26" fmla="*/ 436775 h 607851"/>
              <a:gd name="connsiteX27" fmla="*/ 286517 w 585797"/>
              <a:gd name="connsiteY27" fmla="*/ 431172 h 607851"/>
              <a:gd name="connsiteX28" fmla="*/ 463638 w 585797"/>
              <a:gd name="connsiteY28" fmla="*/ 224963 h 607851"/>
              <a:gd name="connsiteX29" fmla="*/ 568751 w 585797"/>
              <a:gd name="connsiteY29" fmla="*/ 248492 h 607851"/>
              <a:gd name="connsiteX30" fmla="*/ 585772 w 585797"/>
              <a:gd name="connsiteY30" fmla="*/ 268566 h 607851"/>
              <a:gd name="connsiteX31" fmla="*/ 571089 w 585797"/>
              <a:gd name="connsiteY31" fmla="*/ 290321 h 607851"/>
              <a:gd name="connsiteX32" fmla="*/ 273237 w 585797"/>
              <a:gd name="connsiteY32" fmla="*/ 392560 h 607851"/>
              <a:gd name="connsiteX33" fmla="*/ 252944 w 585797"/>
              <a:gd name="connsiteY33" fmla="*/ 396014 h 607851"/>
              <a:gd name="connsiteX34" fmla="*/ 236952 w 585797"/>
              <a:gd name="connsiteY34" fmla="*/ 393960 h 607851"/>
              <a:gd name="connsiteX35" fmla="*/ 16251 w 585797"/>
              <a:gd name="connsiteY35" fmla="*/ 335511 h 607851"/>
              <a:gd name="connsiteX36" fmla="*/ 73 w 585797"/>
              <a:gd name="connsiteY36" fmla="*/ 315437 h 607851"/>
              <a:gd name="connsiteX37" fmla="*/ 14474 w 585797"/>
              <a:gd name="connsiteY37" fmla="*/ 294056 h 607851"/>
              <a:gd name="connsiteX38" fmla="*/ 138011 w 585797"/>
              <a:gd name="connsiteY38" fmla="*/ 249613 h 607851"/>
              <a:gd name="connsiteX39" fmla="*/ 180094 w 585797"/>
              <a:gd name="connsiteY39" fmla="*/ 263618 h 607851"/>
              <a:gd name="connsiteX40" fmla="*/ 181497 w 585797"/>
              <a:gd name="connsiteY40" fmla="*/ 263711 h 607851"/>
              <a:gd name="connsiteX41" fmla="*/ 182806 w 585797"/>
              <a:gd name="connsiteY41" fmla="*/ 263711 h 607851"/>
              <a:gd name="connsiteX42" fmla="*/ 378444 w 585797"/>
              <a:gd name="connsiteY42" fmla="*/ 263711 h 607851"/>
              <a:gd name="connsiteX43" fmla="*/ 463638 w 585797"/>
              <a:gd name="connsiteY43" fmla="*/ 224963 h 607851"/>
              <a:gd name="connsiteX44" fmla="*/ 282669 w 585797"/>
              <a:gd name="connsiteY44" fmla="*/ 0 h 607851"/>
              <a:gd name="connsiteX45" fmla="*/ 376661 w 585797"/>
              <a:gd name="connsiteY45" fmla="*/ 77792 h 607851"/>
              <a:gd name="connsiteX46" fmla="*/ 378438 w 585797"/>
              <a:gd name="connsiteY46" fmla="*/ 77699 h 607851"/>
              <a:gd name="connsiteX47" fmla="*/ 451106 w 585797"/>
              <a:gd name="connsiteY47" fmla="*/ 150354 h 607851"/>
              <a:gd name="connsiteX48" fmla="*/ 378438 w 585797"/>
              <a:gd name="connsiteY48" fmla="*/ 222916 h 607851"/>
              <a:gd name="connsiteX49" fmla="*/ 182785 w 585797"/>
              <a:gd name="connsiteY49" fmla="*/ 222916 h 607851"/>
              <a:gd name="connsiteX50" fmla="*/ 134620 w 585797"/>
              <a:gd name="connsiteY50" fmla="*/ 170806 h 607851"/>
              <a:gd name="connsiteX51" fmla="*/ 186900 w 585797"/>
              <a:gd name="connsiteY51" fmla="*/ 118602 h 607851"/>
              <a:gd name="connsiteX52" fmla="*/ 189893 w 585797"/>
              <a:gd name="connsiteY52" fmla="*/ 118976 h 607851"/>
              <a:gd name="connsiteX53" fmla="*/ 186900 w 585797"/>
              <a:gd name="connsiteY53" fmla="*/ 95629 h 607851"/>
              <a:gd name="connsiteX54" fmla="*/ 282669 w 585797"/>
              <a:gd name="connsiteY54"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5797" h="607851">
                <a:moveTo>
                  <a:pt x="533304" y="452325"/>
                </a:moveTo>
                <a:lnTo>
                  <a:pt x="568750" y="460265"/>
                </a:lnTo>
                <a:cubicBezTo>
                  <a:pt x="578290" y="462413"/>
                  <a:pt x="585210" y="470540"/>
                  <a:pt x="585772" y="480255"/>
                </a:cubicBezTo>
                <a:cubicBezTo>
                  <a:pt x="586239" y="489969"/>
                  <a:pt x="580254" y="498936"/>
                  <a:pt x="571088" y="502112"/>
                </a:cubicBezTo>
                <a:lnTo>
                  <a:pt x="273212" y="604395"/>
                </a:lnTo>
                <a:cubicBezTo>
                  <a:pt x="266665" y="606730"/>
                  <a:pt x="259838" y="607851"/>
                  <a:pt x="252917" y="607851"/>
                </a:cubicBezTo>
                <a:cubicBezTo>
                  <a:pt x="247586" y="607851"/>
                  <a:pt x="242162" y="607104"/>
                  <a:pt x="236924" y="605703"/>
                </a:cubicBezTo>
                <a:lnTo>
                  <a:pt x="16205" y="547322"/>
                </a:lnTo>
                <a:cubicBezTo>
                  <a:pt x="6946" y="544894"/>
                  <a:pt x="399" y="536674"/>
                  <a:pt x="25" y="527239"/>
                </a:cubicBezTo>
                <a:cubicBezTo>
                  <a:pt x="-442" y="517712"/>
                  <a:pt x="5450" y="509025"/>
                  <a:pt x="14428" y="505755"/>
                </a:cubicBezTo>
                <a:lnTo>
                  <a:pt x="50716" y="492678"/>
                </a:lnTo>
                <a:lnTo>
                  <a:pt x="226449" y="539196"/>
                </a:lnTo>
                <a:cubicBezTo>
                  <a:pt x="235147" y="541531"/>
                  <a:pt x="244032" y="542652"/>
                  <a:pt x="252917" y="542652"/>
                </a:cubicBezTo>
                <a:cubicBezTo>
                  <a:pt x="264420" y="542652"/>
                  <a:pt x="275643" y="540784"/>
                  <a:pt x="286492" y="537047"/>
                </a:cubicBezTo>
                <a:close/>
                <a:moveTo>
                  <a:pt x="533215" y="346476"/>
                </a:moveTo>
                <a:lnTo>
                  <a:pt x="568751" y="354414"/>
                </a:lnTo>
                <a:cubicBezTo>
                  <a:pt x="578290" y="356561"/>
                  <a:pt x="585211" y="364779"/>
                  <a:pt x="585772" y="374490"/>
                </a:cubicBezTo>
                <a:cubicBezTo>
                  <a:pt x="586239" y="384202"/>
                  <a:pt x="580254" y="393073"/>
                  <a:pt x="571089" y="396248"/>
                </a:cubicBezTo>
                <a:lnTo>
                  <a:pt x="273237" y="498500"/>
                </a:lnTo>
                <a:cubicBezTo>
                  <a:pt x="266691" y="500741"/>
                  <a:pt x="259864" y="501861"/>
                  <a:pt x="252944" y="501861"/>
                </a:cubicBezTo>
                <a:cubicBezTo>
                  <a:pt x="247613" y="501861"/>
                  <a:pt x="242189" y="501208"/>
                  <a:pt x="236952" y="499807"/>
                </a:cubicBezTo>
                <a:lnTo>
                  <a:pt x="16251" y="441444"/>
                </a:lnTo>
                <a:cubicBezTo>
                  <a:pt x="7087" y="439016"/>
                  <a:pt x="447" y="430892"/>
                  <a:pt x="73" y="421367"/>
                </a:cubicBezTo>
                <a:cubicBezTo>
                  <a:pt x="-301" y="411843"/>
                  <a:pt x="5497" y="403158"/>
                  <a:pt x="14474" y="399983"/>
                </a:cubicBezTo>
                <a:lnTo>
                  <a:pt x="50759" y="386910"/>
                </a:lnTo>
                <a:lnTo>
                  <a:pt x="226478" y="433413"/>
                </a:lnTo>
                <a:cubicBezTo>
                  <a:pt x="235176" y="435655"/>
                  <a:pt x="244060" y="436775"/>
                  <a:pt x="252944" y="436775"/>
                </a:cubicBezTo>
                <a:cubicBezTo>
                  <a:pt x="264446" y="436775"/>
                  <a:pt x="275762" y="434907"/>
                  <a:pt x="286517" y="431172"/>
                </a:cubicBezTo>
                <a:close/>
                <a:moveTo>
                  <a:pt x="463638" y="224963"/>
                </a:moveTo>
                <a:lnTo>
                  <a:pt x="568751" y="248492"/>
                </a:lnTo>
                <a:cubicBezTo>
                  <a:pt x="578290" y="250640"/>
                  <a:pt x="585211" y="258856"/>
                  <a:pt x="585772" y="268566"/>
                </a:cubicBezTo>
                <a:cubicBezTo>
                  <a:pt x="586239" y="278277"/>
                  <a:pt x="580254" y="287147"/>
                  <a:pt x="571089" y="290321"/>
                </a:cubicBezTo>
                <a:lnTo>
                  <a:pt x="273237" y="392560"/>
                </a:lnTo>
                <a:cubicBezTo>
                  <a:pt x="266691" y="394894"/>
                  <a:pt x="259864" y="396014"/>
                  <a:pt x="252944" y="396014"/>
                </a:cubicBezTo>
                <a:cubicBezTo>
                  <a:pt x="247613" y="396014"/>
                  <a:pt x="242189" y="395267"/>
                  <a:pt x="236952" y="393960"/>
                </a:cubicBezTo>
                <a:lnTo>
                  <a:pt x="16251" y="335511"/>
                </a:lnTo>
                <a:cubicBezTo>
                  <a:pt x="7087" y="333084"/>
                  <a:pt x="447" y="324961"/>
                  <a:pt x="73" y="315437"/>
                </a:cubicBezTo>
                <a:cubicBezTo>
                  <a:pt x="-301" y="305914"/>
                  <a:pt x="5497" y="297230"/>
                  <a:pt x="14474" y="294056"/>
                </a:cubicBezTo>
                <a:lnTo>
                  <a:pt x="138011" y="249613"/>
                </a:lnTo>
                <a:cubicBezTo>
                  <a:pt x="150449" y="257362"/>
                  <a:pt x="164570" y="262591"/>
                  <a:pt x="180094" y="263618"/>
                </a:cubicBezTo>
                <a:lnTo>
                  <a:pt x="181497" y="263711"/>
                </a:lnTo>
                <a:lnTo>
                  <a:pt x="182806" y="263711"/>
                </a:lnTo>
                <a:lnTo>
                  <a:pt x="378444" y="263711"/>
                </a:lnTo>
                <a:cubicBezTo>
                  <a:pt x="412391" y="263711"/>
                  <a:pt x="442784" y="248679"/>
                  <a:pt x="463638" y="224963"/>
                </a:cubicBezTo>
                <a:close/>
                <a:moveTo>
                  <a:pt x="282669" y="0"/>
                </a:moveTo>
                <a:cubicBezTo>
                  <a:pt x="329431" y="0"/>
                  <a:pt x="368337" y="33526"/>
                  <a:pt x="376661" y="77792"/>
                </a:cubicBezTo>
                <a:cubicBezTo>
                  <a:pt x="377222" y="77792"/>
                  <a:pt x="377877" y="77699"/>
                  <a:pt x="378438" y="77699"/>
                </a:cubicBezTo>
                <a:cubicBezTo>
                  <a:pt x="418560" y="77699"/>
                  <a:pt x="451106" y="110198"/>
                  <a:pt x="451106" y="150354"/>
                </a:cubicBezTo>
                <a:cubicBezTo>
                  <a:pt x="451106" y="190417"/>
                  <a:pt x="418560" y="222916"/>
                  <a:pt x="378438" y="222916"/>
                </a:cubicBezTo>
                <a:lnTo>
                  <a:pt x="182785" y="222916"/>
                </a:lnTo>
                <a:cubicBezTo>
                  <a:pt x="155570" y="221142"/>
                  <a:pt x="134620" y="198449"/>
                  <a:pt x="134620" y="170806"/>
                </a:cubicBezTo>
                <a:cubicBezTo>
                  <a:pt x="134620" y="141949"/>
                  <a:pt x="158095" y="118602"/>
                  <a:pt x="186900" y="118602"/>
                </a:cubicBezTo>
                <a:cubicBezTo>
                  <a:pt x="187929" y="118602"/>
                  <a:pt x="188864" y="118883"/>
                  <a:pt x="189893" y="118976"/>
                </a:cubicBezTo>
                <a:cubicBezTo>
                  <a:pt x="188023" y="111505"/>
                  <a:pt x="186900" y="103660"/>
                  <a:pt x="186900" y="95629"/>
                </a:cubicBezTo>
                <a:cubicBezTo>
                  <a:pt x="186900" y="42772"/>
                  <a:pt x="229734" y="0"/>
                  <a:pt x="282669"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bg1"/>
              </a:solidFill>
              <a:latin typeface="微软雅黑" panose="020B0503020204020204" charset="-122"/>
              <a:ea typeface="微软雅黑" panose="020B0503020204020204" charset="-122"/>
            </a:endParaRPr>
          </a:p>
        </p:txBody>
      </p:sp>
      <p:sp>
        <p:nvSpPr>
          <p:cNvPr id="119" name="文本框 118"/>
          <p:cNvSpPr txBox="1"/>
          <p:nvPr>
            <p:custDataLst>
              <p:tags r:id="rId13"/>
            </p:custDataLst>
          </p:nvPr>
        </p:nvSpPr>
        <p:spPr>
          <a:xfrm>
            <a:off x="2896880" y="4223391"/>
            <a:ext cx="1949013" cy="409605"/>
          </a:xfrm>
          <a:prstGeom prst="rect">
            <a:avLst/>
          </a:prstGeom>
          <a:noFill/>
        </p:spPr>
        <p:txBody>
          <a:bodyPr wrap="square" lIns="91440" tIns="45720" rIns="91440" bIns="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2000" b="1" spc="200" dirty="0">
                <a:solidFill>
                  <a:schemeClr val="tx1">
                    <a:lumMod val="85000"/>
                    <a:lumOff val="15000"/>
                  </a:schemeClr>
                </a:solidFill>
                <a:latin typeface="Arial" panose="020B0604020202020204" pitchFamily="34" charset="0"/>
                <a:ea typeface="微软雅黑" panose="020B0503020204020204" charset="-122"/>
              </a:rPr>
              <a:t>FPGA</a:t>
            </a:r>
            <a:endParaRPr lang="en-US" altLang="zh-CN" sz="2000" b="1" spc="200" dirty="0">
              <a:solidFill>
                <a:schemeClr val="tx1">
                  <a:lumMod val="85000"/>
                  <a:lumOff val="15000"/>
                </a:schemeClr>
              </a:solidFill>
              <a:latin typeface="Arial" panose="020B0604020202020204" pitchFamily="34" charset="0"/>
              <a:ea typeface="微软雅黑" panose="020B0503020204020204" charset="-122"/>
            </a:endParaRPr>
          </a:p>
        </p:txBody>
      </p:sp>
      <p:sp>
        <p:nvSpPr>
          <p:cNvPr id="127" name="椭圆 126"/>
          <p:cNvSpPr/>
          <p:nvPr>
            <p:custDataLst>
              <p:tags r:id="rId14"/>
            </p:custDataLst>
          </p:nvPr>
        </p:nvSpPr>
        <p:spPr>
          <a:xfrm>
            <a:off x="10275103" y="3246057"/>
            <a:ext cx="538578" cy="538578"/>
          </a:xfrm>
          <a:prstGeom prst="ellipse">
            <a:avLst/>
          </a:prstGeom>
          <a:solidFill>
            <a:schemeClr val="accent5"/>
          </a:solidFill>
          <a:ln w="28575">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tx1"/>
              </a:solidFill>
              <a:latin typeface="微软雅黑" panose="020B0503020204020204" charset="-122"/>
              <a:ea typeface="微软雅黑" panose="020B0503020204020204" charset="-122"/>
            </a:endParaRPr>
          </a:p>
        </p:txBody>
      </p:sp>
      <p:sp>
        <p:nvSpPr>
          <p:cNvPr id="146" name="任意多边形 145"/>
          <p:cNvSpPr/>
          <p:nvPr>
            <p:custDataLst>
              <p:tags r:id="rId15"/>
            </p:custDataLst>
          </p:nvPr>
        </p:nvSpPr>
        <p:spPr>
          <a:xfrm>
            <a:off x="10404397" y="3391970"/>
            <a:ext cx="279990" cy="246752"/>
          </a:xfrm>
          <a:custGeom>
            <a:avLst/>
            <a:gdLst>
              <a:gd name="T0" fmla="*/ 2472 w 2641"/>
              <a:gd name="T1" fmla="*/ 1969 h 2331"/>
              <a:gd name="T2" fmla="*/ 2472 w 2641"/>
              <a:gd name="T3" fmla="*/ 1969 h 2331"/>
              <a:gd name="T4" fmla="*/ 2426 w 2641"/>
              <a:gd name="T5" fmla="*/ 2194 h 2331"/>
              <a:gd name="T6" fmla="*/ 2258 w 2641"/>
              <a:gd name="T7" fmla="*/ 2331 h 2331"/>
              <a:gd name="T8" fmla="*/ 269 w 2641"/>
              <a:gd name="T9" fmla="*/ 2331 h 2331"/>
              <a:gd name="T10" fmla="*/ 101 w 2641"/>
              <a:gd name="T11" fmla="*/ 2126 h 2331"/>
              <a:gd name="T12" fmla="*/ 293 w 2641"/>
              <a:gd name="T13" fmla="*/ 1188 h 2331"/>
              <a:gd name="T14" fmla="*/ 414 w 2641"/>
              <a:gd name="T15" fmla="*/ 1052 h 2331"/>
              <a:gd name="T16" fmla="*/ 414 w 2641"/>
              <a:gd name="T17" fmla="*/ 1052 h 2331"/>
              <a:gd name="T18" fmla="*/ 428 w 2641"/>
              <a:gd name="T19" fmla="*/ 1049 h 2331"/>
              <a:gd name="T20" fmla="*/ 428 w 2641"/>
              <a:gd name="T21" fmla="*/ 1048 h 2331"/>
              <a:gd name="T22" fmla="*/ 441 w 2641"/>
              <a:gd name="T23" fmla="*/ 1046 h 2331"/>
              <a:gd name="T24" fmla="*/ 445 w 2641"/>
              <a:gd name="T25" fmla="*/ 1045 h 2331"/>
              <a:gd name="T26" fmla="*/ 455 w 2641"/>
              <a:gd name="T27" fmla="*/ 1044 h 2331"/>
              <a:gd name="T28" fmla="*/ 470 w 2641"/>
              <a:gd name="T29" fmla="*/ 1044 h 2331"/>
              <a:gd name="T30" fmla="*/ 548 w 2641"/>
              <a:gd name="T31" fmla="*/ 1044 h 2331"/>
              <a:gd name="T32" fmla="*/ 2118 w 2641"/>
              <a:gd name="T33" fmla="*/ 1044 h 2331"/>
              <a:gd name="T34" fmla="*/ 2251 w 2641"/>
              <a:gd name="T35" fmla="*/ 1044 h 2331"/>
              <a:gd name="T36" fmla="*/ 2472 w 2641"/>
              <a:gd name="T37" fmla="*/ 1044 h 2331"/>
              <a:gd name="T38" fmla="*/ 2555 w 2641"/>
              <a:gd name="T39" fmla="*/ 1044 h 2331"/>
              <a:gd name="T40" fmla="*/ 2615 w 2641"/>
              <a:gd name="T41" fmla="*/ 1068 h 2331"/>
              <a:gd name="T42" fmla="*/ 2641 w 2641"/>
              <a:gd name="T43" fmla="*/ 1127 h 2331"/>
              <a:gd name="T44" fmla="*/ 2639 w 2641"/>
              <a:gd name="T45" fmla="*/ 1147 h 2331"/>
              <a:gd name="T46" fmla="*/ 2472 w 2641"/>
              <a:gd name="T47" fmla="*/ 1969 h 2331"/>
              <a:gd name="T48" fmla="*/ 2471 w 2641"/>
              <a:gd name="T49" fmla="*/ 910 h 2331"/>
              <a:gd name="T50" fmla="*/ 2320 w 2641"/>
              <a:gd name="T51" fmla="*/ 774 h 2331"/>
              <a:gd name="T52" fmla="*/ 2251 w 2641"/>
              <a:gd name="T53" fmla="*/ 774 h 2331"/>
              <a:gd name="T54" fmla="*/ 2251 w 2641"/>
              <a:gd name="T55" fmla="*/ 910 h 2331"/>
              <a:gd name="T56" fmla="*/ 2471 w 2641"/>
              <a:gd name="T57" fmla="*/ 910 h 2331"/>
              <a:gd name="T58" fmla="*/ 162 w 2641"/>
              <a:gd name="T59" fmla="*/ 1162 h 2331"/>
              <a:gd name="T60" fmla="*/ 414 w 2641"/>
              <a:gd name="T61" fmla="*/ 915 h 2331"/>
              <a:gd name="T62" fmla="*/ 414 w 2641"/>
              <a:gd name="T63" fmla="*/ 548 h 2331"/>
              <a:gd name="T64" fmla="*/ 178 w 2641"/>
              <a:gd name="T65" fmla="*/ 548 h 2331"/>
              <a:gd name="T66" fmla="*/ 0 w 2641"/>
              <a:gd name="T67" fmla="*/ 726 h 2331"/>
              <a:gd name="T68" fmla="*/ 0 w 2641"/>
              <a:gd name="T69" fmla="*/ 1955 h 2331"/>
              <a:gd name="T70" fmla="*/ 162 w 2641"/>
              <a:gd name="T71" fmla="*/ 1162 h 2331"/>
              <a:gd name="T72" fmla="*/ 2118 w 2641"/>
              <a:gd name="T73" fmla="*/ 75 h 2331"/>
              <a:gd name="T74" fmla="*/ 2118 w 2641"/>
              <a:gd name="T75" fmla="*/ 910 h 2331"/>
              <a:gd name="T76" fmla="*/ 548 w 2641"/>
              <a:gd name="T77" fmla="*/ 910 h 2331"/>
              <a:gd name="T78" fmla="*/ 548 w 2641"/>
              <a:gd name="T79" fmla="*/ 75 h 2331"/>
              <a:gd name="T80" fmla="*/ 623 w 2641"/>
              <a:gd name="T81" fmla="*/ 0 h 2331"/>
              <a:gd name="T82" fmla="*/ 2043 w 2641"/>
              <a:gd name="T83" fmla="*/ 0 h 2331"/>
              <a:gd name="T84" fmla="*/ 2118 w 2641"/>
              <a:gd name="T85" fmla="*/ 75 h 2331"/>
              <a:gd name="T86" fmla="*/ 1926 w 2641"/>
              <a:gd name="T87" fmla="*/ 665 h 2331"/>
              <a:gd name="T88" fmla="*/ 1859 w 2641"/>
              <a:gd name="T89" fmla="*/ 598 h 2331"/>
              <a:gd name="T90" fmla="*/ 806 w 2641"/>
              <a:gd name="T91" fmla="*/ 598 h 2331"/>
              <a:gd name="T92" fmla="*/ 740 w 2641"/>
              <a:gd name="T93" fmla="*/ 665 h 2331"/>
              <a:gd name="T94" fmla="*/ 806 w 2641"/>
              <a:gd name="T95" fmla="*/ 732 h 2331"/>
              <a:gd name="T96" fmla="*/ 1859 w 2641"/>
              <a:gd name="T97" fmla="*/ 732 h 2331"/>
              <a:gd name="T98" fmla="*/ 1926 w 2641"/>
              <a:gd name="T99" fmla="*/ 665 h 2331"/>
              <a:gd name="T100" fmla="*/ 1926 w 2641"/>
              <a:gd name="T101" fmla="*/ 321 h 2331"/>
              <a:gd name="T102" fmla="*/ 1859 w 2641"/>
              <a:gd name="T103" fmla="*/ 254 h 2331"/>
              <a:gd name="T104" fmla="*/ 806 w 2641"/>
              <a:gd name="T105" fmla="*/ 254 h 2331"/>
              <a:gd name="T106" fmla="*/ 740 w 2641"/>
              <a:gd name="T107" fmla="*/ 321 h 2331"/>
              <a:gd name="T108" fmla="*/ 806 w 2641"/>
              <a:gd name="T109" fmla="*/ 388 h 2331"/>
              <a:gd name="T110" fmla="*/ 1859 w 2641"/>
              <a:gd name="T111" fmla="*/ 388 h 2331"/>
              <a:gd name="T112" fmla="*/ 1926 w 2641"/>
              <a:gd name="T113" fmla="*/ 32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41" h="2331">
                <a:moveTo>
                  <a:pt x="2472" y="1969"/>
                </a:moveTo>
                <a:lnTo>
                  <a:pt x="2472" y="1969"/>
                </a:lnTo>
                <a:lnTo>
                  <a:pt x="2426" y="2194"/>
                </a:lnTo>
                <a:cubicBezTo>
                  <a:pt x="2409" y="2274"/>
                  <a:pt x="2339" y="2331"/>
                  <a:pt x="2258" y="2331"/>
                </a:cubicBezTo>
                <a:lnTo>
                  <a:pt x="269" y="2331"/>
                </a:lnTo>
                <a:cubicBezTo>
                  <a:pt x="161" y="2331"/>
                  <a:pt x="80" y="2232"/>
                  <a:pt x="101" y="2126"/>
                </a:cubicBezTo>
                <a:lnTo>
                  <a:pt x="293" y="1188"/>
                </a:lnTo>
                <a:cubicBezTo>
                  <a:pt x="306" y="1123"/>
                  <a:pt x="354" y="1072"/>
                  <a:pt x="414" y="1052"/>
                </a:cubicBezTo>
                <a:lnTo>
                  <a:pt x="414" y="1052"/>
                </a:lnTo>
                <a:cubicBezTo>
                  <a:pt x="419" y="1051"/>
                  <a:pt x="423" y="1050"/>
                  <a:pt x="428" y="1049"/>
                </a:cubicBezTo>
                <a:cubicBezTo>
                  <a:pt x="428" y="1049"/>
                  <a:pt x="428" y="1049"/>
                  <a:pt x="428" y="1048"/>
                </a:cubicBezTo>
                <a:cubicBezTo>
                  <a:pt x="432" y="1047"/>
                  <a:pt x="437" y="1047"/>
                  <a:pt x="441" y="1046"/>
                </a:cubicBezTo>
                <a:cubicBezTo>
                  <a:pt x="442" y="1046"/>
                  <a:pt x="444" y="1046"/>
                  <a:pt x="445" y="1045"/>
                </a:cubicBezTo>
                <a:cubicBezTo>
                  <a:pt x="448" y="1045"/>
                  <a:pt x="452" y="1044"/>
                  <a:pt x="455" y="1044"/>
                </a:cubicBezTo>
                <a:cubicBezTo>
                  <a:pt x="460" y="1044"/>
                  <a:pt x="465" y="1044"/>
                  <a:pt x="470" y="1044"/>
                </a:cubicBezTo>
                <a:lnTo>
                  <a:pt x="548" y="1044"/>
                </a:lnTo>
                <a:lnTo>
                  <a:pt x="2118" y="1044"/>
                </a:lnTo>
                <a:lnTo>
                  <a:pt x="2251" y="1044"/>
                </a:lnTo>
                <a:lnTo>
                  <a:pt x="2472" y="1044"/>
                </a:lnTo>
                <a:lnTo>
                  <a:pt x="2555" y="1044"/>
                </a:lnTo>
                <a:cubicBezTo>
                  <a:pt x="2579" y="1044"/>
                  <a:pt x="2600" y="1053"/>
                  <a:pt x="2615" y="1068"/>
                </a:cubicBezTo>
                <a:cubicBezTo>
                  <a:pt x="2631" y="1084"/>
                  <a:pt x="2640" y="1104"/>
                  <a:pt x="2641" y="1127"/>
                </a:cubicBezTo>
                <a:cubicBezTo>
                  <a:pt x="2641" y="1134"/>
                  <a:pt x="2641" y="1140"/>
                  <a:pt x="2639" y="1147"/>
                </a:cubicBezTo>
                <a:lnTo>
                  <a:pt x="2472" y="1969"/>
                </a:lnTo>
                <a:close/>
                <a:moveTo>
                  <a:pt x="2471" y="910"/>
                </a:moveTo>
                <a:cubicBezTo>
                  <a:pt x="2463" y="834"/>
                  <a:pt x="2398" y="774"/>
                  <a:pt x="2320" y="774"/>
                </a:cubicBezTo>
                <a:lnTo>
                  <a:pt x="2251" y="774"/>
                </a:lnTo>
                <a:lnTo>
                  <a:pt x="2251" y="910"/>
                </a:lnTo>
                <a:lnTo>
                  <a:pt x="2471" y="910"/>
                </a:lnTo>
                <a:close/>
                <a:moveTo>
                  <a:pt x="162" y="1162"/>
                </a:moveTo>
                <a:cubicBezTo>
                  <a:pt x="188" y="1034"/>
                  <a:pt x="290" y="938"/>
                  <a:pt x="414" y="915"/>
                </a:cubicBezTo>
                <a:lnTo>
                  <a:pt x="414" y="548"/>
                </a:lnTo>
                <a:lnTo>
                  <a:pt x="178" y="548"/>
                </a:lnTo>
                <a:cubicBezTo>
                  <a:pt x="80" y="548"/>
                  <a:pt x="0" y="628"/>
                  <a:pt x="0" y="726"/>
                </a:cubicBezTo>
                <a:lnTo>
                  <a:pt x="0" y="1955"/>
                </a:lnTo>
                <a:lnTo>
                  <a:pt x="162" y="1162"/>
                </a:lnTo>
                <a:close/>
                <a:moveTo>
                  <a:pt x="2118" y="75"/>
                </a:moveTo>
                <a:lnTo>
                  <a:pt x="2118" y="910"/>
                </a:lnTo>
                <a:lnTo>
                  <a:pt x="548" y="910"/>
                </a:lnTo>
                <a:lnTo>
                  <a:pt x="548" y="75"/>
                </a:lnTo>
                <a:cubicBezTo>
                  <a:pt x="548" y="33"/>
                  <a:pt x="581" y="0"/>
                  <a:pt x="623" y="0"/>
                </a:cubicBezTo>
                <a:lnTo>
                  <a:pt x="2043" y="0"/>
                </a:lnTo>
                <a:cubicBezTo>
                  <a:pt x="2084" y="0"/>
                  <a:pt x="2118" y="33"/>
                  <a:pt x="2118" y="75"/>
                </a:cubicBezTo>
                <a:close/>
                <a:moveTo>
                  <a:pt x="1926" y="665"/>
                </a:moveTo>
                <a:cubicBezTo>
                  <a:pt x="1926" y="628"/>
                  <a:pt x="1896" y="598"/>
                  <a:pt x="1859" y="598"/>
                </a:cubicBezTo>
                <a:lnTo>
                  <a:pt x="806" y="598"/>
                </a:lnTo>
                <a:cubicBezTo>
                  <a:pt x="769" y="598"/>
                  <a:pt x="740" y="628"/>
                  <a:pt x="740" y="665"/>
                </a:cubicBezTo>
                <a:cubicBezTo>
                  <a:pt x="740" y="702"/>
                  <a:pt x="769" y="732"/>
                  <a:pt x="806" y="732"/>
                </a:cubicBezTo>
                <a:lnTo>
                  <a:pt x="1859" y="732"/>
                </a:lnTo>
                <a:cubicBezTo>
                  <a:pt x="1896" y="732"/>
                  <a:pt x="1926" y="702"/>
                  <a:pt x="1926" y="665"/>
                </a:cubicBezTo>
                <a:close/>
                <a:moveTo>
                  <a:pt x="1926" y="321"/>
                </a:moveTo>
                <a:cubicBezTo>
                  <a:pt x="1926" y="284"/>
                  <a:pt x="1896" y="254"/>
                  <a:pt x="1859" y="254"/>
                </a:cubicBezTo>
                <a:lnTo>
                  <a:pt x="806" y="254"/>
                </a:lnTo>
                <a:cubicBezTo>
                  <a:pt x="769" y="254"/>
                  <a:pt x="740" y="284"/>
                  <a:pt x="740" y="321"/>
                </a:cubicBezTo>
                <a:cubicBezTo>
                  <a:pt x="740" y="358"/>
                  <a:pt x="769" y="388"/>
                  <a:pt x="806" y="388"/>
                </a:cubicBezTo>
                <a:lnTo>
                  <a:pt x="1859" y="388"/>
                </a:lnTo>
                <a:cubicBezTo>
                  <a:pt x="1896" y="388"/>
                  <a:pt x="1926" y="358"/>
                  <a:pt x="1926" y="321"/>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spc="200">
              <a:solidFill>
                <a:schemeClr val="bg1"/>
              </a:solidFill>
              <a:latin typeface="微软雅黑" panose="020B0503020204020204" charset="-122"/>
              <a:ea typeface="微软雅黑" panose="020B0503020204020204" charset="-122"/>
            </a:endParaRPr>
          </a:p>
        </p:txBody>
      </p:sp>
      <p:sp>
        <p:nvSpPr>
          <p:cNvPr id="126" name="文本框 125"/>
          <p:cNvSpPr txBox="1"/>
          <p:nvPr>
            <p:custDataLst>
              <p:tags r:id="rId16"/>
            </p:custDataLst>
          </p:nvPr>
        </p:nvSpPr>
        <p:spPr>
          <a:xfrm>
            <a:off x="9569886" y="4223391"/>
            <a:ext cx="1949013" cy="409605"/>
          </a:xfrm>
          <a:prstGeom prst="rect">
            <a:avLst/>
          </a:prstGeom>
          <a:noFill/>
        </p:spPr>
        <p:txBody>
          <a:bodyPr wrap="square" lIns="91440" tIns="45720" rIns="91440" bIns="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000" b="1" spc="200" dirty="0">
                <a:solidFill>
                  <a:schemeClr val="tx1">
                    <a:lumMod val="85000"/>
                    <a:lumOff val="15000"/>
                  </a:schemeClr>
                </a:solidFill>
                <a:latin typeface="Arial" panose="020B0604020202020204" pitchFamily="34" charset="0"/>
                <a:ea typeface="微软雅黑" panose="020B0503020204020204" charset="-122"/>
              </a:rPr>
              <a:t>意义</a:t>
            </a:r>
            <a:endParaRPr lang="zh-CN" altLang="en-US" sz="2000" b="1" spc="200"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136" name="直接连接符 135"/>
          <p:cNvCxnSpPr/>
          <p:nvPr>
            <p:custDataLst>
              <p:tags r:id="rId17"/>
            </p:custDataLst>
          </p:nvPr>
        </p:nvCxnSpPr>
        <p:spPr>
          <a:xfrm>
            <a:off x="2759705" y="3978281"/>
            <a:ext cx="0" cy="1425355"/>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custDataLst>
              <p:tags r:id="rId18"/>
            </p:custDataLst>
          </p:nvPr>
        </p:nvCxnSpPr>
        <p:spPr>
          <a:xfrm>
            <a:off x="4983902" y="3978281"/>
            <a:ext cx="0" cy="1425355"/>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custDataLst>
              <p:tags r:id="rId19"/>
            </p:custDataLst>
          </p:nvPr>
        </p:nvCxnSpPr>
        <p:spPr>
          <a:xfrm>
            <a:off x="7208099" y="3978281"/>
            <a:ext cx="0" cy="1425355"/>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custDataLst>
              <p:tags r:id="rId20"/>
            </p:custDataLst>
          </p:nvPr>
        </p:nvCxnSpPr>
        <p:spPr>
          <a:xfrm>
            <a:off x="9432296" y="3978281"/>
            <a:ext cx="0" cy="1425355"/>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21"/>
            </p:custDataLst>
          </p:nvPr>
        </p:nvSpPr>
        <p:spPr>
          <a:xfrm>
            <a:off x="673099" y="1076568"/>
            <a:ext cx="2246504" cy="1020381"/>
          </a:xfrm>
          <a:prstGeom prst="rect">
            <a:avLst/>
          </a:prstGeom>
          <a:noFill/>
          <a:ln>
            <a:noFill/>
          </a:ln>
        </p:spPr>
        <p:txBody>
          <a:bodyPr spcFirstLastPara="1" wrap="square" lIns="91440" tIns="45720" rIns="91440" bIns="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800" b="1" dirty="0">
                <a:solidFill>
                  <a:schemeClr val="tx1">
                    <a:lumMod val="85000"/>
                    <a:lumOff val="15000"/>
                  </a:schemeClr>
                </a:solidFill>
                <a:latin typeface="Arial" panose="020B0604020202020204" pitchFamily="34" charset="0"/>
                <a:ea typeface="汉仪旗黑-85S" panose="00020600040101010101" pitchFamily="18" charset="-122"/>
              </a:rPr>
              <a:t>目录</a:t>
            </a:r>
            <a:endParaRPr lang="zh-CN" altLang="en-US" sz="4800" b="1" dirty="0">
              <a:solidFill>
                <a:schemeClr val="tx1">
                  <a:lumMod val="85000"/>
                  <a:lumOff val="15000"/>
                </a:schemeClr>
              </a:solidFill>
              <a:latin typeface="Arial" panose="020B0604020202020204" pitchFamily="34" charset="0"/>
              <a:ea typeface="汉仪旗黑-85S" panose="00020600040101010101" pitchFamily="18" charset="-122"/>
            </a:endParaRPr>
          </a:p>
        </p:txBody>
      </p:sp>
      <p:sp>
        <p:nvSpPr>
          <p:cNvPr id="23" name="矩形 22"/>
          <p:cNvSpPr/>
          <p:nvPr>
            <p:custDataLst>
              <p:tags r:id="rId22"/>
            </p:custDataLst>
          </p:nvPr>
        </p:nvSpPr>
        <p:spPr>
          <a:xfrm>
            <a:off x="673098" y="2111237"/>
            <a:ext cx="1917810" cy="524311"/>
          </a:xfrm>
          <a:prstGeom prst="rect">
            <a:avLst/>
          </a:prstGeom>
        </p:spPr>
        <p:txBody>
          <a:bodyPr wrap="square" lIns="91440" tIns="0" rIns="91440" bIns="45720" anchor="t" anchorCtr="0">
            <a:normAutofit/>
          </a:bodyPr>
          <a:lstStyle/>
          <a:p>
            <a:r>
              <a:rPr lang="en-US" altLang="zh-CN" sz="2400" b="1" dirty="0">
                <a:solidFill>
                  <a:schemeClr val="accent1"/>
                </a:solidFill>
                <a:latin typeface="Arial" panose="020B0604020202020204" pitchFamily="34" charset="0"/>
                <a:ea typeface="微软雅黑" panose="020B0503020204020204" charset="-122"/>
              </a:rPr>
              <a:t>CONTENT</a:t>
            </a:r>
            <a:endParaRPr lang="en-US" altLang="zh-CN" sz="2400" b="1" dirty="0">
              <a:solidFill>
                <a:schemeClr val="accent1"/>
              </a:solidFill>
              <a:latin typeface="Arial" panose="020B0604020202020204" pitchFamily="34" charset="0"/>
              <a:ea typeface="微软雅黑" panose="020B0503020204020204" charset="-122"/>
            </a:endParaRPr>
          </a:p>
        </p:txBody>
      </p:sp>
    </p:spTree>
    <p:custDataLst>
      <p:tags r:id="rId2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a:sym typeface="+mn-ea"/>
              </a:rPr>
              <a:t>介绍</a:t>
            </a:r>
            <a:br>
              <a:rPr lang="zh-CN" altLang="en-US" dirty="0">
                <a:solidFill>
                  <a:schemeClr val="tx1">
                    <a:lumMod val="85000"/>
                    <a:lumOff val="15000"/>
                  </a:schemeClr>
                </a:solidFill>
                <a:uFillTx/>
                <a:latin typeface="Arial" panose="020B0604020202020204" pitchFamily="34" charset="0"/>
                <a:ea typeface="微软雅黑" panose="020B0503020204020204" charset="-122"/>
              </a:rPr>
            </a:br>
            <a:endParaRPr lang="zh-CN" altLang="en-US" dirty="0"/>
          </a:p>
        </p:txBody>
      </p:sp>
      <p:sp>
        <p:nvSpPr>
          <p:cNvPr id="3" name="内容占位符 2"/>
          <p:cNvSpPr>
            <a:spLocks noGrp="1"/>
          </p:cNvSpPr>
          <p:nvPr>
            <p:ph idx="1"/>
            <p:custDataLst>
              <p:tags r:id="rId2"/>
            </p:custDataLst>
          </p:nvPr>
        </p:nvSpPr>
        <p:spPr/>
        <p:txBody>
          <a:bodyPr/>
          <a:lstStyle/>
          <a:p>
            <a:pPr marL="0" indent="0">
              <a:buNone/>
            </a:pPr>
            <a:r>
              <a:rPr sz="1800">
                <a:sym typeface="+mn-ea"/>
              </a:rPr>
              <a:t>在数据处理领域，软件通常只是对</a:t>
            </a:r>
            <a:r>
              <a:rPr sz="1800">
                <a:solidFill>
                  <a:schemeClr val="tx1"/>
                </a:solidFill>
                <a:sym typeface="+mn-ea"/>
              </a:rPr>
              <a:t>变化作出反应，试图适应在性能或功</a:t>
            </a:r>
            <a:r>
              <a:rPr sz="1800">
                <a:sym typeface="+mn-ea"/>
              </a:rPr>
              <a:t>能方面不总是立即向前迈进的开发。在这篇论文中报告了</a:t>
            </a:r>
            <a:r>
              <a:rPr sz="1800">
                <a:solidFill>
                  <a:schemeClr val="tx1"/>
                </a:solidFill>
                <a:sym typeface="+mn-ea"/>
              </a:rPr>
              <a:t>两个正在进行的、长期的项</a:t>
            </a:r>
            <a:r>
              <a:rPr sz="1800">
                <a:sym typeface="+mn-ea"/>
              </a:rPr>
              <a:t>目:Enzian，一个实验性硬件平台，探索未来硬件上</a:t>
            </a:r>
            <a:r>
              <a:rPr sz="1800">
                <a:solidFill>
                  <a:schemeClr val="tx1"/>
                </a:solidFill>
                <a:sym typeface="+mn-ea"/>
              </a:rPr>
              <a:t>的软件系统设计;</a:t>
            </a:r>
            <a:r>
              <a:rPr lang="en-US" altLang="zh-CN" sz="1800">
                <a:solidFill>
                  <a:schemeClr val="tx1"/>
                </a:solidFill>
                <a:sym typeface="+mn-ea"/>
              </a:rPr>
              <a:t>D</a:t>
            </a:r>
            <a:r>
              <a:rPr sz="1800">
                <a:solidFill>
                  <a:schemeClr val="tx1"/>
                </a:solidFill>
                <a:sym typeface="+mn-ea"/>
              </a:rPr>
              <a:t>oppioDB是一个研究数据库引擎，旨在探索如何从数据处理的角度共同设计硬件和软件。文章主要关注Enzian+</a:t>
            </a:r>
            <a:r>
              <a:rPr lang="en-US" altLang="zh-CN" sz="1800">
                <a:solidFill>
                  <a:schemeClr val="tx1"/>
                </a:solidFill>
                <a:sym typeface="+mn-ea"/>
              </a:rPr>
              <a:t>D</a:t>
            </a:r>
            <a:r>
              <a:rPr sz="1800">
                <a:solidFill>
                  <a:schemeClr val="tx1"/>
                </a:solidFill>
                <a:sym typeface="+mn-ea"/>
              </a:rPr>
              <a:t>oppioDB组合在启用新的数据处理系统方面所提供的可能性。</a:t>
            </a:r>
            <a:endParaRPr lang="zh-CN" altLang="en-US" sz="1800" dirty="0">
              <a:solidFill>
                <a:schemeClr val="tx1"/>
              </a:solidFill>
              <a:uFillTx/>
              <a:latin typeface="Arial" panose="020B0604020202020204" pitchFamily="34" charset="0"/>
              <a:ea typeface="微软雅黑" panose="020B0503020204020204" charset="-122"/>
            </a:endParaRPr>
          </a:p>
          <a:p>
            <a:pPr marL="0" indent="0">
              <a:buNone/>
            </a:pPr>
            <a:r>
              <a:rPr sz="1800">
                <a:sym typeface="+mn-ea"/>
              </a:rPr>
              <a:t>云计算和高要求的数据处理应</a:t>
            </a:r>
            <a:r>
              <a:rPr sz="1800">
                <a:ln>
                  <a:noFill/>
                </a:ln>
                <a:sym typeface="+mn-ea"/>
              </a:rPr>
              <a:t>用程序的广泛和日益增</a:t>
            </a:r>
            <a:r>
              <a:rPr sz="1800">
                <a:sym typeface="+mn-ea"/>
              </a:rPr>
              <a:t>加的使用正在推动计算机和软件平台的重大变化。一方面，云计算提供了规模经济和服务模型，其中用户不再需要维护基础设施，因为这是以高度集中的方式提供和控制的。</a:t>
            </a:r>
            <a:r>
              <a:rPr sz="1800" u="sng">
                <a:ln>
                  <a:noFill/>
                </a:ln>
                <a:solidFill>
                  <a:schemeClr val="tx1"/>
                </a:solidFill>
                <a:sym typeface="+mn-ea"/>
              </a:rPr>
              <a:t>另一方面，对更多计算能力的需求以及计算成本的增加和数据处理操作的复杂性已经显示出传统计算机的效率很低。这些低效率是由于它们专注于通用计算和缺乏对特定操作(例如，大规模浮点运算或优化数据移动)的支持。</a:t>
            </a:r>
            <a:r>
              <a:rPr sz="1800" u="sng">
                <a:sym typeface="+mn-ea"/>
              </a:rPr>
              <a:t>当这两种趋势结合在一起时，从应用程序一直到底层硬件的专门化成为一种有效解决数据处理问题的可行方法。</a:t>
            </a:r>
            <a:endParaRPr lang="zh-CN" altLang="en-US" sz="1800"/>
          </a:p>
          <a:p>
            <a:pPr marL="0" indent="0">
              <a:buNone/>
            </a:pPr>
            <a:endParaRPr lang="zh-CN" altLang="en-US" sz="1800"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1800"/>
              <a:t>过去几年的技术发展为这种趋势的流行提供了充分的证据。从谷歌的TPU到微软的Catapult——这两个项目都在增强云基础设施，以提供更高效的服务——到亚马逊或阿里巴巴云服务中不断增加的用户可编程</a:t>
            </a:r>
            <a:r>
              <a:rPr lang="en-US" altLang="zh-CN" sz="1800"/>
              <a:t>FGPA</a:t>
            </a:r>
            <a:r>
              <a:rPr lang="zh-CN" altLang="en-US" sz="1800"/>
              <a:t>，有很多例子表明了专业化和硬件加速的趋势。英特尔宣布将</a:t>
            </a:r>
            <a:r>
              <a:rPr lang="en-US" altLang="zh-CN" sz="1800"/>
              <a:t>FGPA</a:t>
            </a:r>
            <a:r>
              <a:rPr lang="zh-CN" altLang="en-US" sz="1800"/>
              <a:t>嵌入到传统的</a:t>
            </a:r>
            <a:r>
              <a:rPr lang="en-US" altLang="zh-CN" sz="1800"/>
              <a:t>CPU</a:t>
            </a:r>
            <a:r>
              <a:rPr lang="zh-CN" altLang="en-US" sz="1800"/>
              <a:t>中，这是这一现象的一种极端形式，即通过包含可重构逻辑，CPU——机器的核心——变得可定制和可扩展。</a:t>
            </a:r>
            <a:endParaRPr lang="zh-CN" altLang="en-US" sz="1800"/>
          </a:p>
          <a:p>
            <a:endParaRPr lang="zh-CN" altLang="en-US" sz="1800"/>
          </a:p>
          <a:p>
            <a:r>
              <a:rPr lang="zh-CN" altLang="en-US" sz="1800"/>
              <a:t>由于篇幅的原因，我们无法详细介绍DoppioDB+Enzian的设计决策和架构(论文将在最终版本中进行大幅扩展)。因为现阶段我们更感兴趣的是功能和性能,我们重点展示Enzian  + DoppioDB开放可能性探索设计。</a:t>
            </a:r>
            <a:endParaRPr lang="zh-CN" altLang="en-US" sz="1800"/>
          </a:p>
          <a:p>
            <a:endParaRPr lang="zh-CN" altLang="en-US" sz="1800"/>
          </a:p>
          <a:p>
            <a:endParaRPr lang="zh-CN" altLang="en-US" sz="18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4294967295"/>
            <p:custDataLst>
              <p:tags r:id="rId1"/>
            </p:custDataLst>
          </p:nvPr>
        </p:nvSpPr>
        <p:spPr>
          <a:xfrm>
            <a:off x="900129" y="1700213"/>
            <a:ext cx="3834144" cy="4645024"/>
          </a:xfrm>
        </p:spPr>
        <p:txBody>
          <a:bodyPr>
            <a:normAutofit/>
          </a:bodyPr>
          <a:lstStyle/>
          <a:p>
            <a:pPr marL="0" indent="0">
              <a:lnSpc>
                <a:spcPct val="180000"/>
              </a:lnSpc>
              <a:spcBef>
                <a:spcPts val="0"/>
              </a:spcBef>
              <a:buNone/>
            </a:pPr>
            <a:r>
              <a:rPr lang="zh-CN" altLang="en-US" sz="1800">
                <a:sym typeface="+mn-ea"/>
              </a:rPr>
              <a:t>FPGA（Field Programmable Gate Array）是在可编程器件的基础上进一步发展的产物。它是作为专用集成电路（ASIC）领域中的一种半定制电路而出现的，既解决了定制电路的不足，又克服了原有可编程器件门电路数有限的缺点。</a:t>
            </a:r>
            <a:endParaRPr lang="zh-CN" altLang="en-US" sz="1800"/>
          </a:p>
          <a:p>
            <a:pPr marL="0" indent="0">
              <a:lnSpc>
                <a:spcPct val="180000"/>
              </a:lnSpc>
              <a:spcBef>
                <a:spcPts val="0"/>
              </a:spcBef>
              <a:buNone/>
            </a:pPr>
            <a:endParaRPr lang="zh-CN" altLang="en-US" sz="1800" spc="0" dirty="0">
              <a:solidFill>
                <a:schemeClr val="tx1">
                  <a:lumMod val="85000"/>
                  <a:lumOff val="15000"/>
                </a:schemeClr>
              </a:solidFill>
              <a:uFillTx/>
              <a:latin typeface="Arial" panose="020B0604020202020204" pitchFamily="34" charset="0"/>
            </a:endParaRPr>
          </a:p>
        </p:txBody>
      </p:sp>
      <p:sp>
        <p:nvSpPr>
          <p:cNvPr id="7" name="文本框 6"/>
          <p:cNvSpPr txBox="1"/>
          <p:nvPr>
            <p:custDataLst>
              <p:tags r:id="rId2"/>
            </p:custDataLst>
          </p:nvPr>
        </p:nvSpPr>
        <p:spPr>
          <a:xfrm>
            <a:off x="900430" y="584200"/>
            <a:ext cx="4875530" cy="798195"/>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a:sym typeface="+mn-ea"/>
              </a:rPr>
              <a:t>FPGA:现场可编程逻辑门阵列</a:t>
            </a:r>
            <a:endParaRPr lang="en-US" altLang="zh-CN" sz="2800"/>
          </a:p>
          <a:p>
            <a:pPr>
              <a:lnSpc>
                <a:spcPct val="120000"/>
              </a:lnSpc>
            </a:pPr>
            <a:endParaRPr lang="zh-CN" altLang="en-US" sz="2800" dirty="0">
              <a:solidFill>
                <a:schemeClr val="tx1">
                  <a:lumMod val="85000"/>
                  <a:lumOff val="15000"/>
                </a:schemeClr>
              </a:solidFill>
              <a:uFillTx/>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3"/>
          <a:stretch>
            <a:fillRect/>
          </a:stretch>
        </p:blipFill>
        <p:spPr>
          <a:xfrm>
            <a:off x="6978650" y="2440305"/>
            <a:ext cx="3810000" cy="238125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a:sym typeface="+mn-ea"/>
              </a:rPr>
              <a:t>Enzian</a:t>
            </a:r>
            <a:br>
              <a:rPr lang="en-US" altLang="zh-CN" b="1" spc="200" dirty="0">
                <a:solidFill>
                  <a:schemeClr val="tx1">
                    <a:lumMod val="85000"/>
                    <a:lumOff val="15000"/>
                  </a:schemeClr>
                </a:solidFill>
                <a:latin typeface="Arial" panose="020B0604020202020204" pitchFamily="34" charset="0"/>
                <a:ea typeface="微软雅黑" panose="020B0503020204020204" charset="-122"/>
              </a:rPr>
            </a:br>
            <a:endParaRPr lang="zh-CN" altLang="en-US" dirty="0"/>
          </a:p>
        </p:txBody>
      </p:sp>
      <p:sp>
        <p:nvSpPr>
          <p:cNvPr id="3" name="内容占位符 2"/>
          <p:cNvSpPr>
            <a:spLocks noGrp="1"/>
          </p:cNvSpPr>
          <p:nvPr>
            <p:ph idx="1"/>
            <p:custDataLst>
              <p:tags r:id="rId2"/>
            </p:custDataLst>
          </p:nvPr>
        </p:nvSpPr>
        <p:spPr/>
        <p:txBody>
          <a:bodyPr/>
          <a:lstStyle/>
          <a:p>
            <a:pPr marL="0" indent="0">
              <a:buNone/>
            </a:pPr>
            <a:r>
              <a:rPr sz="1800" u="sng">
                <a:sym typeface="+mn-ea"/>
              </a:rPr>
              <a:t>Enzian</a:t>
            </a:r>
            <a:r>
              <a:rPr lang="zh-CN" altLang="en-US" sz="1800" u="sng" dirty="0"/>
              <a:t>是一个研究用标准组件建造的计算机。</a:t>
            </a:r>
            <a:r>
              <a:rPr lang="zh-CN" altLang="en-US" sz="1800" dirty="0"/>
              <a:t>Enzian还没有被建立明确的数据处理，但支持广泛的研究活动，从操作系统和系统软件到实时软件验证和调优</a:t>
            </a:r>
            <a:r>
              <a:rPr lang="en-US" altLang="zh-CN" sz="1800">
                <a:sym typeface="+mn-ea"/>
              </a:rPr>
              <a:t>,</a:t>
            </a:r>
            <a:r>
              <a:rPr lang="zh-CN" altLang="en-US" sz="1800" u="sng" dirty="0"/>
              <a:t>Enzian是一个特别的数据处理平台。</a:t>
            </a:r>
            <a:endParaRPr lang="zh-CN" altLang="en-US" sz="1800" dirty="0"/>
          </a:p>
          <a:p>
            <a:pPr marL="0" indent="0">
              <a:buNone/>
            </a:pPr>
            <a:r>
              <a:rPr lang="zh-CN" altLang="en-US" sz="1800" dirty="0"/>
              <a:t>Enzian与一些现有的系统有相似之处。就像英特尔的Xeon+FPGA设计或IBM的基于CAPI的系统一样，Enzian使用缓存一致协议将FPGA连接到CPU。与这些系统不同的是，Enzian开放了FPGA端缓存相干协议，使其可以根据需要进行剪裁和扩展。缓存一致性在加速器是一个广泛的话题硬数据通常是失踪,Enzian将是一个有用的平台,探索空间,从缓存一致性在加速器的作用和性能可伸缩性的缓存一致性的问题,包括潜在的扩展缓存池的</a:t>
            </a:r>
            <a:r>
              <a:rPr lang="en-US" altLang="zh-CN" sz="1800" dirty="0"/>
              <a:t>FGPA</a:t>
            </a:r>
            <a:r>
              <a:rPr lang="zh-CN" altLang="en-US" sz="1800" dirty="0"/>
              <a:t>。</a:t>
            </a:r>
            <a:endParaRPr lang="zh-CN" altLang="en-US" sz="1800" dirty="0"/>
          </a:p>
          <a:p>
            <a:pPr marL="0" indent="0">
              <a:buNone/>
            </a:pPr>
            <a:r>
              <a:rPr lang="zh-CN" altLang="en-US" sz="1800" dirty="0"/>
              <a:t>除了搭建硬件平台外，还在CPU和FPGA方面投入了大量的精力来开发所需的软件。与本文最相关的开发路线是缓存一致性协议、FPGA外壳、LynX和连网。</a:t>
            </a:r>
            <a:endParaRPr lang="zh-CN" altLang="en-US" sz="1800" dirty="0"/>
          </a:p>
          <a:p>
            <a:pPr marL="0" indent="0">
              <a:buNone/>
            </a:pPr>
            <a:r>
              <a:rPr lang="zh-CN" altLang="en-US" sz="1800" dirty="0"/>
              <a:t>LynX是一个shell，在FPGA上提供类似操作系统的服务，包括多线程、分时、多租户、动态重新配置、中断等。它还提供了统一的内存空间，这样无论实际物理内存位于何处，CPU和FPGA端上的应用程序都可以看到单个内存空间。</a:t>
            </a:r>
            <a:endParaRPr lang="zh-CN" altLang="en-US" sz="18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DoppioDB</a:t>
            </a:r>
            <a:endParaRPr lang="zh-CN" altLang="en-US"/>
          </a:p>
        </p:txBody>
      </p:sp>
      <p:sp>
        <p:nvSpPr>
          <p:cNvPr id="3" name="内容占位符 2"/>
          <p:cNvSpPr>
            <a:spLocks noGrp="1"/>
          </p:cNvSpPr>
          <p:nvPr>
            <p:ph idx="1"/>
          </p:nvPr>
        </p:nvSpPr>
        <p:spPr/>
        <p:txBody>
          <a:bodyPr/>
          <a:p>
            <a:r>
              <a:rPr lang="zh-CN" altLang="en-US" sz="1800" u="sng"/>
              <a:t>DoppioDB是一个快速发展的数据库引擎</a:t>
            </a:r>
            <a:r>
              <a:rPr lang="zh-CN" altLang="en-US" sz="1800"/>
              <a:t>，目前处于第三代。</a:t>
            </a:r>
            <a:r>
              <a:rPr lang="en-US" altLang="zh-CN" sz="1800" u="sng"/>
              <a:t>D</a:t>
            </a:r>
            <a:r>
              <a:rPr lang="zh-CN" altLang="en-US" sz="1800" u="sng"/>
              <a:t>oppioDB是一个研究和探索数据库背景下的</a:t>
            </a:r>
            <a:r>
              <a:rPr sz="1800" u="sng">
                <a:sym typeface="+mn-ea"/>
              </a:rPr>
              <a:t>数据处理，包括机器学习的</a:t>
            </a:r>
            <a:r>
              <a:rPr lang="zh-CN" altLang="en-US" sz="1800" u="sng"/>
              <a:t>平台。</a:t>
            </a:r>
            <a:endParaRPr lang="zh-CN" altLang="en-US" sz="1800"/>
          </a:p>
          <a:p>
            <a:r>
              <a:rPr lang="zh-CN" altLang="en-US" sz="1800"/>
              <a:t>DoppioDB已经经历了三次迭代，每一次都旨在探索数据库环境中硬件/软件协同设计的一个特定问题。</a:t>
            </a:r>
            <a:endParaRPr lang="zh-CN" altLang="en-US" sz="1800"/>
          </a:p>
          <a:p>
            <a:r>
              <a:rPr lang="zh-CN" altLang="en-US" sz="1800"/>
              <a:t>DoppioDB  3.0是构建在Enzian之上的版本，并利用了额外的硬件特性(FPGA上的本地内存、网络)和更多功能的LynX  shell驱动FPGA。考虑到运行在Enzian之上的许多新特性，DoppioDB 3.0的架构仍在发展中，这些新特性允许探索流媒体、分布式执行、机器学习扩展等。最初的意图是尽可能统一开发，以便允许跨系统进行比较。例如，我们希望Enzian改变许多操作符和应用程序的性能方程，支持数据库引擎内部的操作，而这些操作现在是在外部完成的。</a:t>
            </a:r>
            <a:endParaRPr lang="zh-CN" altLang="en-US" sz="1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意义</a:t>
            </a:r>
          </a:p>
        </p:txBody>
      </p:sp>
      <p:sp>
        <p:nvSpPr>
          <p:cNvPr id="3" name="内容占位符 2"/>
          <p:cNvSpPr>
            <a:spLocks noGrp="1"/>
          </p:cNvSpPr>
          <p:nvPr>
            <p:ph idx="1"/>
          </p:nvPr>
        </p:nvSpPr>
        <p:spPr/>
        <p:txBody>
          <a:bodyPr/>
          <a:p>
            <a:endParaRPr lang="zh-CN" altLang="en-US" sz="1800"/>
          </a:p>
          <a:p>
            <a:r>
              <a:rPr lang="zh-CN" altLang="en-US" sz="1800"/>
              <a:t>Enzian+DoppioDB的最初用途是探索DRAM和</a:t>
            </a:r>
            <a:r>
              <a:rPr lang="en-US" altLang="zh-CN" sz="1800"/>
              <a:t>CPU</a:t>
            </a:r>
            <a:r>
              <a:rPr lang="zh-CN" altLang="en-US" sz="1800"/>
              <a:t>之间具有处理数据能力的可能性。这个想法类似于Oracle的M7数据分析加速器(DAX7)，它在内存控制器单元附近的内存总线上插入了一个专用加速器。这些加速器在数据来自内存时拦截数据，并可以通过Bloom过滤器过滤数据、执行谓词计算或按位向量过滤行。它们还包含用于压缩和解压数据以及打包和解压数据的工具。类似的系统和思想集中在不同的用例上。</a:t>
            </a:r>
            <a:endParaRPr lang="zh-CN" altLang="en-US" sz="1800"/>
          </a:p>
          <a:p>
            <a:r>
              <a:rPr sz="1800">
                <a:sym typeface="+mn-ea"/>
              </a:rPr>
              <a:t>从数据库的角度来看，</a:t>
            </a:r>
            <a:r>
              <a:rPr sz="1800">
                <a:sym typeface="+mn-ea"/>
              </a:rPr>
              <a:t>Enzian+DoppioDB的研究在</a:t>
            </a:r>
            <a:r>
              <a:rPr sz="1800">
                <a:sym typeface="+mn-ea"/>
              </a:rPr>
              <a:t>近内存处理和扩展数据库功能，提高效率等方面所带来的影响很深远。</a:t>
            </a:r>
            <a:endParaRPr lang="zh-CN" altLang="en-US" sz="1800"/>
          </a:p>
          <a:p>
            <a:endParaRPr lang="zh-CN" altLang="en-US" sz="1800"/>
          </a:p>
          <a:p>
            <a:endParaRPr lang="zh-CN" altLang="en-US" sz="1800" u="sng"/>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p:txBody>
          <a:bodyPr>
            <a:normAutofit/>
          </a:bodyPr>
          <a:p>
            <a:r>
              <a:rPr sz="2400">
                <a:sym typeface="+mn-ea"/>
              </a:rPr>
              <a:t>近内存处理</a:t>
            </a:r>
            <a:endParaRPr sz="2400">
              <a:sym typeface="+mn-ea"/>
            </a:endParaRPr>
          </a:p>
          <a:p>
            <a:r>
              <a:rPr sz="1800">
                <a:sym typeface="+mn-ea"/>
              </a:rPr>
              <a:t>将FPGA用作可定制内存控制器的可能性的一个示例是向CPU提供对FPGA上的内存的跨步访问。FPGA上的DRAM通常通过几个通道(Enzian中为4个)访问。为了改善内存带宽，这些通道可以独立使用，但是应用程序需要处理数据的协调和分片。</a:t>
            </a:r>
            <a:r>
              <a:rPr sz="1800" u="sng">
                <a:sym typeface="+mn-ea"/>
              </a:rPr>
              <a:t>LynX提供了一个简单的接口，在该接口中，对所有内存模块的数据分片和分段访问自动透明地进行。这种功能对提升数据库扫描大量数据的速度很有帮助。</a:t>
            </a:r>
            <a:endParaRPr sz="1800" u="sng">
              <a:sym typeface="+mn-ea"/>
            </a:endParaRPr>
          </a:p>
          <a:p>
            <a:r>
              <a:rPr sz="2400">
                <a:sym typeface="+mn-ea"/>
              </a:rPr>
              <a:t>扩展数据库功能</a:t>
            </a:r>
            <a:endParaRPr lang="zh-CN" altLang="en-US" sz="2400"/>
          </a:p>
          <a:p>
            <a:r>
              <a:rPr sz="1800" u="sng">
                <a:sym typeface="+mn-ea"/>
              </a:rPr>
              <a:t>基于FPGA的加速器通过提高查询性能，在重要数据类型的数据库中实现更高效的处理。</a:t>
            </a:r>
            <a:r>
              <a:rPr sz="1800">
                <a:sym typeface="+mn-ea"/>
              </a:rPr>
              <a:t>对于直接在数据库上执行机器学习，或者最终集成一些系统实际支持的知名操作符(如Skylines)。</a:t>
            </a:r>
            <a:r>
              <a:rPr sz="1800" u="sng">
                <a:sym typeface="+mn-ea"/>
              </a:rPr>
              <a:t>目前我们已经在FPGA上实现并测试了从各种形式的随机梯度下降到决策树的许多机器学习操作符，这些操作符将很快在Enzian中集成，以利用改进的硬件。</a:t>
            </a:r>
            <a:endParaRPr lang="zh-CN" altLang="en-US" sz="1800" u="sng"/>
          </a:p>
          <a:p>
            <a:endParaRPr lang="zh-CN" altLang="en-US"/>
          </a:p>
          <a:p>
            <a:endParaRPr lang="zh-CN" altLang="en-US" u="sng">
              <a:sym typeface="+mn-ea"/>
            </a:endParaRPr>
          </a:p>
          <a:p>
            <a:endParaRPr lang="zh-CN" altLang="en-US" u="sng"/>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frame"/>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frame"/>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leftRight"/>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leftRight"/>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topBotto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topBotto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bottomTop"/>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bottomTop"/>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belt"/>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TYPE" val="belt"/>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579"/>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579"/>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TEMPLATE_CATEGORY" val="custom"/>
  <p:tag name="KSO_WM_TEMPLATE_INDEX" val="20186579"/>
  <p:tag name="KSO_WM_TAG_VERSION" val="1.0"/>
  <p:tag name="KSO_WM_TEMPLATE_THUMBS_INDEX" val="1、5、6、7、8、10、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 name="KSO_WM_TEMPLATE_MASTER_TYPE" val="1"/>
  <p:tag name="KSO_WM_TEMPLATE_COLOR_TYPE" val="1"/>
  <p:tag name="KSO_WM_TEMPLATE_MASTER_THUMB_INDEX" val="18"/>
  <p:tag name="KSO_WM_UNIT_SHOW_EDIT_AREA_INDICATION" val="0"/>
</p:tagLst>
</file>

<file path=ppt/tags/tag229.xml><?xml version="1.0" encoding="utf-8"?>
<p:tagLst xmlns:p="http://schemas.openxmlformats.org/presentationml/2006/main">
  <p:tag name="KSO_WM_TEMPLATE_CATEGORY" val="custom"/>
  <p:tag name="KSO_WM_TEMPLATE_INDEX" val="20186579"/>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i*1_1"/>
  <p:tag name="KSO_WM_TEMPLATE_CATEGORY" val="custom"/>
  <p:tag name="KSO_WM_TEMPLATE_INDEX" val="20186579"/>
  <p:tag name="KSO_WM_UNIT_LAYERLEVEL" val="1_1"/>
  <p:tag name="KSO_WM_TAG_VERSION" val="1.0"/>
  <p:tag name="KSO_WM_BEAUTIFY_FLAG" val="#wm#"/>
  <p:tag name="KSO_WM_DIAGRAM_GROUP_CODE" val="l1-1"/>
  <p:tag name="KSO_WM_UNIT_TYPE" val="l_i"/>
  <p:tag name="KSO_WM_UNIT_INDEX" val="1_1"/>
  <p:tag name="KSO_WM_UNIT_LINE_FORE_SCHEMECOLOR_INDEX" val="14"/>
  <p:tag name="KSO_WM_UNIT_LINE_FILL_TYPE" val="2"/>
  <p:tag name="KSO_WM_UNIT_USESOURCEFORMAT_APPLY"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1_1"/>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1_1"/>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1_2"/>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1_2"/>
  <p:tag name="KSO_WM_UNIT_FILL_FORE_SCHEMECOLOR_INDEX" val="14"/>
  <p:tag name="KSO_WM_UNIT_FILL_TYPE" val="1"/>
  <p:tag name="KSO_WM_UNIT_TEXT_FILL_FORE_SCHEMECOLOR_INDEX" val="14"/>
  <p:tag name="KSO_WM_UNIT_TEXT_FILL_TYPE" val="1"/>
  <p:tag name="KSO_WM_UNIT_USESOURCEFORMAT_APPLY"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a*1_1_1"/>
  <p:tag name="KSO_WM_TEMPLATE_CATEGORY" val="custom"/>
  <p:tag name="KSO_WM_TEMPLATE_INDEX" val="2018657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1_1"/>
  <p:tag name="KSO_WM_UNIT_PRESET_TEXT" val="添加标题"/>
  <p:tag name="KSO_WM_UNIT_VALUE" val="8"/>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2_1"/>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2_1"/>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2_2"/>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2_2"/>
  <p:tag name="KSO_WM_UNIT_FILL_FORE_SCHEMECOLOR_INDEX" val="14"/>
  <p:tag name="KSO_WM_UNIT_FILL_TYPE" val="1"/>
  <p:tag name="KSO_WM_UNIT_TEXT_FILL_FORE_SCHEMECOLOR_INDEX" val="14"/>
  <p:tag name="KSO_WM_UNIT_TEXT_FILL_TYPE" val="1"/>
  <p:tag name="KSO_WM_UNIT_USESOURCEFORMAT_APPLY"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a*1_2_1"/>
  <p:tag name="KSO_WM_TEMPLATE_CATEGORY" val="custom"/>
  <p:tag name="KSO_WM_TEMPLATE_INDEX" val="2018657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2_1"/>
  <p:tag name="KSO_WM_UNIT_PRESET_TEXT" val="添加标题"/>
  <p:tag name="KSO_WM_UNIT_VALUE" val="8"/>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3_1"/>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3_1"/>
  <p:tag name="KSO_WM_UNIT_FILL_FORE_SCHEMECOLOR_INDEX" val="7"/>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3_2"/>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3_2"/>
  <p:tag name="KSO_WM_UNIT_FILL_FORE_SCHEMECOLOR_INDEX" val="14"/>
  <p:tag name="KSO_WM_UNIT_FILL_TYPE" val="1"/>
  <p:tag name="KSO_WM_UNIT_TEXT_FILL_FORE_SCHEMECOLOR_INDEX" val="14"/>
  <p:tag name="KSO_WM_UNIT_TEXT_FILL_TYPE" val="1"/>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a*1_3_1"/>
  <p:tag name="KSO_WM_TEMPLATE_CATEGORY" val="custom"/>
  <p:tag name="KSO_WM_TEMPLATE_INDEX" val="2018657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3_1"/>
  <p:tag name="KSO_WM_UNIT_PRESET_TEXT" val="添加标题"/>
  <p:tag name="KSO_WM_UNIT_VALUE" val="8"/>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4_1"/>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4_1"/>
  <p:tag name="KSO_WM_UNIT_FILL_FORE_SCHEMECOLOR_INDEX" val="8"/>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4_2"/>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4_2"/>
  <p:tag name="KSO_WM_UNIT_FILL_FORE_SCHEMECOLOR_INDEX" val="14"/>
  <p:tag name="KSO_WM_UNIT_FILL_TYPE" val="1"/>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a*1_4_1"/>
  <p:tag name="KSO_WM_TEMPLATE_CATEGORY" val="custom"/>
  <p:tag name="KSO_WM_TEMPLATE_INDEX" val="2018657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4_1"/>
  <p:tag name="KSO_WM_UNIT_PRESET_TEXT" val="添加标题"/>
  <p:tag name="KSO_WM_UNIT_VALUE" val="8"/>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5_1"/>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5_1"/>
  <p:tag name="KSO_WM_UNIT_FILL_FORE_SCHEMECOLOR_INDEX" val="9"/>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i*1_5_2"/>
  <p:tag name="KSO_WM_TEMPLATE_CATEGORY" val="custom"/>
  <p:tag name="KSO_WM_TEMPLATE_INDEX" val="20186579"/>
  <p:tag name="KSO_WM_UNIT_LAYERLEVEL" val="1_1_1"/>
  <p:tag name="KSO_WM_TAG_VERSION" val="1.0"/>
  <p:tag name="KSO_WM_BEAUTIFY_FLAG" val="#wm#"/>
  <p:tag name="KSO_WM_DIAGRAM_GROUP_CODE" val="l1-1"/>
  <p:tag name="KSO_WM_UNIT_TYPE" val="l_h_i"/>
  <p:tag name="KSO_WM_UNIT_INDEX" val="1_5_2"/>
  <p:tag name="KSO_WM_UNIT_FILL_FORE_SCHEMECOLOR_INDEX" val="14"/>
  <p:tag name="KSO_WM_UNIT_FILL_TYPE" val="1"/>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h_a*1_5_1"/>
  <p:tag name="KSO_WM_TEMPLATE_CATEGORY" val="custom"/>
  <p:tag name="KSO_WM_TEMPLATE_INDEX" val="2018657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5_1"/>
  <p:tag name="KSO_WM_UNIT_PRESET_TEXT" val="添加标题"/>
  <p:tag name="KSO_WM_UNIT_VALUE" val="8"/>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i*1_2"/>
  <p:tag name="KSO_WM_TEMPLATE_CATEGORY" val="custom"/>
  <p:tag name="KSO_WM_TEMPLATE_INDEX" val="20186579"/>
  <p:tag name="KSO_WM_UNIT_LAYERLEVEL" val="1_1"/>
  <p:tag name="KSO_WM_TAG_VERSION" val="1.0"/>
  <p:tag name="KSO_WM_BEAUTIFY_FLAG" val="#wm#"/>
  <p:tag name="KSO_WM_DIAGRAM_GROUP_CODE" val="l1-1"/>
  <p:tag name="KSO_WM_UNIT_TYPE" val="l_i"/>
  <p:tag name="KSO_WM_UNIT_INDEX" val="1_2"/>
  <p:tag name="KSO_WM_UNIT_LINE_FORE_SCHEMECOLOR_INDEX" val="14"/>
  <p:tag name="KSO_WM_UNIT_LINE_FILL_TYPE" val="2"/>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i*1_3"/>
  <p:tag name="KSO_WM_TEMPLATE_CATEGORY" val="custom"/>
  <p:tag name="KSO_WM_TEMPLATE_INDEX" val="20186579"/>
  <p:tag name="KSO_WM_UNIT_LAYERLEVEL" val="1_1"/>
  <p:tag name="KSO_WM_TAG_VERSION" val="1.0"/>
  <p:tag name="KSO_WM_BEAUTIFY_FLAG" val="#wm#"/>
  <p:tag name="KSO_WM_DIAGRAM_GROUP_CODE" val="l1-1"/>
  <p:tag name="KSO_WM_UNIT_TYPE" val="l_i"/>
  <p:tag name="KSO_WM_UNIT_INDEX" val="1_3"/>
  <p:tag name="KSO_WM_UNIT_LINE_FORE_SCHEMECOLOR_INDEX" val="14"/>
  <p:tag name="KSO_WM_UNIT_LINE_FILL_TYPE" val="2"/>
  <p:tag name="KSO_WM_UNIT_USESOURCEFORMAT_APPLY"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i*1_4"/>
  <p:tag name="KSO_WM_TEMPLATE_CATEGORY" val="custom"/>
  <p:tag name="KSO_WM_TEMPLATE_INDEX" val="20186579"/>
  <p:tag name="KSO_WM_UNIT_LAYERLEVEL" val="1_1"/>
  <p:tag name="KSO_WM_TAG_VERSION" val="1.0"/>
  <p:tag name="KSO_WM_BEAUTIFY_FLAG" val="#wm#"/>
  <p:tag name="KSO_WM_DIAGRAM_GROUP_CODE" val="l1-1"/>
  <p:tag name="KSO_WM_UNIT_TYPE" val="l_i"/>
  <p:tag name="KSO_WM_UNIT_INDEX" val="1_4"/>
  <p:tag name="KSO_WM_UNIT_LINE_FORE_SCHEMECOLOR_INDEX" val="14"/>
  <p:tag name="KSO_WM_UNIT_LINE_FILL_TYPE" val="2"/>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l_i*1_5"/>
  <p:tag name="KSO_WM_TEMPLATE_CATEGORY" val="custom"/>
  <p:tag name="KSO_WM_TEMPLATE_INDEX" val="20186579"/>
  <p:tag name="KSO_WM_UNIT_LAYERLEVEL" val="1_1"/>
  <p:tag name="KSO_WM_TAG_VERSION" val="1.0"/>
  <p:tag name="KSO_WM_BEAUTIFY_FLAG" val="#wm#"/>
  <p:tag name="KSO_WM_DIAGRAM_GROUP_CODE" val="l1-1"/>
  <p:tag name="KSO_WM_UNIT_TYPE" val="l_i"/>
  <p:tag name="KSO_WM_UNIT_INDEX" val="1_5"/>
  <p:tag name="KSO_WM_UNIT_LINE_FORE_SCHEMECOLOR_INDEX" val="14"/>
  <p:tag name="KSO_WM_UNIT_LINE_FILL_TYPE" val="2"/>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579_5*a*1"/>
  <p:tag name="KSO_WM_TEMPLATE_CATEGORY" val="custom"/>
  <p:tag name="KSO_WM_TEMPLATE_INDEX" val="20186579"/>
  <p:tag name="KSO_WM_UNIT_LAYERLEVEL" val="1"/>
  <p:tag name="KSO_WM_TAG_VERSION" val="1.0"/>
  <p:tag name="KSO_WM_BEAUTIFY_FLAG" val="#wm#"/>
  <p:tag name="KSO_WM_UNIT_ISCONTENTSTITLE" val="1"/>
  <p:tag name="KSO_WM_UNIT_PRESET_TEXT" val="目录"/>
  <p:tag name="KSO_WM_UNIT_NOCLEAR" val="0"/>
  <p:tag name="KSO_WM_UNIT_VALUE" val="25"/>
  <p:tag name="KSO_WM_DIAGRAM_GROUP_CODE" val="l1-1"/>
  <p:tag name="KSO_WM_UNIT_TYPE" val="a"/>
  <p:tag name="KSO_WM_UNIT_INDEX" val="1"/>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UNIT_ISCONTENTSTITLE" val="0"/>
  <p:tag name="KSO_WM_UNIT_PRESET_TEXT" val="CONTENT"/>
  <p:tag name="KSO_WM_UNIT_VALUE" val="6"/>
  <p:tag name="KSO_WM_UNIT_HIGHLIGHT" val="0"/>
  <p:tag name="KSO_WM_UNIT_COMPATIBLE" val="0"/>
  <p:tag name="KSO_WM_UNIT_TYPE" val="b"/>
  <p:tag name="KSO_WM_UNIT_INDEX" val="1"/>
  <p:tag name="KSO_WM_UNIT_ID" val="custom20186579_5*b*1"/>
  <p:tag name="KSO_WM_TEMPLATE_CATEGORY" val="custom"/>
  <p:tag name="KSO_WM_TEMPLATE_INDEX" val="20186579"/>
  <p:tag name="KSO_WM_UNIT_LAYERLEVEL" val="1"/>
  <p:tag name="KSO_WM_TAG_VERSION" val="1.0"/>
  <p:tag name="KSO_WM_BEAUTIFY_FLAG" val="#wm#"/>
  <p:tag name="KSO_WM_DIAGRAM_GROUP_CODE" val="l1-1"/>
  <p:tag name="KSO_WM_UNIT_COLOR_SCHEME_SHAPE_ID" val="65"/>
  <p:tag name="KSO_WM_UNIT_COLOR_SCHEME_PARENT_PAGE" val="0_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52.xml><?xml version="1.0" encoding="utf-8"?>
<p:tagLst xmlns:p="http://schemas.openxmlformats.org/presentationml/2006/main">
  <p:tag name="KSO_WM_SLIDE_ID" val="custom20186579_5"/>
  <p:tag name="KSO_WM_TEMPLATE_SUBCATEGORY" val="0"/>
  <p:tag name="KSO_WM_SLIDE_ITEM_CNT" val="5"/>
  <p:tag name="KSO_WM_SLIDE_INDEX" val="5"/>
  <p:tag name="KSO_WM_TAG_VERSION" val="1.0"/>
  <p:tag name="KSO_WM_BEAUTIFY_FLAG" val="#wm#"/>
  <p:tag name="KSO_WM_TEMPLATE_CATEGORY" val="custom"/>
  <p:tag name="KSO_WM_TEMPLATE_INDEX" val="20186579"/>
  <p:tag name="KSO_WM_SLIDE_TYPE" val="contents"/>
  <p:tag name="KSO_WM_SLIDE_SUBTYPE" val="diag"/>
  <p:tag name="KSO_WM_DIAGRAM_GROUP_CODE" val="l1-1"/>
  <p:tag name="KSO_WM_SLIDE_DIAGTYPE" val="l"/>
  <p:tag name="KSO_WM_SLIDE_LAYOUT" val="a_b_l"/>
  <p:tag name="KSO_WM_SLIDE_LAYOUT_CNT" val="1_1_1"/>
  <p:tag name="KSO_WM_TEMPLATE_MASTER_TYPE" val="1"/>
  <p:tag name="KSO_WM_TEMPLATE_COLOR_TYPE" val="1"/>
</p:tagLst>
</file>

<file path=ppt/tags/tag253.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86579_8*a*1"/>
  <p:tag name="KSO_WM_TEMPLATE_CATEGORY" val="custom"/>
  <p:tag name="KSO_WM_TEMPLATE_INDEX" val="20186579"/>
  <p:tag name="KSO_WM_UNIT_LAYERLEVEL" val="1"/>
  <p:tag name="KSO_WM_TAG_VERSION" val="1.0"/>
  <p:tag name="KSO_WM_BEAUTIFY_FLAG" val="#wm#"/>
  <p:tag name="KSO_WM_UNIT_DIAGRAM_ISNUMVISUAL" val="0"/>
  <p:tag name="KSO_WM_UNIT_DIAGRAM_ISREFERUNIT" val="0"/>
  <p:tag name="KSO_WM_UNIT_NOCLEAR" val="0"/>
</p:tagLst>
</file>

<file path=ppt/tags/tag254.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79_8*f*1"/>
  <p:tag name="KSO_WM_TEMPLATE_CATEGORY" val="custom"/>
  <p:tag name="KSO_WM_TEMPLATE_INDEX" val="20186579"/>
  <p:tag name="KSO_WM_UNIT_LAYERLEVEL" val="1"/>
  <p:tag name="KSO_WM_TAG_VERSION" val="1.0"/>
  <p:tag name="KSO_WM_BEAUTIFY_FLAG" val="#wm#"/>
  <p:tag name="KSO_WM_UNIT_DIAGRAM_ISNUMVISUAL" val="0"/>
  <p:tag name="KSO_WM_UNIT_DIAGRAM_ISREFERUNIT" val="0"/>
  <p:tag name="KSO_WM_UNIT_NOCLEAR" val="0"/>
</p:tagLst>
</file>

<file path=ppt/tags/tag255.xml><?xml version="1.0" encoding="utf-8"?>
<p:tagLst xmlns:p="http://schemas.openxmlformats.org/presentationml/2006/main">
  <p:tag name="KSO_WM_SLIDE_ID" val="custom20186579_8"/>
  <p:tag name="KSO_WM_SLIDE_ITEM_CNT" val="0"/>
  <p:tag name="KSO_WM_SLIDE_INDEX" val="8"/>
  <p:tag name="KSO_WM_TAG_VERSION" val="1.0"/>
  <p:tag name="KSO_WM_BEAUTIFY_FLAG" val="#wm#"/>
  <p:tag name="KSO_WM_TEMPLATE_CATEGORY" val="custom"/>
  <p:tag name="KSO_WM_TEMPLATE_INDEX" val="20186579"/>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1"/>
  <p:tag name="KSO_WM_TEMPLATE_COLOR_TYPE" val="1"/>
</p:tagLst>
</file>

<file path=ppt/tags/tag256.xml><?xml version="1.0" encoding="utf-8"?>
<p:tagLst xmlns:p="http://schemas.openxmlformats.org/presentationml/2006/main">
  <p:tag name="KSO_WM_BEAUTIFY_FLAG" val="#wm#"/>
  <p:tag name="KSO_WM_TEMPLATE_CATEGORY" val="custom"/>
  <p:tag name="KSO_WM_TEMPLATE_INDEX" val="20186579"/>
</p:tagLst>
</file>

<file path=ppt/tags/tag257.xml><?xml version="1.0" encoding="utf-8"?>
<p:tagLst xmlns:p="http://schemas.openxmlformats.org/presentationml/2006/main">
  <p:tag name="KSO_WM_TEMPLATE_CATEGORY" val="custom"/>
  <p:tag name="KSO_WM_TEMPLATE_INDEX" val="20186579"/>
  <p:tag name="KSO_WM_UNIT_TYPE" val="f"/>
  <p:tag name="KSO_WM_UNIT_INDEX" val="1"/>
  <p:tag name="KSO_WM_UNIT_ID" val="custom20186579_13*f*1"/>
  <p:tag name="KSO_WM_UNIT_LAYERLEVEL" val="1"/>
  <p:tag name="KSO_WM_UNIT_VALUE" val="190"/>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258.xml><?xml version="1.0" encoding="utf-8"?>
<p:tagLst xmlns:p="http://schemas.openxmlformats.org/presentationml/2006/main">
  <p:tag name="KSO_WM_TEMPLATE_CATEGORY" val="custom"/>
  <p:tag name="KSO_WM_TEMPLATE_INDEX" val="20186579"/>
  <p:tag name="KSO_WM_UNIT_TYPE" val="a"/>
  <p:tag name="KSO_WM_UNIT_INDEX" val="1"/>
  <p:tag name="KSO_WM_UNIT_ID" val="custom20186579_13*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259.xml><?xml version="1.0" encoding="utf-8"?>
<p:tagLst xmlns:p="http://schemas.openxmlformats.org/presentationml/2006/main">
  <p:tag name="KSO_WM_SLIDE_ID" val="custom20186579_13"/>
  <p:tag name="KSO_WM_SLIDE_TYPE" val="text"/>
  <p:tag name="KSO_WM_SLIDE_SUBTYPE" val="picTxt"/>
  <p:tag name="KSO_WM_SLIDE_ITEM_CNT" val="0"/>
  <p:tag name="KSO_WM_SLIDE_INDEX" val="13"/>
  <p:tag name="KSO_WM_SLIDE_SIZE" val="820*459"/>
  <p:tag name="KSO_WM_SLIDE_POSITION" val="70*40"/>
  <p:tag name="KSO_WM_TAG_VERSION" val="1.0"/>
  <p:tag name="KSO_WM_BEAUTIFY_FLAG" val="#wm#"/>
  <p:tag name="KSO_WM_TEMPLATE_CATEGORY" val="custom"/>
  <p:tag name="KSO_WM_TEMPLATE_INDEX" val="20186579"/>
  <p:tag name="KSO_WM_SLIDE_LAYOUT" val="a_d_f"/>
  <p:tag name="KSO_WM_SLIDE_LAYOUT_CNT" val="1_1_1"/>
  <p:tag name="KSO_WM_TEMPLATE_SUBCATEGORY" val="0"/>
  <p:tag name="KSO_WM_TEMPLATE_MASTER_TYPE" val="1"/>
  <p:tag name="KSO_WM_TEMPLATE_COLOR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86579_8*a*1"/>
  <p:tag name="KSO_WM_TEMPLATE_CATEGORY" val="custom"/>
  <p:tag name="KSO_WM_TEMPLATE_INDEX" val="20186579"/>
  <p:tag name="KSO_WM_UNIT_LAYERLEVEL" val="1"/>
  <p:tag name="KSO_WM_TAG_VERSION" val="1.0"/>
  <p:tag name="KSO_WM_BEAUTIFY_FLAG" val="#wm#"/>
  <p:tag name="KSO_WM_UNIT_DIAGRAM_ISNUMVISUAL" val="0"/>
  <p:tag name="KSO_WM_UNIT_DIAGRAM_ISREFERUNIT" val="0"/>
  <p:tag name="KSO_WM_UNIT_NOCLEAR" val="0"/>
</p:tagLst>
</file>

<file path=ppt/tags/tag261.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79_8*f*1"/>
  <p:tag name="KSO_WM_TEMPLATE_CATEGORY" val="custom"/>
  <p:tag name="KSO_WM_TEMPLATE_INDEX" val="20186579"/>
  <p:tag name="KSO_WM_UNIT_LAYERLEVEL" val="1"/>
  <p:tag name="KSO_WM_TAG_VERSION" val="1.0"/>
  <p:tag name="KSO_WM_BEAUTIFY_FLAG" val="#wm#"/>
  <p:tag name="KSO_WM_UNIT_DIAGRAM_ISNUMVISUAL" val="0"/>
  <p:tag name="KSO_WM_UNIT_DIAGRAM_ISREFERUNIT" val="0"/>
  <p:tag name="KSO_WM_UNIT_NOCLEAR" val="0"/>
</p:tagLst>
</file>

<file path=ppt/tags/tag262.xml><?xml version="1.0" encoding="utf-8"?>
<p:tagLst xmlns:p="http://schemas.openxmlformats.org/presentationml/2006/main">
  <p:tag name="KSO_WM_SLIDE_ID" val="custom20186579_8"/>
  <p:tag name="KSO_WM_SLIDE_ITEM_CNT" val="0"/>
  <p:tag name="KSO_WM_SLIDE_INDEX" val="8"/>
  <p:tag name="KSO_WM_TAG_VERSION" val="1.0"/>
  <p:tag name="KSO_WM_BEAUTIFY_FLAG" val="#wm#"/>
  <p:tag name="KSO_WM_TEMPLATE_CATEGORY" val="custom"/>
  <p:tag name="KSO_WM_TEMPLATE_INDEX" val="20186579"/>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1"/>
  <p:tag name="KSO_WM_TEMPLATE_COLOR_TYPE" val="1"/>
</p:tagLst>
</file>

<file path=ppt/tags/tag263.xml><?xml version="1.0" encoding="utf-8"?>
<p:tagLst xmlns:p="http://schemas.openxmlformats.org/presentationml/2006/main">
  <p:tag name="KSO_WM_BEAUTIFY_FLAG" val="#wm#"/>
  <p:tag name="KSO_WM_TEMPLATE_CATEGORY" val="custom"/>
  <p:tag name="KSO_WM_TEMPLATE_INDEX" val="20186579"/>
</p:tagLst>
</file>

<file path=ppt/tags/tag264.xml><?xml version="1.0" encoding="utf-8"?>
<p:tagLst xmlns:p="http://schemas.openxmlformats.org/presentationml/2006/main">
  <p:tag name="KSO_WM_BEAUTIFY_FLAG" val="#wm#"/>
  <p:tag name="KSO_WM_TEMPLATE_CATEGORY" val="custom"/>
  <p:tag name="KSO_WM_TEMPLATE_INDEX" val="20186579"/>
</p:tagLst>
</file>

<file path=ppt/tags/tag265.xml><?xml version="1.0" encoding="utf-8"?>
<p:tagLst xmlns:p="http://schemas.openxmlformats.org/presentationml/2006/main">
  <p:tag name="KSO_WM_BEAUTIFY_FLAG" val="#wm#"/>
  <p:tag name="KSO_WM_TEMPLATE_CATEGORY" val="custom"/>
  <p:tag name="KSO_WM_TEMPLATE_INDEX" val="20186579"/>
</p:tagLst>
</file>

<file path=ppt/tags/tag266.xml><?xml version="1.0" encoding="utf-8"?>
<p:tagLst xmlns:p="http://schemas.openxmlformats.org/presentationml/2006/main">
  <p:tag name="KSO_WM_BEAUTIFY_FLAG" val="#wm#"/>
  <p:tag name="KSO_WM_TEMPLATE_CATEGORY" val="custom"/>
  <p:tag name="KSO_WM_TEMPLATE_INDEX" val="20186579"/>
</p:tagLst>
</file>

<file path=ppt/tags/tag267.xml><?xml version="1.0" encoding="utf-8"?>
<p:tagLst xmlns:p="http://schemas.openxmlformats.org/presentationml/2006/main">
  <p:tag name="KSO_WM_TEMPLATE_CATEGORY" val="custom"/>
  <p:tag name="KSO_WM_TEMPLATE_INDEX" val="20186579"/>
  <p:tag name="KSO_WM_TAG_VERSION" val="1.0"/>
  <p:tag name="KSO_WM_UNIT_TYPE" val="a"/>
  <p:tag name="KSO_WM_UNIT_INDEX" val="1"/>
  <p:tag name="KSO_WM_UNIT_ID" val="custom20186579_19*a*1"/>
  <p:tag name="KSO_WM_UNIT_LAYERLEVEL" val="1"/>
  <p:tag name="KSO_WM_UNIT_VALUE" val="26"/>
  <p:tag name="KSO_WM_UNIT_ISCONTENTSTITLE" val="0"/>
  <p:tag name="KSO_WM_UNIT_HIGHLIGHT" val="0"/>
  <p:tag name="KSO_WM_UNIT_COMPATIBLE" val="0"/>
  <p:tag name="KSO_WM_BEAUTIFY_FLAG" val="#wm#"/>
  <p:tag name="KSO_WM_UNIT_PRESET_TEXT" val="THANK YOU"/>
  <p:tag name="KSO_WM_UNIT_NOCLEAR" val="1"/>
  <p:tag name="KSO_WM_UNIT_DIAGRAM_ISNUMVISUAL" val="0"/>
  <p:tag name="KSO_WM_UNIT_DIAGRAM_ISREFERUNIT" val="0"/>
</p:tagLst>
</file>

<file path=ppt/tags/tag268.xml><?xml version="1.0" encoding="utf-8"?>
<p:tagLst xmlns:p="http://schemas.openxmlformats.org/presentationml/2006/main">
  <p:tag name="KSO_WM_TEMPLATE_CATEGORY" val="custom"/>
  <p:tag name="KSO_WM_TEMPLATE_INDEX" val="20186579"/>
  <p:tag name="KSO_WM_TAG_VERSION" val="1.0"/>
  <p:tag name="KSO_WM_SLIDE_ID" val="custom20186579_19"/>
  <p:tag name="KSO_WM_SLIDE_INDEX" val="19"/>
  <p:tag name="KSO_WM_SLIDE_ITEM_CNT" val="0"/>
  <p:tag name="KSO_WM_SLIDE_LAYOUT" val="a"/>
  <p:tag name="KSO_WM_SLIDE_LAYOUT_CNT" val="1"/>
  <p:tag name="KSO_WM_SLIDE_TYPE" val="endPage"/>
  <p:tag name="KSO_WM_SLIDE_SUBTYPE" val="pureTxt"/>
  <p:tag name="KSO_WM_BEAUTIFY_FLAG" val="#wm#"/>
  <p:tag name="KSO_WM_TEMPLATE_SUBCATEGORY" val="0"/>
  <p:tag name="KSO_WM_TEMPLATE_MASTER_TYPE" val="1"/>
  <p:tag name="KSO_WM_TEMPLATE_COLOR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 name="KSO_WM_SLIDE_BACKGROUND_TYPE" val="frame"/>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 name="KSO_WM_SLIDE_BACKGROUND_TYPE" val="frame"/>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4">
      <a:dk1>
        <a:srgbClr val="000000"/>
      </a:dk1>
      <a:lt1>
        <a:srgbClr val="FFFFFF"/>
      </a:lt1>
      <a:dk2>
        <a:srgbClr val="DBE6F1"/>
      </a:dk2>
      <a:lt2>
        <a:srgbClr val="FFFFFF"/>
      </a:lt2>
      <a:accent1>
        <a:srgbClr val="4373A3"/>
      </a:accent1>
      <a:accent2>
        <a:srgbClr val="4B9DA4"/>
      </a:accent2>
      <a:accent3>
        <a:srgbClr val="4BA786"/>
      </a:accent3>
      <a:accent4>
        <a:srgbClr val="4CA560"/>
      </a:accent4>
      <a:accent5>
        <a:srgbClr val="53A646"/>
      </a:accent5>
      <a:accent6>
        <a:srgbClr val="75A445"/>
      </a:accent6>
      <a:hlink>
        <a:srgbClr val="658BD5"/>
      </a:hlink>
      <a:folHlink>
        <a:srgbClr val="9F69A3"/>
      </a:folHlink>
    </a:clrScheme>
    <a:fontScheme name="渐变、商务风、小清新、">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DBE6F1"/>
    </a:dk2>
    <a:lt2>
      <a:srgbClr val="FFFFFF"/>
    </a:lt2>
    <a:accent1>
      <a:srgbClr val="4373A3"/>
    </a:accent1>
    <a:accent2>
      <a:srgbClr val="4B9DA4"/>
    </a:accent2>
    <a:accent3>
      <a:srgbClr val="4BA786"/>
    </a:accent3>
    <a:accent4>
      <a:srgbClr val="4CA560"/>
    </a:accent4>
    <a:accent5>
      <a:srgbClr val="53A646"/>
    </a:accent5>
    <a:accent6>
      <a:srgbClr val="75A445"/>
    </a:accent6>
    <a:hlink>
      <a:srgbClr val="658BD5"/>
    </a:hlink>
    <a:folHlink>
      <a:srgbClr val="9F69A3"/>
    </a:folHlink>
  </a:clrScheme>
</a:themeOverride>
</file>

<file path=ppt/theme/themeOverride2.xml><?xml version="1.0" encoding="utf-8"?>
<a:themeOverride xmlns:a="http://schemas.openxmlformats.org/drawingml/2006/main">
  <a:clrScheme name="自定义 4">
    <a:dk1>
      <a:srgbClr val="000000"/>
    </a:dk1>
    <a:lt1>
      <a:srgbClr val="FFFFFF"/>
    </a:lt1>
    <a:dk2>
      <a:srgbClr val="DBE6F1"/>
    </a:dk2>
    <a:lt2>
      <a:srgbClr val="FFFFFF"/>
    </a:lt2>
    <a:accent1>
      <a:srgbClr val="4373A3"/>
    </a:accent1>
    <a:accent2>
      <a:srgbClr val="4B9DA4"/>
    </a:accent2>
    <a:accent3>
      <a:srgbClr val="4BA786"/>
    </a:accent3>
    <a:accent4>
      <a:srgbClr val="4CA560"/>
    </a:accent4>
    <a:accent5>
      <a:srgbClr val="53A646"/>
    </a:accent5>
    <a:accent6>
      <a:srgbClr val="75A445"/>
    </a:accent6>
    <a:hlink>
      <a:srgbClr val="658BD5"/>
    </a:hlink>
    <a:folHlink>
      <a:srgbClr val="9F69A3"/>
    </a:folHlink>
  </a:clrScheme>
</a:themeOverride>
</file>

<file path=ppt/theme/themeOverride3.xml><?xml version="1.0" encoding="utf-8"?>
<a:themeOverride xmlns:a="http://schemas.openxmlformats.org/drawingml/2006/main">
  <a:clrScheme name="自定义 4">
    <a:dk1>
      <a:srgbClr val="000000"/>
    </a:dk1>
    <a:lt1>
      <a:srgbClr val="FFFFFF"/>
    </a:lt1>
    <a:dk2>
      <a:srgbClr val="DBE6F1"/>
    </a:dk2>
    <a:lt2>
      <a:srgbClr val="FFFFFF"/>
    </a:lt2>
    <a:accent1>
      <a:srgbClr val="4373A3"/>
    </a:accent1>
    <a:accent2>
      <a:srgbClr val="4B9DA4"/>
    </a:accent2>
    <a:accent3>
      <a:srgbClr val="4BA786"/>
    </a:accent3>
    <a:accent4>
      <a:srgbClr val="4CA560"/>
    </a:accent4>
    <a:accent5>
      <a:srgbClr val="53A646"/>
    </a:accent5>
    <a:accent6>
      <a:srgbClr val="75A445"/>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2934</Words>
  <Application>WPS 演示</Application>
  <PresentationFormat>宽屏</PresentationFormat>
  <Paragraphs>79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汉仪旗黑-85S</vt:lpstr>
      <vt:lpstr>Calibri</vt:lpstr>
      <vt:lpstr>Arial Unicode MS</vt:lpstr>
      <vt:lpstr>1_Office 主题​​</vt:lpstr>
      <vt:lpstr>从数据库的角度处理硬件/软件的协同设计</vt:lpstr>
      <vt:lpstr>PowerPoint 演示文稿</vt:lpstr>
      <vt:lpstr>介绍 </vt:lpstr>
      <vt:lpstr>PowerPoint 演示文稿</vt:lpstr>
      <vt:lpstr>PowerPoint 演示文稿</vt:lpstr>
      <vt:lpstr>Enzian </vt:lpstr>
      <vt:lpstr>DoppioDB</vt:lpstr>
      <vt:lpstr>意义</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AGFLH</cp:lastModifiedBy>
  <cp:revision>10</cp:revision>
  <dcterms:created xsi:type="dcterms:W3CDTF">2020-12-01T09:35:00Z</dcterms:created>
  <dcterms:modified xsi:type="dcterms:W3CDTF">2020-12-10T09:57:25Z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