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79" r:id="rId2"/>
  </p:sldMasterIdLst>
  <p:notesMasterIdLst>
    <p:notesMasterId r:id="rId20"/>
  </p:notesMasterIdLst>
  <p:sldIdLst>
    <p:sldId id="256" r:id="rId3"/>
    <p:sldId id="257" r:id="rId4"/>
    <p:sldId id="258" r:id="rId5"/>
    <p:sldId id="282" r:id="rId6"/>
    <p:sldId id="259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5" r:id="rId17"/>
    <p:sldId id="274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8002"/>
    <a:srgbClr val="FDA907"/>
    <a:srgbClr val="FECB6A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92"/>
  </p:normalViewPr>
  <p:slideViewPr>
    <p:cSldViewPr snapToGrid="0" snapToObjects="1">
      <p:cViewPr varScale="1">
        <p:scale>
          <a:sx n="56" d="100"/>
          <a:sy n="56" d="100"/>
        </p:scale>
        <p:origin x="9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9EC38-CF96-4FA8-A014-35E2A079DB6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ED57B49-0AB5-4EEC-AF9F-EDCDB439C195}">
      <dgm:prSet phldrT="[文本]"/>
      <dgm:spPr/>
      <dgm:t>
        <a:bodyPr/>
        <a:lstStyle/>
        <a:p>
          <a:r>
            <a:rPr lang="en-US" altLang="zh-CN" dirty="0" err="1"/>
            <a:t>VisualWorldDB</a:t>
          </a:r>
          <a:endParaRPr lang="zh-CN" altLang="en-US" dirty="0"/>
        </a:p>
      </dgm:t>
    </dgm:pt>
    <dgm:pt modelId="{57F3BE57-F9E8-423A-99CE-A0C0EA54B0D9}" type="parTrans" cxnId="{2463DACD-B583-4F8E-AE93-9AF815924CDD}">
      <dgm:prSet/>
      <dgm:spPr/>
      <dgm:t>
        <a:bodyPr/>
        <a:lstStyle/>
        <a:p>
          <a:endParaRPr lang="zh-CN" altLang="en-US"/>
        </a:p>
      </dgm:t>
    </dgm:pt>
    <dgm:pt modelId="{9ABCF1C5-ABE3-4532-8B92-17562F59A2DD}" type="sibTrans" cxnId="{2463DACD-B583-4F8E-AE93-9AF815924CDD}">
      <dgm:prSet/>
      <dgm:spPr/>
      <dgm:t>
        <a:bodyPr/>
        <a:lstStyle/>
        <a:p>
          <a:endParaRPr lang="zh-CN" altLang="en-US"/>
        </a:p>
      </dgm:t>
    </dgm:pt>
    <dgm:pt modelId="{E9A135A4-6541-41A9-A41F-88DE50008B9D}">
      <dgm:prSet phldrT="[文本]"/>
      <dgm:spPr/>
      <dgm:t>
        <a:bodyPr/>
        <a:lstStyle/>
        <a:p>
          <a:r>
            <a:rPr lang="zh-CN" altLang="en-US" dirty="0"/>
            <a:t>处理视频时，将多个角度拍摄的同一目标的视频看作是同一个。</a:t>
          </a:r>
        </a:p>
      </dgm:t>
    </dgm:pt>
    <dgm:pt modelId="{1F3F19F3-EC16-4BA0-9257-504083545488}" type="parTrans" cxnId="{F7D2296B-CA7B-46F8-9F15-6F7DD3307D50}">
      <dgm:prSet/>
      <dgm:spPr/>
      <dgm:t>
        <a:bodyPr/>
        <a:lstStyle/>
        <a:p>
          <a:endParaRPr lang="zh-CN" altLang="en-US"/>
        </a:p>
      </dgm:t>
    </dgm:pt>
    <dgm:pt modelId="{09A88EDF-4F65-428F-BD52-73203747BCAA}" type="sibTrans" cxnId="{F7D2296B-CA7B-46F8-9F15-6F7DD3307D50}">
      <dgm:prSet/>
      <dgm:spPr/>
      <dgm:t>
        <a:bodyPr/>
        <a:lstStyle/>
        <a:p>
          <a:endParaRPr lang="zh-CN" altLang="en-US"/>
        </a:p>
      </dgm:t>
    </dgm:pt>
    <dgm:pt modelId="{651A1690-4486-4166-8F8D-9C9ACD2782F5}">
      <dgm:prSet phldrT="[文本]"/>
      <dgm:spPr/>
      <dgm:t>
        <a:bodyPr/>
        <a:lstStyle/>
        <a:p>
          <a:r>
            <a:rPr lang="zh-CN" altLang="en-US" dirty="0"/>
            <a:t>不再存储视频重复区域，占用空间小。</a:t>
          </a:r>
        </a:p>
      </dgm:t>
    </dgm:pt>
    <dgm:pt modelId="{54B4380B-893A-4CE2-9AD7-0B39D04FD4A9}" type="parTrans" cxnId="{500523E4-2827-470F-9F95-BA162205B70D}">
      <dgm:prSet/>
      <dgm:spPr/>
      <dgm:t>
        <a:bodyPr/>
        <a:lstStyle/>
        <a:p>
          <a:endParaRPr lang="zh-CN" altLang="en-US"/>
        </a:p>
      </dgm:t>
    </dgm:pt>
    <dgm:pt modelId="{00F63774-8AD8-4F41-853D-F15C1C3E2525}" type="sibTrans" cxnId="{500523E4-2827-470F-9F95-BA162205B70D}">
      <dgm:prSet/>
      <dgm:spPr/>
      <dgm:t>
        <a:bodyPr/>
        <a:lstStyle/>
        <a:p>
          <a:endParaRPr lang="zh-CN" altLang="en-US"/>
        </a:p>
      </dgm:t>
    </dgm:pt>
    <dgm:pt modelId="{BC622591-71EE-4B20-BDFF-CCFD64D517AC}">
      <dgm:prSet phldrT="[文本]"/>
      <dgm:spPr/>
      <dgm:t>
        <a:bodyPr/>
        <a:lstStyle/>
        <a:p>
          <a:r>
            <a:rPr lang="en-US" altLang="zh-CN" dirty="0"/>
            <a:t>VDBMS</a:t>
          </a:r>
          <a:endParaRPr lang="zh-CN" altLang="en-US" dirty="0"/>
        </a:p>
      </dgm:t>
    </dgm:pt>
    <dgm:pt modelId="{84187C67-F020-4661-881F-4BFF9AAFA4AB}" type="parTrans" cxnId="{B47E7DB7-0A0C-4E45-8C66-ABB0EF148E35}">
      <dgm:prSet/>
      <dgm:spPr/>
      <dgm:t>
        <a:bodyPr/>
        <a:lstStyle/>
        <a:p>
          <a:endParaRPr lang="zh-CN" altLang="en-US"/>
        </a:p>
      </dgm:t>
    </dgm:pt>
    <dgm:pt modelId="{0A618F12-EBA7-4355-89B8-427E9022BFCE}" type="sibTrans" cxnId="{B47E7DB7-0A0C-4E45-8C66-ABB0EF148E35}">
      <dgm:prSet/>
      <dgm:spPr/>
      <dgm:t>
        <a:bodyPr/>
        <a:lstStyle/>
        <a:p>
          <a:endParaRPr lang="zh-CN" altLang="en-US"/>
        </a:p>
      </dgm:t>
    </dgm:pt>
    <dgm:pt modelId="{A06D8DE8-1CC0-4DA1-9F13-52B723064220}">
      <dgm:prSet phldrT="[文本]"/>
      <dgm:spPr/>
      <dgm:t>
        <a:bodyPr/>
        <a:lstStyle/>
        <a:p>
          <a:r>
            <a:rPr lang="zh-CN" altLang="en-US" dirty="0"/>
            <a:t>处理视频流时，将每个视频看作独立的数据。</a:t>
          </a:r>
        </a:p>
      </dgm:t>
    </dgm:pt>
    <dgm:pt modelId="{D23CBB3B-59D7-4777-9BF0-20FB4D97B307}" type="parTrans" cxnId="{8EA2E0BB-A2EB-470C-9851-D348F26EBD47}">
      <dgm:prSet/>
      <dgm:spPr/>
      <dgm:t>
        <a:bodyPr/>
        <a:lstStyle/>
        <a:p>
          <a:endParaRPr lang="zh-CN" altLang="en-US"/>
        </a:p>
      </dgm:t>
    </dgm:pt>
    <dgm:pt modelId="{9FCDA808-DD98-46D1-86E8-41E0D7459867}" type="sibTrans" cxnId="{8EA2E0BB-A2EB-470C-9851-D348F26EBD47}">
      <dgm:prSet/>
      <dgm:spPr/>
      <dgm:t>
        <a:bodyPr/>
        <a:lstStyle/>
        <a:p>
          <a:endParaRPr lang="zh-CN" altLang="en-US"/>
        </a:p>
      </dgm:t>
    </dgm:pt>
    <dgm:pt modelId="{A1D9A7F3-8C5F-4918-A900-EBA135F2AFB0}">
      <dgm:prSet phldrT="[文本]"/>
      <dgm:spPr/>
      <dgm:t>
        <a:bodyPr/>
        <a:lstStyle/>
        <a:p>
          <a:r>
            <a:rPr lang="zh-CN" altLang="en-US" dirty="0"/>
            <a:t>每个视频单独存放，占用空间大</a:t>
          </a:r>
        </a:p>
      </dgm:t>
    </dgm:pt>
    <dgm:pt modelId="{5139EF60-D11E-4022-A5EA-74F9F639C083}" type="parTrans" cxnId="{FC4A388E-A593-4262-B55F-A95A16685EC5}">
      <dgm:prSet/>
      <dgm:spPr/>
      <dgm:t>
        <a:bodyPr/>
        <a:lstStyle/>
        <a:p>
          <a:endParaRPr lang="zh-CN" altLang="en-US"/>
        </a:p>
      </dgm:t>
    </dgm:pt>
    <dgm:pt modelId="{256ACBF0-16D9-46D5-B16B-39BDF927C28B}" type="sibTrans" cxnId="{FC4A388E-A593-4262-B55F-A95A16685EC5}">
      <dgm:prSet/>
      <dgm:spPr/>
      <dgm:t>
        <a:bodyPr/>
        <a:lstStyle/>
        <a:p>
          <a:endParaRPr lang="zh-CN" altLang="en-US"/>
        </a:p>
      </dgm:t>
    </dgm:pt>
    <dgm:pt modelId="{96668193-EBF5-4478-907E-00B542EAB595}" type="pres">
      <dgm:prSet presAssocID="{5049EC38-CF96-4FA8-A014-35E2A079DB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B512C5-1802-475B-9B45-408503AA5B26}" type="pres">
      <dgm:prSet presAssocID="{2ED57B49-0AB5-4EEC-AF9F-EDCDB439C195}" presName="root" presStyleCnt="0"/>
      <dgm:spPr/>
    </dgm:pt>
    <dgm:pt modelId="{07CF5BCB-24BA-4855-92AF-AEF4CE803943}" type="pres">
      <dgm:prSet presAssocID="{2ED57B49-0AB5-4EEC-AF9F-EDCDB439C195}" presName="rootComposite" presStyleCnt="0"/>
      <dgm:spPr/>
    </dgm:pt>
    <dgm:pt modelId="{A88FB274-8181-44AA-B6A7-C765AE3C6869}" type="pres">
      <dgm:prSet presAssocID="{2ED57B49-0AB5-4EEC-AF9F-EDCDB439C195}" presName="rootText" presStyleLbl="node1" presStyleIdx="0" presStyleCnt="2" custScaleX="171980"/>
      <dgm:spPr/>
    </dgm:pt>
    <dgm:pt modelId="{023F6E80-2040-40B1-9800-314BCD0873B0}" type="pres">
      <dgm:prSet presAssocID="{2ED57B49-0AB5-4EEC-AF9F-EDCDB439C195}" presName="rootConnector" presStyleLbl="node1" presStyleIdx="0" presStyleCnt="2"/>
      <dgm:spPr/>
    </dgm:pt>
    <dgm:pt modelId="{9EA8F471-1649-4EDC-AFAE-17E6A266B131}" type="pres">
      <dgm:prSet presAssocID="{2ED57B49-0AB5-4EEC-AF9F-EDCDB439C195}" presName="childShape" presStyleCnt="0"/>
      <dgm:spPr/>
    </dgm:pt>
    <dgm:pt modelId="{2A3E70F9-4ADB-471E-AF17-24E51A004288}" type="pres">
      <dgm:prSet presAssocID="{1F3F19F3-EC16-4BA0-9257-504083545488}" presName="Name13" presStyleLbl="parChTrans1D2" presStyleIdx="0" presStyleCnt="4"/>
      <dgm:spPr/>
    </dgm:pt>
    <dgm:pt modelId="{7DC3EC79-ECA4-4B47-83C3-B72406D9E47E}" type="pres">
      <dgm:prSet presAssocID="{E9A135A4-6541-41A9-A41F-88DE50008B9D}" presName="childText" presStyleLbl="bgAcc1" presStyleIdx="0" presStyleCnt="4" custScaleX="167688">
        <dgm:presLayoutVars>
          <dgm:bulletEnabled val="1"/>
        </dgm:presLayoutVars>
      </dgm:prSet>
      <dgm:spPr/>
    </dgm:pt>
    <dgm:pt modelId="{ADA147AD-EC95-43BB-A248-132E279722D1}" type="pres">
      <dgm:prSet presAssocID="{54B4380B-893A-4CE2-9AD7-0B39D04FD4A9}" presName="Name13" presStyleLbl="parChTrans1D2" presStyleIdx="1" presStyleCnt="4"/>
      <dgm:spPr/>
    </dgm:pt>
    <dgm:pt modelId="{F62CDD49-D3ED-4CE3-8A13-A4AA9FBD9945}" type="pres">
      <dgm:prSet presAssocID="{651A1690-4486-4166-8F8D-9C9ACD2782F5}" presName="childText" presStyleLbl="bgAcc1" presStyleIdx="1" presStyleCnt="4" custScaleX="167688">
        <dgm:presLayoutVars>
          <dgm:bulletEnabled val="1"/>
        </dgm:presLayoutVars>
      </dgm:prSet>
      <dgm:spPr/>
    </dgm:pt>
    <dgm:pt modelId="{78A8DE83-6E0C-456D-A93F-A673214FD930}" type="pres">
      <dgm:prSet presAssocID="{BC622591-71EE-4B20-BDFF-CCFD64D517AC}" presName="root" presStyleCnt="0"/>
      <dgm:spPr/>
    </dgm:pt>
    <dgm:pt modelId="{E14178A6-8DEB-481A-9992-8320E788B75A}" type="pres">
      <dgm:prSet presAssocID="{BC622591-71EE-4B20-BDFF-CCFD64D517AC}" presName="rootComposite" presStyleCnt="0"/>
      <dgm:spPr/>
    </dgm:pt>
    <dgm:pt modelId="{89836799-DB5F-4A97-94F2-F128A08939AF}" type="pres">
      <dgm:prSet presAssocID="{BC622591-71EE-4B20-BDFF-CCFD64D517AC}" presName="rootText" presStyleLbl="node1" presStyleIdx="1" presStyleCnt="2" custScaleX="172028"/>
      <dgm:spPr/>
    </dgm:pt>
    <dgm:pt modelId="{50FEFD3C-7B0C-475A-86DC-35F927D32726}" type="pres">
      <dgm:prSet presAssocID="{BC622591-71EE-4B20-BDFF-CCFD64D517AC}" presName="rootConnector" presStyleLbl="node1" presStyleIdx="1" presStyleCnt="2"/>
      <dgm:spPr/>
    </dgm:pt>
    <dgm:pt modelId="{51748D41-5380-4F75-B208-5F087C22B648}" type="pres">
      <dgm:prSet presAssocID="{BC622591-71EE-4B20-BDFF-CCFD64D517AC}" presName="childShape" presStyleCnt="0"/>
      <dgm:spPr/>
    </dgm:pt>
    <dgm:pt modelId="{E52B8D01-C921-4B94-AA3E-7427ECAA025E}" type="pres">
      <dgm:prSet presAssocID="{D23CBB3B-59D7-4777-9BF0-20FB4D97B307}" presName="Name13" presStyleLbl="parChTrans1D2" presStyleIdx="2" presStyleCnt="4"/>
      <dgm:spPr/>
    </dgm:pt>
    <dgm:pt modelId="{9C91373D-BF73-4164-A5E6-5127712B0642}" type="pres">
      <dgm:prSet presAssocID="{A06D8DE8-1CC0-4DA1-9F13-52B723064220}" presName="childText" presStyleLbl="bgAcc1" presStyleIdx="2" presStyleCnt="4" custScaleX="167688">
        <dgm:presLayoutVars>
          <dgm:bulletEnabled val="1"/>
        </dgm:presLayoutVars>
      </dgm:prSet>
      <dgm:spPr/>
    </dgm:pt>
    <dgm:pt modelId="{FF3E4C3A-7B70-4037-A87F-BEC9DB6E97A9}" type="pres">
      <dgm:prSet presAssocID="{5139EF60-D11E-4022-A5EA-74F9F639C083}" presName="Name13" presStyleLbl="parChTrans1D2" presStyleIdx="3" presStyleCnt="4"/>
      <dgm:spPr/>
    </dgm:pt>
    <dgm:pt modelId="{655186A9-8D1E-4E12-8F07-C232544A5F25}" type="pres">
      <dgm:prSet presAssocID="{A1D9A7F3-8C5F-4918-A900-EBA135F2AFB0}" presName="childText" presStyleLbl="bgAcc1" presStyleIdx="3" presStyleCnt="4" custScaleX="167688">
        <dgm:presLayoutVars>
          <dgm:bulletEnabled val="1"/>
        </dgm:presLayoutVars>
      </dgm:prSet>
      <dgm:spPr/>
    </dgm:pt>
  </dgm:ptLst>
  <dgm:cxnLst>
    <dgm:cxn modelId="{5090031A-62D5-46DC-817C-00A7ECF3A4D8}" type="presOf" srcId="{E9A135A4-6541-41A9-A41F-88DE50008B9D}" destId="{7DC3EC79-ECA4-4B47-83C3-B72406D9E47E}" srcOrd="0" destOrd="0" presId="urn:microsoft.com/office/officeart/2005/8/layout/hierarchy3"/>
    <dgm:cxn modelId="{828ACE1A-848A-4301-9208-634197B14C5D}" type="presOf" srcId="{BC622591-71EE-4B20-BDFF-CCFD64D517AC}" destId="{50FEFD3C-7B0C-475A-86DC-35F927D32726}" srcOrd="1" destOrd="0" presId="urn:microsoft.com/office/officeart/2005/8/layout/hierarchy3"/>
    <dgm:cxn modelId="{7481DB3B-8EE4-4C42-B73A-CD929360E599}" type="presOf" srcId="{BC622591-71EE-4B20-BDFF-CCFD64D517AC}" destId="{89836799-DB5F-4A97-94F2-F128A08939AF}" srcOrd="0" destOrd="0" presId="urn:microsoft.com/office/officeart/2005/8/layout/hierarchy3"/>
    <dgm:cxn modelId="{5F46073F-402B-4177-9682-2F890B675660}" type="presOf" srcId="{D23CBB3B-59D7-4777-9BF0-20FB4D97B307}" destId="{E52B8D01-C921-4B94-AA3E-7427ECAA025E}" srcOrd="0" destOrd="0" presId="urn:microsoft.com/office/officeart/2005/8/layout/hierarchy3"/>
    <dgm:cxn modelId="{73112B66-B310-4D0D-9304-F36719527323}" type="presOf" srcId="{2ED57B49-0AB5-4EEC-AF9F-EDCDB439C195}" destId="{023F6E80-2040-40B1-9800-314BCD0873B0}" srcOrd="1" destOrd="0" presId="urn:microsoft.com/office/officeart/2005/8/layout/hierarchy3"/>
    <dgm:cxn modelId="{53D18748-9ED6-4F65-976B-3694C23D6FD5}" type="presOf" srcId="{A1D9A7F3-8C5F-4918-A900-EBA135F2AFB0}" destId="{655186A9-8D1E-4E12-8F07-C232544A5F25}" srcOrd="0" destOrd="0" presId="urn:microsoft.com/office/officeart/2005/8/layout/hierarchy3"/>
    <dgm:cxn modelId="{F7D2296B-CA7B-46F8-9F15-6F7DD3307D50}" srcId="{2ED57B49-0AB5-4EEC-AF9F-EDCDB439C195}" destId="{E9A135A4-6541-41A9-A41F-88DE50008B9D}" srcOrd="0" destOrd="0" parTransId="{1F3F19F3-EC16-4BA0-9257-504083545488}" sibTransId="{09A88EDF-4F65-428F-BD52-73203747BCAA}"/>
    <dgm:cxn modelId="{52424252-FE54-4D67-86A7-744AC1DE44C2}" type="presOf" srcId="{651A1690-4486-4166-8F8D-9C9ACD2782F5}" destId="{F62CDD49-D3ED-4CE3-8A13-A4AA9FBD9945}" srcOrd="0" destOrd="0" presId="urn:microsoft.com/office/officeart/2005/8/layout/hierarchy3"/>
    <dgm:cxn modelId="{C788987E-0D39-4FD4-9ACB-3AFE15564E72}" type="presOf" srcId="{54B4380B-893A-4CE2-9AD7-0B39D04FD4A9}" destId="{ADA147AD-EC95-43BB-A248-132E279722D1}" srcOrd="0" destOrd="0" presId="urn:microsoft.com/office/officeart/2005/8/layout/hierarchy3"/>
    <dgm:cxn modelId="{FC4A388E-A593-4262-B55F-A95A16685EC5}" srcId="{BC622591-71EE-4B20-BDFF-CCFD64D517AC}" destId="{A1D9A7F3-8C5F-4918-A900-EBA135F2AFB0}" srcOrd="1" destOrd="0" parTransId="{5139EF60-D11E-4022-A5EA-74F9F639C083}" sibTransId="{256ACBF0-16D9-46D5-B16B-39BDF927C28B}"/>
    <dgm:cxn modelId="{926EB194-CB8C-422D-9FF3-4D332B7AE925}" type="presOf" srcId="{5049EC38-CF96-4FA8-A014-35E2A079DB64}" destId="{96668193-EBF5-4478-907E-00B542EAB595}" srcOrd="0" destOrd="0" presId="urn:microsoft.com/office/officeart/2005/8/layout/hierarchy3"/>
    <dgm:cxn modelId="{8CBDDA99-ADC9-44D2-95A6-84F632390EAA}" type="presOf" srcId="{5139EF60-D11E-4022-A5EA-74F9F639C083}" destId="{FF3E4C3A-7B70-4037-A87F-BEC9DB6E97A9}" srcOrd="0" destOrd="0" presId="urn:microsoft.com/office/officeart/2005/8/layout/hierarchy3"/>
    <dgm:cxn modelId="{C06EAFA3-EE9B-47E7-A973-891A08A7F1E5}" type="presOf" srcId="{A06D8DE8-1CC0-4DA1-9F13-52B723064220}" destId="{9C91373D-BF73-4164-A5E6-5127712B0642}" srcOrd="0" destOrd="0" presId="urn:microsoft.com/office/officeart/2005/8/layout/hierarchy3"/>
    <dgm:cxn modelId="{AF2DECA7-07DD-484B-A914-7FADF3A5C952}" type="presOf" srcId="{2ED57B49-0AB5-4EEC-AF9F-EDCDB439C195}" destId="{A88FB274-8181-44AA-B6A7-C765AE3C6869}" srcOrd="0" destOrd="0" presId="urn:microsoft.com/office/officeart/2005/8/layout/hierarchy3"/>
    <dgm:cxn modelId="{B47E7DB7-0A0C-4E45-8C66-ABB0EF148E35}" srcId="{5049EC38-CF96-4FA8-A014-35E2A079DB64}" destId="{BC622591-71EE-4B20-BDFF-CCFD64D517AC}" srcOrd="1" destOrd="0" parTransId="{84187C67-F020-4661-881F-4BFF9AAFA4AB}" sibTransId="{0A618F12-EBA7-4355-89B8-427E9022BFCE}"/>
    <dgm:cxn modelId="{8EA2E0BB-A2EB-470C-9851-D348F26EBD47}" srcId="{BC622591-71EE-4B20-BDFF-CCFD64D517AC}" destId="{A06D8DE8-1CC0-4DA1-9F13-52B723064220}" srcOrd="0" destOrd="0" parTransId="{D23CBB3B-59D7-4777-9BF0-20FB4D97B307}" sibTransId="{9FCDA808-DD98-46D1-86E8-41E0D7459867}"/>
    <dgm:cxn modelId="{3A92B4CC-9A50-4769-A607-98B7A38D5E1C}" type="presOf" srcId="{1F3F19F3-EC16-4BA0-9257-504083545488}" destId="{2A3E70F9-4ADB-471E-AF17-24E51A004288}" srcOrd="0" destOrd="0" presId="urn:microsoft.com/office/officeart/2005/8/layout/hierarchy3"/>
    <dgm:cxn modelId="{2463DACD-B583-4F8E-AE93-9AF815924CDD}" srcId="{5049EC38-CF96-4FA8-A014-35E2A079DB64}" destId="{2ED57B49-0AB5-4EEC-AF9F-EDCDB439C195}" srcOrd="0" destOrd="0" parTransId="{57F3BE57-F9E8-423A-99CE-A0C0EA54B0D9}" sibTransId="{9ABCF1C5-ABE3-4532-8B92-17562F59A2DD}"/>
    <dgm:cxn modelId="{500523E4-2827-470F-9F95-BA162205B70D}" srcId="{2ED57B49-0AB5-4EEC-AF9F-EDCDB439C195}" destId="{651A1690-4486-4166-8F8D-9C9ACD2782F5}" srcOrd="1" destOrd="0" parTransId="{54B4380B-893A-4CE2-9AD7-0B39D04FD4A9}" sibTransId="{00F63774-8AD8-4F41-853D-F15C1C3E2525}"/>
    <dgm:cxn modelId="{2194685C-87E9-4DE2-B21A-C16654813C9F}" type="presParOf" srcId="{96668193-EBF5-4478-907E-00B542EAB595}" destId="{BEB512C5-1802-475B-9B45-408503AA5B26}" srcOrd="0" destOrd="0" presId="urn:microsoft.com/office/officeart/2005/8/layout/hierarchy3"/>
    <dgm:cxn modelId="{5879A016-368A-43BE-AB3E-72630CFE3510}" type="presParOf" srcId="{BEB512C5-1802-475B-9B45-408503AA5B26}" destId="{07CF5BCB-24BA-4855-92AF-AEF4CE803943}" srcOrd="0" destOrd="0" presId="urn:microsoft.com/office/officeart/2005/8/layout/hierarchy3"/>
    <dgm:cxn modelId="{F31BB71B-080B-47A7-B3CE-4BD6AE7E1AC9}" type="presParOf" srcId="{07CF5BCB-24BA-4855-92AF-AEF4CE803943}" destId="{A88FB274-8181-44AA-B6A7-C765AE3C6869}" srcOrd="0" destOrd="0" presId="urn:microsoft.com/office/officeart/2005/8/layout/hierarchy3"/>
    <dgm:cxn modelId="{130E561F-701F-48E4-A1A9-5883F5E38769}" type="presParOf" srcId="{07CF5BCB-24BA-4855-92AF-AEF4CE803943}" destId="{023F6E80-2040-40B1-9800-314BCD0873B0}" srcOrd="1" destOrd="0" presId="urn:microsoft.com/office/officeart/2005/8/layout/hierarchy3"/>
    <dgm:cxn modelId="{552C47A0-9B90-456E-8E19-614936A7CC84}" type="presParOf" srcId="{BEB512C5-1802-475B-9B45-408503AA5B26}" destId="{9EA8F471-1649-4EDC-AFAE-17E6A266B131}" srcOrd="1" destOrd="0" presId="urn:microsoft.com/office/officeart/2005/8/layout/hierarchy3"/>
    <dgm:cxn modelId="{23EA2556-DF5B-44EF-ADF5-4F53D1D0AFF4}" type="presParOf" srcId="{9EA8F471-1649-4EDC-AFAE-17E6A266B131}" destId="{2A3E70F9-4ADB-471E-AF17-24E51A004288}" srcOrd="0" destOrd="0" presId="urn:microsoft.com/office/officeart/2005/8/layout/hierarchy3"/>
    <dgm:cxn modelId="{FB11B92C-63B9-4F3F-94A4-F4E0817E11E9}" type="presParOf" srcId="{9EA8F471-1649-4EDC-AFAE-17E6A266B131}" destId="{7DC3EC79-ECA4-4B47-83C3-B72406D9E47E}" srcOrd="1" destOrd="0" presId="urn:microsoft.com/office/officeart/2005/8/layout/hierarchy3"/>
    <dgm:cxn modelId="{4297DAF5-C42B-4528-9C21-0691E2A8414C}" type="presParOf" srcId="{9EA8F471-1649-4EDC-AFAE-17E6A266B131}" destId="{ADA147AD-EC95-43BB-A248-132E279722D1}" srcOrd="2" destOrd="0" presId="urn:microsoft.com/office/officeart/2005/8/layout/hierarchy3"/>
    <dgm:cxn modelId="{C985554C-C065-46F8-BF22-E4A83189461B}" type="presParOf" srcId="{9EA8F471-1649-4EDC-AFAE-17E6A266B131}" destId="{F62CDD49-D3ED-4CE3-8A13-A4AA9FBD9945}" srcOrd="3" destOrd="0" presId="urn:microsoft.com/office/officeart/2005/8/layout/hierarchy3"/>
    <dgm:cxn modelId="{5680778C-41B6-43DD-95E2-1169883F6CFC}" type="presParOf" srcId="{96668193-EBF5-4478-907E-00B542EAB595}" destId="{78A8DE83-6E0C-456D-A93F-A673214FD930}" srcOrd="1" destOrd="0" presId="urn:microsoft.com/office/officeart/2005/8/layout/hierarchy3"/>
    <dgm:cxn modelId="{8C23341B-3680-44C5-9844-9D8D10164A4E}" type="presParOf" srcId="{78A8DE83-6E0C-456D-A93F-A673214FD930}" destId="{E14178A6-8DEB-481A-9992-8320E788B75A}" srcOrd="0" destOrd="0" presId="urn:microsoft.com/office/officeart/2005/8/layout/hierarchy3"/>
    <dgm:cxn modelId="{6D999648-C6DA-45C4-8B33-709B2C53FF05}" type="presParOf" srcId="{E14178A6-8DEB-481A-9992-8320E788B75A}" destId="{89836799-DB5F-4A97-94F2-F128A08939AF}" srcOrd="0" destOrd="0" presId="urn:microsoft.com/office/officeart/2005/8/layout/hierarchy3"/>
    <dgm:cxn modelId="{AD5C2EC8-4578-444A-9C8A-4B3FD66E0381}" type="presParOf" srcId="{E14178A6-8DEB-481A-9992-8320E788B75A}" destId="{50FEFD3C-7B0C-475A-86DC-35F927D32726}" srcOrd="1" destOrd="0" presId="urn:microsoft.com/office/officeart/2005/8/layout/hierarchy3"/>
    <dgm:cxn modelId="{CF770712-D7DD-4ABC-9AC7-7BFAC5617D5B}" type="presParOf" srcId="{78A8DE83-6E0C-456D-A93F-A673214FD930}" destId="{51748D41-5380-4F75-B208-5F087C22B648}" srcOrd="1" destOrd="0" presId="urn:microsoft.com/office/officeart/2005/8/layout/hierarchy3"/>
    <dgm:cxn modelId="{5E6A8AD9-177F-4A51-A3B5-726D9BE657C8}" type="presParOf" srcId="{51748D41-5380-4F75-B208-5F087C22B648}" destId="{E52B8D01-C921-4B94-AA3E-7427ECAA025E}" srcOrd="0" destOrd="0" presId="urn:microsoft.com/office/officeart/2005/8/layout/hierarchy3"/>
    <dgm:cxn modelId="{7ACE1453-DE81-4F0D-AD3B-C3F06680CD2B}" type="presParOf" srcId="{51748D41-5380-4F75-B208-5F087C22B648}" destId="{9C91373D-BF73-4164-A5E6-5127712B0642}" srcOrd="1" destOrd="0" presId="urn:microsoft.com/office/officeart/2005/8/layout/hierarchy3"/>
    <dgm:cxn modelId="{18B5F68A-3868-453C-9CE8-6EBE6FB8C860}" type="presParOf" srcId="{51748D41-5380-4F75-B208-5F087C22B648}" destId="{FF3E4C3A-7B70-4037-A87F-BEC9DB6E97A9}" srcOrd="2" destOrd="0" presId="urn:microsoft.com/office/officeart/2005/8/layout/hierarchy3"/>
    <dgm:cxn modelId="{7682E43F-D2A9-4C8F-A423-94A7DB8AC5DF}" type="presParOf" srcId="{51748D41-5380-4F75-B208-5F087C22B648}" destId="{655186A9-8D1E-4E12-8F07-C232544A5F2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0F9DB-51BF-4FAD-9CE0-F0185EA738E9}" type="doc">
      <dgm:prSet loTypeId="urn:microsoft.com/office/officeart/2005/8/layout/equation2" loCatId="relationship" qsTypeId="urn:microsoft.com/office/officeart/2005/8/quickstyle/simple1" qsCatId="simple" csTypeId="urn:microsoft.com/office/officeart/2005/8/colors/accent2_2" csCatId="accent2" phldr="1"/>
      <dgm:spPr/>
    </dgm:pt>
    <dgm:pt modelId="{09DB1359-DAAC-41D6-B220-C2CFCAFB8FF8}">
      <dgm:prSet phldrT="[文本]" custT="1"/>
      <dgm:spPr>
        <a:solidFill>
          <a:srgbClr val="FDA907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6670" tIns="26670" rIns="26670" bIns="26670" numCol="1" spcCol="1270" anchor="ctr" anchorCtr="0"/>
        <a:lstStyle/>
        <a:p>
          <a:pPr marL="0"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存储管理器</a:t>
          </a:r>
        </a:p>
      </dgm:t>
    </dgm:pt>
    <dgm:pt modelId="{780445C3-C264-4B0A-91F4-AA6145AE45CA}" type="parTrans" cxnId="{8B6DB026-4398-4BA0-B2B8-ADA3F622F601}">
      <dgm:prSet/>
      <dgm:spPr/>
      <dgm:t>
        <a:bodyPr/>
        <a:lstStyle/>
        <a:p>
          <a:endParaRPr lang="zh-CN" altLang="en-US"/>
        </a:p>
      </dgm:t>
    </dgm:pt>
    <dgm:pt modelId="{5D2461A4-FF31-4AA3-A7AE-CA34E73CD9B1}" type="sibTrans" cxnId="{8B6DB026-4398-4BA0-B2B8-ADA3F622F601}">
      <dgm:prSet/>
      <dgm:spPr/>
      <dgm:t>
        <a:bodyPr/>
        <a:lstStyle/>
        <a:p>
          <a:endParaRPr lang="zh-CN" altLang="en-US"/>
        </a:p>
      </dgm:t>
    </dgm:pt>
    <dgm:pt modelId="{5A05C12D-6A56-4127-AA39-596301EE15CC}">
      <dgm:prSet phldrT="[文本]"/>
      <dgm:spPr/>
      <dgm:t>
        <a:bodyPr/>
        <a:lstStyle/>
        <a:p>
          <a:r>
            <a:rPr lang="zh-CN" altLang="en-US" dirty="0"/>
            <a:t>视频文</a:t>
          </a:r>
          <a:endParaRPr lang="en-US" altLang="zh-CN" dirty="0"/>
        </a:p>
        <a:p>
          <a:r>
            <a:rPr lang="zh-CN" altLang="en-US" dirty="0"/>
            <a:t>件系统（</a:t>
          </a:r>
          <a:r>
            <a:rPr lang="en-US" altLang="zh-CN" dirty="0"/>
            <a:t>VFS</a:t>
          </a:r>
          <a:r>
            <a:rPr lang="zh-CN" altLang="en-US" dirty="0"/>
            <a:t>）</a:t>
          </a:r>
        </a:p>
      </dgm:t>
    </dgm:pt>
    <dgm:pt modelId="{E9E095D2-13DD-4366-B09F-61A55923FA04}" type="parTrans" cxnId="{2BA35260-686D-4E68-9989-52E72153FFFF}">
      <dgm:prSet/>
      <dgm:spPr/>
      <dgm:t>
        <a:bodyPr/>
        <a:lstStyle/>
        <a:p>
          <a:endParaRPr lang="zh-CN" altLang="en-US"/>
        </a:p>
      </dgm:t>
    </dgm:pt>
    <dgm:pt modelId="{D0E9B7AD-E5DB-43DF-A938-F0317E63EE8D}" type="sibTrans" cxnId="{2BA35260-686D-4E68-9989-52E72153FFFF}">
      <dgm:prSet/>
      <dgm:spPr/>
      <dgm:t>
        <a:bodyPr/>
        <a:lstStyle/>
        <a:p>
          <a:endParaRPr lang="zh-CN" altLang="en-US"/>
        </a:p>
      </dgm:t>
    </dgm:pt>
    <dgm:pt modelId="{17D6E878-66A0-42D8-ABF8-98EB443D29F8}">
      <dgm:prSet phldrT="[文本]"/>
      <dgm:spPr/>
      <dgm:t>
        <a:bodyPr/>
        <a:lstStyle/>
        <a:p>
          <a:r>
            <a:rPr lang="zh-CN" altLang="en-US" dirty="0"/>
            <a:t>存储</a:t>
          </a:r>
          <a:endParaRPr lang="en-US" altLang="zh-CN" dirty="0"/>
        </a:p>
        <a:p>
          <a:r>
            <a:rPr lang="zh-CN" altLang="en-US" dirty="0"/>
            <a:t>系统</a:t>
          </a:r>
        </a:p>
      </dgm:t>
    </dgm:pt>
    <dgm:pt modelId="{6312D068-66D5-4C8B-B777-F70D4BFF1D5C}" type="parTrans" cxnId="{02DF40F0-F58A-4719-B40E-6BB7C9E75EF3}">
      <dgm:prSet/>
      <dgm:spPr/>
      <dgm:t>
        <a:bodyPr/>
        <a:lstStyle/>
        <a:p>
          <a:endParaRPr lang="zh-CN" altLang="en-US"/>
        </a:p>
      </dgm:t>
    </dgm:pt>
    <dgm:pt modelId="{424CF403-9B49-420D-8A67-62EB0DD792A0}" type="sibTrans" cxnId="{02DF40F0-F58A-4719-B40E-6BB7C9E75EF3}">
      <dgm:prSet/>
      <dgm:spPr/>
      <dgm:t>
        <a:bodyPr/>
        <a:lstStyle/>
        <a:p>
          <a:endParaRPr lang="zh-CN" altLang="en-US"/>
        </a:p>
      </dgm:t>
    </dgm:pt>
    <dgm:pt modelId="{3675ED0E-551D-44F9-A17B-D162C2DAC775}" type="pres">
      <dgm:prSet presAssocID="{6DD0F9DB-51BF-4FAD-9CE0-F0185EA738E9}" presName="Name0" presStyleCnt="0">
        <dgm:presLayoutVars>
          <dgm:dir/>
          <dgm:resizeHandles val="exact"/>
        </dgm:presLayoutVars>
      </dgm:prSet>
      <dgm:spPr/>
    </dgm:pt>
    <dgm:pt modelId="{47D781C8-38F3-4831-88F4-0EBBFCDEC87A}" type="pres">
      <dgm:prSet presAssocID="{6DD0F9DB-51BF-4FAD-9CE0-F0185EA738E9}" presName="vNodes" presStyleCnt="0"/>
      <dgm:spPr/>
    </dgm:pt>
    <dgm:pt modelId="{BC280F76-678D-4175-8C62-672C68A9A0A2}" type="pres">
      <dgm:prSet presAssocID="{09DB1359-DAAC-41D6-B220-C2CFCAFB8FF8}" presName="node" presStyleLbl="node1" presStyleIdx="0" presStyleCnt="3" custScaleX="123981" custScaleY="123981">
        <dgm:presLayoutVars>
          <dgm:bulletEnabled val="1"/>
        </dgm:presLayoutVars>
      </dgm:prSet>
      <dgm:spPr>
        <a:xfrm>
          <a:off x="840899" y="1484"/>
          <a:ext cx="2081369" cy="2081369"/>
        </a:xfrm>
        <a:prstGeom prst="ellipse">
          <a:avLst/>
        </a:prstGeom>
      </dgm:spPr>
    </dgm:pt>
    <dgm:pt modelId="{B2A7DBFC-213C-4C8D-B722-81C19D2FE929}" type="pres">
      <dgm:prSet presAssocID="{5D2461A4-FF31-4AA3-A7AE-CA34E73CD9B1}" presName="spacerT" presStyleCnt="0"/>
      <dgm:spPr/>
    </dgm:pt>
    <dgm:pt modelId="{01EBB059-6255-44BF-8D9F-17EB3E82D3BB}" type="pres">
      <dgm:prSet presAssocID="{5D2461A4-FF31-4AA3-A7AE-CA34E73CD9B1}" presName="sibTrans" presStyleLbl="sibTrans2D1" presStyleIdx="0" presStyleCnt="2"/>
      <dgm:spPr/>
    </dgm:pt>
    <dgm:pt modelId="{3E852B88-264C-4BAE-983D-D4BB74086135}" type="pres">
      <dgm:prSet presAssocID="{5D2461A4-FF31-4AA3-A7AE-CA34E73CD9B1}" presName="spacerB" presStyleCnt="0"/>
      <dgm:spPr/>
    </dgm:pt>
    <dgm:pt modelId="{A46B9407-0C56-4988-A9BA-1573F7819BB2}" type="pres">
      <dgm:prSet presAssocID="{5A05C12D-6A56-4127-AA39-596301EE15CC}" presName="node" presStyleLbl="node1" presStyleIdx="1" presStyleCnt="3" custScaleX="124376" custScaleY="124376">
        <dgm:presLayoutVars>
          <dgm:bulletEnabled val="1"/>
        </dgm:presLayoutVars>
      </dgm:prSet>
      <dgm:spPr/>
    </dgm:pt>
    <dgm:pt modelId="{9549E549-B9FA-4FD8-A0AE-794F3DB7140B}" type="pres">
      <dgm:prSet presAssocID="{6DD0F9DB-51BF-4FAD-9CE0-F0185EA738E9}" presName="sibTransLast" presStyleLbl="sibTrans2D1" presStyleIdx="1" presStyleCnt="2"/>
      <dgm:spPr/>
    </dgm:pt>
    <dgm:pt modelId="{E1E945AA-5AD8-4DD6-B8A4-BD2437BB4AC3}" type="pres">
      <dgm:prSet presAssocID="{6DD0F9DB-51BF-4FAD-9CE0-F0185EA738E9}" presName="connectorText" presStyleLbl="sibTrans2D1" presStyleIdx="1" presStyleCnt="2"/>
      <dgm:spPr/>
    </dgm:pt>
    <dgm:pt modelId="{DD66B304-9EFE-4E41-8161-AEEA327717D1}" type="pres">
      <dgm:prSet presAssocID="{6DD0F9DB-51BF-4FAD-9CE0-F0185EA738E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8592917-1C0A-4B9E-964D-91377793C3A0}" type="presOf" srcId="{17D6E878-66A0-42D8-ABF8-98EB443D29F8}" destId="{DD66B304-9EFE-4E41-8161-AEEA327717D1}" srcOrd="0" destOrd="0" presId="urn:microsoft.com/office/officeart/2005/8/layout/equation2"/>
    <dgm:cxn modelId="{8B6DB026-4398-4BA0-B2B8-ADA3F622F601}" srcId="{6DD0F9DB-51BF-4FAD-9CE0-F0185EA738E9}" destId="{09DB1359-DAAC-41D6-B220-C2CFCAFB8FF8}" srcOrd="0" destOrd="0" parTransId="{780445C3-C264-4B0A-91F4-AA6145AE45CA}" sibTransId="{5D2461A4-FF31-4AA3-A7AE-CA34E73CD9B1}"/>
    <dgm:cxn modelId="{9A7E0031-FDA6-4EFB-9BDB-7ABF10F5218C}" type="presOf" srcId="{D0E9B7AD-E5DB-43DF-A938-F0317E63EE8D}" destId="{E1E945AA-5AD8-4DD6-B8A4-BD2437BB4AC3}" srcOrd="1" destOrd="0" presId="urn:microsoft.com/office/officeart/2005/8/layout/equation2"/>
    <dgm:cxn modelId="{2BA35260-686D-4E68-9989-52E72153FFFF}" srcId="{6DD0F9DB-51BF-4FAD-9CE0-F0185EA738E9}" destId="{5A05C12D-6A56-4127-AA39-596301EE15CC}" srcOrd="1" destOrd="0" parTransId="{E9E095D2-13DD-4366-B09F-61A55923FA04}" sibTransId="{D0E9B7AD-E5DB-43DF-A938-F0317E63EE8D}"/>
    <dgm:cxn modelId="{D6AA726D-CD8A-4369-A6E0-6222283755E7}" type="presOf" srcId="{09DB1359-DAAC-41D6-B220-C2CFCAFB8FF8}" destId="{BC280F76-678D-4175-8C62-672C68A9A0A2}" srcOrd="0" destOrd="0" presId="urn:microsoft.com/office/officeart/2005/8/layout/equation2"/>
    <dgm:cxn modelId="{8E57058D-0416-4C29-A027-DBDB322ADA2E}" type="presOf" srcId="{5A05C12D-6A56-4127-AA39-596301EE15CC}" destId="{A46B9407-0C56-4988-A9BA-1573F7819BB2}" srcOrd="0" destOrd="0" presId="urn:microsoft.com/office/officeart/2005/8/layout/equation2"/>
    <dgm:cxn modelId="{D11828BC-D4CC-4CB3-B136-6A649A9AB468}" type="presOf" srcId="{D0E9B7AD-E5DB-43DF-A938-F0317E63EE8D}" destId="{9549E549-B9FA-4FD8-A0AE-794F3DB7140B}" srcOrd="0" destOrd="0" presId="urn:microsoft.com/office/officeart/2005/8/layout/equation2"/>
    <dgm:cxn modelId="{7066FCC5-5A94-4B4D-80A3-64B9F20F6F63}" type="presOf" srcId="{5D2461A4-FF31-4AA3-A7AE-CA34E73CD9B1}" destId="{01EBB059-6255-44BF-8D9F-17EB3E82D3BB}" srcOrd="0" destOrd="0" presId="urn:microsoft.com/office/officeart/2005/8/layout/equation2"/>
    <dgm:cxn modelId="{6DCEF2DF-71A8-467A-B67E-C1E076306F6D}" type="presOf" srcId="{6DD0F9DB-51BF-4FAD-9CE0-F0185EA738E9}" destId="{3675ED0E-551D-44F9-A17B-D162C2DAC775}" srcOrd="0" destOrd="0" presId="urn:microsoft.com/office/officeart/2005/8/layout/equation2"/>
    <dgm:cxn modelId="{02DF40F0-F58A-4719-B40E-6BB7C9E75EF3}" srcId="{6DD0F9DB-51BF-4FAD-9CE0-F0185EA738E9}" destId="{17D6E878-66A0-42D8-ABF8-98EB443D29F8}" srcOrd="2" destOrd="0" parTransId="{6312D068-66D5-4C8B-B777-F70D4BFF1D5C}" sibTransId="{424CF403-9B49-420D-8A67-62EB0DD792A0}"/>
    <dgm:cxn modelId="{84BEA52C-1A18-4A87-8225-18FC4066A45B}" type="presParOf" srcId="{3675ED0E-551D-44F9-A17B-D162C2DAC775}" destId="{47D781C8-38F3-4831-88F4-0EBBFCDEC87A}" srcOrd="0" destOrd="0" presId="urn:microsoft.com/office/officeart/2005/8/layout/equation2"/>
    <dgm:cxn modelId="{AC48F7BD-E6D3-4CDC-A843-FB1C2EE2F227}" type="presParOf" srcId="{47D781C8-38F3-4831-88F4-0EBBFCDEC87A}" destId="{BC280F76-678D-4175-8C62-672C68A9A0A2}" srcOrd="0" destOrd="0" presId="urn:microsoft.com/office/officeart/2005/8/layout/equation2"/>
    <dgm:cxn modelId="{3EF6CEED-30E1-45AC-8880-19BC3470059E}" type="presParOf" srcId="{47D781C8-38F3-4831-88F4-0EBBFCDEC87A}" destId="{B2A7DBFC-213C-4C8D-B722-81C19D2FE929}" srcOrd="1" destOrd="0" presId="urn:microsoft.com/office/officeart/2005/8/layout/equation2"/>
    <dgm:cxn modelId="{493B0834-4355-423A-9216-EA34147B04CB}" type="presParOf" srcId="{47D781C8-38F3-4831-88F4-0EBBFCDEC87A}" destId="{01EBB059-6255-44BF-8D9F-17EB3E82D3BB}" srcOrd="2" destOrd="0" presId="urn:microsoft.com/office/officeart/2005/8/layout/equation2"/>
    <dgm:cxn modelId="{0CBA55D7-FD1D-4BBF-A0A3-E1A466C8B2D0}" type="presParOf" srcId="{47D781C8-38F3-4831-88F4-0EBBFCDEC87A}" destId="{3E852B88-264C-4BAE-983D-D4BB74086135}" srcOrd="3" destOrd="0" presId="urn:microsoft.com/office/officeart/2005/8/layout/equation2"/>
    <dgm:cxn modelId="{35BCFEE9-8F0C-47F3-B69E-DEE45B6DA56B}" type="presParOf" srcId="{47D781C8-38F3-4831-88F4-0EBBFCDEC87A}" destId="{A46B9407-0C56-4988-A9BA-1573F7819BB2}" srcOrd="4" destOrd="0" presId="urn:microsoft.com/office/officeart/2005/8/layout/equation2"/>
    <dgm:cxn modelId="{160501EA-D40B-459D-80A6-BC9E758A1CFE}" type="presParOf" srcId="{3675ED0E-551D-44F9-A17B-D162C2DAC775}" destId="{9549E549-B9FA-4FD8-A0AE-794F3DB7140B}" srcOrd="1" destOrd="0" presId="urn:microsoft.com/office/officeart/2005/8/layout/equation2"/>
    <dgm:cxn modelId="{C934C500-1835-43B9-84F0-EC0E9DBF458A}" type="presParOf" srcId="{9549E549-B9FA-4FD8-A0AE-794F3DB7140B}" destId="{E1E945AA-5AD8-4DD6-B8A4-BD2437BB4AC3}" srcOrd="0" destOrd="0" presId="urn:microsoft.com/office/officeart/2005/8/layout/equation2"/>
    <dgm:cxn modelId="{DFF3326C-CDA5-4938-B612-7B49E3FDB3B8}" type="presParOf" srcId="{3675ED0E-551D-44F9-A17B-D162C2DAC775}" destId="{DD66B304-9EFE-4E41-8161-AEEA327717D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FB274-8181-44AA-B6A7-C765AE3C6869}">
      <dsp:nvSpPr>
        <dsp:cNvPr id="0" name=""/>
        <dsp:cNvSpPr/>
      </dsp:nvSpPr>
      <dsp:spPr>
        <a:xfrm>
          <a:off x="14" y="261330"/>
          <a:ext cx="4811514" cy="1398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 err="1"/>
            <a:t>VisualWorldDB</a:t>
          </a:r>
          <a:endParaRPr lang="zh-CN" altLang="en-US" sz="5300" kern="1200" dirty="0"/>
        </a:p>
      </dsp:txBody>
      <dsp:txXfrm>
        <a:off x="40985" y="302301"/>
        <a:ext cx="4729572" cy="1316916"/>
      </dsp:txXfrm>
    </dsp:sp>
    <dsp:sp modelId="{2A3E70F9-4ADB-471E-AF17-24E51A004288}">
      <dsp:nvSpPr>
        <dsp:cNvPr id="0" name=""/>
        <dsp:cNvSpPr/>
      </dsp:nvSpPr>
      <dsp:spPr>
        <a:xfrm>
          <a:off x="481165" y="1660189"/>
          <a:ext cx="481151" cy="104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144"/>
              </a:lnTo>
              <a:lnTo>
                <a:pt x="481151" y="104914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3EC79-ECA4-4B47-83C3-B72406D9E47E}">
      <dsp:nvSpPr>
        <dsp:cNvPr id="0" name=""/>
        <dsp:cNvSpPr/>
      </dsp:nvSpPr>
      <dsp:spPr>
        <a:xfrm>
          <a:off x="962317" y="2009904"/>
          <a:ext cx="3753149" cy="1398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处理视频时，将多个角度拍摄的同一目标的视频看作是同一个。</a:t>
          </a:r>
        </a:p>
      </dsp:txBody>
      <dsp:txXfrm>
        <a:off x="1003288" y="2050875"/>
        <a:ext cx="3671207" cy="1316916"/>
      </dsp:txXfrm>
    </dsp:sp>
    <dsp:sp modelId="{ADA147AD-EC95-43BB-A248-132E279722D1}">
      <dsp:nvSpPr>
        <dsp:cNvPr id="0" name=""/>
        <dsp:cNvSpPr/>
      </dsp:nvSpPr>
      <dsp:spPr>
        <a:xfrm>
          <a:off x="481165" y="1660189"/>
          <a:ext cx="481151" cy="2797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717"/>
              </a:lnTo>
              <a:lnTo>
                <a:pt x="481151" y="279771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CDD49-D3ED-4CE3-8A13-A4AA9FBD9945}">
      <dsp:nvSpPr>
        <dsp:cNvPr id="0" name=""/>
        <dsp:cNvSpPr/>
      </dsp:nvSpPr>
      <dsp:spPr>
        <a:xfrm>
          <a:off x="962317" y="3758477"/>
          <a:ext cx="3753149" cy="1398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59854"/>
              <a:satOff val="-7367"/>
              <a:lumOff val="47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不再存储视频重复区域，占用空间小。</a:t>
          </a:r>
        </a:p>
      </dsp:txBody>
      <dsp:txXfrm>
        <a:off x="1003288" y="3799448"/>
        <a:ext cx="3671207" cy="1316916"/>
      </dsp:txXfrm>
    </dsp:sp>
    <dsp:sp modelId="{89836799-DB5F-4A97-94F2-F128A08939AF}">
      <dsp:nvSpPr>
        <dsp:cNvPr id="0" name=""/>
        <dsp:cNvSpPr/>
      </dsp:nvSpPr>
      <dsp:spPr>
        <a:xfrm>
          <a:off x="5510958" y="261330"/>
          <a:ext cx="4812857" cy="1398858"/>
        </a:xfrm>
        <a:prstGeom prst="roundRect">
          <a:avLst>
            <a:gd name="adj" fmla="val 10000"/>
          </a:avLst>
        </a:prstGeom>
        <a:solidFill>
          <a:schemeClr val="accent4">
            <a:hueOff val="-479561"/>
            <a:satOff val="-22101"/>
            <a:lumOff val="1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/>
            <a:t>VDBMS</a:t>
          </a:r>
          <a:endParaRPr lang="zh-CN" altLang="en-US" sz="5300" kern="1200" dirty="0"/>
        </a:p>
      </dsp:txBody>
      <dsp:txXfrm>
        <a:off x="5551929" y="302301"/>
        <a:ext cx="4730915" cy="1316916"/>
      </dsp:txXfrm>
    </dsp:sp>
    <dsp:sp modelId="{E52B8D01-C921-4B94-AA3E-7427ECAA025E}">
      <dsp:nvSpPr>
        <dsp:cNvPr id="0" name=""/>
        <dsp:cNvSpPr/>
      </dsp:nvSpPr>
      <dsp:spPr>
        <a:xfrm>
          <a:off x="5992244" y="1660189"/>
          <a:ext cx="481285" cy="104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144"/>
              </a:lnTo>
              <a:lnTo>
                <a:pt x="481285" y="104914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1373D-BF73-4164-A5E6-5127712B0642}">
      <dsp:nvSpPr>
        <dsp:cNvPr id="0" name=""/>
        <dsp:cNvSpPr/>
      </dsp:nvSpPr>
      <dsp:spPr>
        <a:xfrm>
          <a:off x="6473529" y="2009904"/>
          <a:ext cx="3753149" cy="1398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19708"/>
              <a:satOff val="-14734"/>
              <a:lumOff val="95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处理视频流时，将每个视频看作独立的数据。</a:t>
          </a:r>
        </a:p>
      </dsp:txBody>
      <dsp:txXfrm>
        <a:off x="6514500" y="2050875"/>
        <a:ext cx="3671207" cy="1316916"/>
      </dsp:txXfrm>
    </dsp:sp>
    <dsp:sp modelId="{FF3E4C3A-7B70-4037-A87F-BEC9DB6E97A9}">
      <dsp:nvSpPr>
        <dsp:cNvPr id="0" name=""/>
        <dsp:cNvSpPr/>
      </dsp:nvSpPr>
      <dsp:spPr>
        <a:xfrm>
          <a:off x="5992244" y="1660189"/>
          <a:ext cx="481285" cy="2797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717"/>
              </a:lnTo>
              <a:lnTo>
                <a:pt x="481285" y="279771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186A9-8D1E-4E12-8F07-C232544A5F25}">
      <dsp:nvSpPr>
        <dsp:cNvPr id="0" name=""/>
        <dsp:cNvSpPr/>
      </dsp:nvSpPr>
      <dsp:spPr>
        <a:xfrm>
          <a:off x="6473529" y="3758477"/>
          <a:ext cx="3753149" cy="1398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79561"/>
              <a:satOff val="-22101"/>
              <a:lumOff val="1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每个视频单独存放，占用空间大</a:t>
          </a:r>
        </a:p>
      </dsp:txBody>
      <dsp:txXfrm>
        <a:off x="6514500" y="3799448"/>
        <a:ext cx="3671207" cy="1316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80F76-678D-4175-8C62-672C68A9A0A2}">
      <dsp:nvSpPr>
        <dsp:cNvPr id="0" name=""/>
        <dsp:cNvSpPr/>
      </dsp:nvSpPr>
      <dsp:spPr>
        <a:xfrm>
          <a:off x="840899" y="1484"/>
          <a:ext cx="2081369" cy="2081369"/>
        </a:xfrm>
        <a:prstGeom prst="ellipse">
          <a:avLst/>
        </a:prstGeom>
        <a:solidFill>
          <a:srgbClr val="FDA907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存储管理器</a:t>
          </a:r>
        </a:p>
      </dsp:txBody>
      <dsp:txXfrm>
        <a:off x="1145708" y="306293"/>
        <a:ext cx="1471751" cy="1471751"/>
      </dsp:txXfrm>
    </dsp:sp>
    <dsp:sp modelId="{01EBB059-6255-44BF-8D9F-17EB3E82D3BB}">
      <dsp:nvSpPr>
        <dsp:cNvPr id="0" name=""/>
        <dsp:cNvSpPr/>
      </dsp:nvSpPr>
      <dsp:spPr>
        <a:xfrm>
          <a:off x="1394737" y="2219171"/>
          <a:ext cx="973693" cy="973693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523800" y="2591511"/>
        <a:ext cx="715567" cy="229013"/>
      </dsp:txXfrm>
    </dsp:sp>
    <dsp:sp modelId="{A46B9407-0C56-4988-A9BA-1573F7819BB2}">
      <dsp:nvSpPr>
        <dsp:cNvPr id="0" name=""/>
        <dsp:cNvSpPr/>
      </dsp:nvSpPr>
      <dsp:spPr>
        <a:xfrm>
          <a:off x="837583" y="3329181"/>
          <a:ext cx="2088000" cy="208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视频文</a:t>
          </a:r>
          <a:endParaRPr lang="en-US" altLang="zh-CN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件系统（</a:t>
          </a:r>
          <a:r>
            <a:rPr lang="en-US" altLang="zh-CN" sz="2100" kern="1200" dirty="0"/>
            <a:t>VFS</a:t>
          </a:r>
          <a:r>
            <a:rPr lang="zh-CN" altLang="en-US" sz="2100" kern="1200" dirty="0"/>
            <a:t>）</a:t>
          </a:r>
        </a:p>
      </dsp:txBody>
      <dsp:txXfrm>
        <a:off x="1143364" y="3634962"/>
        <a:ext cx="1476438" cy="1476438"/>
      </dsp:txXfrm>
    </dsp:sp>
    <dsp:sp modelId="{9549E549-B9FA-4FD8-A0AE-794F3DB7140B}">
      <dsp:nvSpPr>
        <dsp:cNvPr id="0" name=""/>
        <dsp:cNvSpPr/>
      </dsp:nvSpPr>
      <dsp:spPr>
        <a:xfrm>
          <a:off x="3177402" y="2397080"/>
          <a:ext cx="533852" cy="624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177402" y="2521981"/>
        <a:ext cx="373696" cy="374704"/>
      </dsp:txXfrm>
    </dsp:sp>
    <dsp:sp modelId="{DD66B304-9EFE-4E41-8161-AEEA327717D1}">
      <dsp:nvSpPr>
        <dsp:cNvPr id="0" name=""/>
        <dsp:cNvSpPr/>
      </dsp:nvSpPr>
      <dsp:spPr>
        <a:xfrm>
          <a:off x="3932853" y="1030552"/>
          <a:ext cx="3357562" cy="3357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存储</a:t>
          </a:r>
          <a:endParaRPr lang="en-US" altLang="zh-CN" sz="4700" kern="1200" dirty="0"/>
        </a:p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系统</a:t>
          </a:r>
        </a:p>
      </dsp:txBody>
      <dsp:txXfrm>
        <a:off x="4424557" y="1522256"/>
        <a:ext cx="2374154" cy="237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B8E9B-6925-4E6D-8EB6-52818D73868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3DA9-9555-4405-849B-B6E6D880F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50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3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51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1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91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6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1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5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9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3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372333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4566939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2915657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777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0302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216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87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887318" y="3292320"/>
            <a:ext cx="8417364" cy="136680"/>
            <a:chOff x="566555" y="877035"/>
            <a:chExt cx="2340260" cy="164545"/>
          </a:xfrm>
        </p:grpSpPr>
        <p:sp>
          <p:nvSpPr>
            <p:cNvPr id="26" name="矩形 2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246758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3431373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52059883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8589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05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491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206084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214460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204369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31615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32452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31443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436262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444638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434547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0160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作者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508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 Arial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@Smile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呆鱼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141531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149906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139815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251597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59973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249882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7170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8008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6999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91820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500196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90105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340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4483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2858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2767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94549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02925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92834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146613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230368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129459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3477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44314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3305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8"/>
          <p:cNvSpPr/>
          <p:nvPr userDrawn="1"/>
        </p:nvSpPr>
        <p:spPr>
          <a:xfrm>
            <a:off x="796539" y="563259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571635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561544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89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9397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7773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7682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79458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187834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77743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796539" y="271041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279417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269326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796539" y="36110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36947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35938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796539" y="451526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459902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449811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796539" y="541588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28247" y="549963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0384" y="539872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01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384271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420762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00649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944918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277407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081802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4982454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890241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4" r:id="rId2"/>
    <p:sldLayoutId id="2147483692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701" r:id="rId15"/>
  </p:sldLayoutIdLst>
  <p:transition spd="slow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93887" y="3723339"/>
            <a:ext cx="8404225" cy="1569660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VisualWorldDB</a:t>
            </a:r>
            <a:r>
              <a:rPr lang="en-US" altLang="zh-CN" dirty="0">
                <a:solidFill>
                  <a:srgbClr val="FF0000"/>
                </a:solidFill>
              </a:rPr>
              <a:t>: A DBMS for the Visual World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468529" y="4566939"/>
            <a:ext cx="5254474" cy="295722"/>
          </a:xfrm>
        </p:spPr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8BB85E-C85B-4035-9DF6-B051919E4D19}"/>
              </a:ext>
            </a:extLst>
          </p:cNvPr>
          <p:cNvSpPr txBox="1"/>
          <p:nvPr/>
        </p:nvSpPr>
        <p:spPr>
          <a:xfrm>
            <a:off x="6007768" y="5190679"/>
            <a:ext cx="6184232" cy="61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黄旭</a:t>
            </a:r>
          </a:p>
        </p:txBody>
      </p:sp>
    </p:spTree>
    <p:extLst>
      <p:ext uri="{BB962C8B-B14F-4D97-AF65-F5344CB8AC3E}">
        <p14:creationId xmlns:p14="http://schemas.microsoft.com/office/powerpoint/2010/main" val="14790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263490"/>
            <a:ext cx="7928834" cy="584775"/>
          </a:xfrm>
        </p:spPr>
        <p:txBody>
          <a:bodyPr/>
          <a:lstStyle/>
          <a:p>
            <a:r>
              <a:rPr lang="zh-CN" altLang="en-US" dirty="0"/>
              <a:t>存储系统的构成</a:t>
            </a:r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E9F51DF-B995-43BF-94A4-E5F25344E2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114963"/>
              </p:ext>
            </p:extLst>
          </p:nvPr>
        </p:nvGraphicFramePr>
        <p:xfrm>
          <a:off x="2032000" y="10282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5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137427" y="1369324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8200" y="1369324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35623" y="1671597"/>
            <a:ext cx="8100900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9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决定是否压缩重叠摄像机的视频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137427" y="2869491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68200" y="2869491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51708" y="3121416"/>
            <a:ext cx="8100900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9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与查询处理器交互时，决定需要操作的</a:t>
            </a:r>
            <a:r>
              <a:rPr lang="en-US" altLang="zh-CN" sz="29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VFS</a:t>
            </a:r>
            <a:r>
              <a:rPr lang="zh-CN" altLang="en-US" sz="29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137427" y="4369658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68200" y="4369658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51708" y="4574312"/>
            <a:ext cx="8100900" cy="612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9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决定压缩视频文件所采用的策略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234265"/>
            <a:ext cx="7928834" cy="584775"/>
          </a:xfrm>
        </p:spPr>
        <p:txBody>
          <a:bodyPr/>
          <a:lstStyle/>
          <a:p>
            <a:r>
              <a:rPr lang="zh-CN" altLang="en-US" dirty="0"/>
              <a:t>存储管理器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1D21C-2351-4B36-9C65-55AF5228AAA4}"/>
              </a:ext>
            </a:extLst>
          </p:cNvPr>
          <p:cNvSpPr/>
          <p:nvPr/>
        </p:nvSpPr>
        <p:spPr>
          <a:xfrm>
            <a:off x="1137428" y="1671597"/>
            <a:ext cx="1230772" cy="734719"/>
          </a:xfrm>
          <a:prstGeom prst="rect">
            <a:avLst/>
          </a:prstGeom>
          <a:solidFill>
            <a:srgbClr val="FECB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0DC93-A96F-420E-80A8-C5D15E04F103}"/>
              </a:ext>
            </a:extLst>
          </p:cNvPr>
          <p:cNvSpPr/>
          <p:nvPr/>
        </p:nvSpPr>
        <p:spPr>
          <a:xfrm>
            <a:off x="1175454" y="3104148"/>
            <a:ext cx="1192746" cy="649705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9195CC-9CDB-4318-8169-422C519D3013}"/>
              </a:ext>
            </a:extLst>
          </p:cNvPr>
          <p:cNvSpPr/>
          <p:nvPr/>
        </p:nvSpPr>
        <p:spPr>
          <a:xfrm>
            <a:off x="1175453" y="4725572"/>
            <a:ext cx="1192747" cy="567760"/>
          </a:xfrm>
          <a:prstGeom prst="rect">
            <a:avLst/>
          </a:prstGeom>
          <a:solidFill>
            <a:srgbClr val="C18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2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52951" y="305021"/>
            <a:ext cx="7928834" cy="584775"/>
          </a:xfrm>
        </p:spPr>
        <p:txBody>
          <a:bodyPr/>
          <a:lstStyle/>
          <a:p>
            <a:r>
              <a:rPr lang="zh-CN" altLang="en-US" dirty="0"/>
              <a:t>视频文件系统（</a:t>
            </a:r>
            <a:r>
              <a:rPr lang="en-US" altLang="zh-CN" dirty="0"/>
              <a:t>VFS</a:t>
            </a:r>
            <a:r>
              <a:rPr lang="zh-CN" altLang="en-US" dirty="0"/>
              <a:t>）功能</a:t>
            </a:r>
            <a:endParaRPr lang="en-US" altLang="zh-CN" dirty="0"/>
          </a:p>
        </p:txBody>
      </p:sp>
      <p:sp>
        <p:nvSpPr>
          <p:cNvPr id="53" name="圆角矩形 27">
            <a:extLst>
              <a:ext uri="{FF2B5EF4-FFF2-40B4-BE49-F238E27FC236}">
                <a16:creationId xmlns:a16="http://schemas.microsoft.com/office/drawing/2014/main" id="{1CFB7879-60E2-4817-B018-6D3F2092DF5B}"/>
              </a:ext>
            </a:extLst>
          </p:cNvPr>
          <p:cNvSpPr/>
          <p:nvPr/>
        </p:nvSpPr>
        <p:spPr>
          <a:xfrm>
            <a:off x="1137427" y="1369324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1692AC5-1CE7-4B0F-B59F-085D37FF0C27}"/>
              </a:ext>
            </a:extLst>
          </p:cNvPr>
          <p:cNvSpPr/>
          <p:nvPr/>
        </p:nvSpPr>
        <p:spPr>
          <a:xfrm>
            <a:off x="2368200" y="1369324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AC63ED9-998F-4F8F-81BE-609A4F5BEEE4}"/>
              </a:ext>
            </a:extLst>
          </p:cNvPr>
          <p:cNvSpPr/>
          <p:nvPr/>
        </p:nvSpPr>
        <p:spPr>
          <a:xfrm>
            <a:off x="2451708" y="1443369"/>
            <a:ext cx="8100900" cy="1196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7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提供文件系统的接口，使上层的存储</a:t>
            </a:r>
            <a:endParaRPr lang="en-US" altLang="zh-CN" sz="27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7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管理器可以对磁盘直接读写</a:t>
            </a:r>
            <a:endParaRPr lang="en-US" altLang="zh-CN" sz="27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圆角矩形 35">
            <a:extLst>
              <a:ext uri="{FF2B5EF4-FFF2-40B4-BE49-F238E27FC236}">
                <a16:creationId xmlns:a16="http://schemas.microsoft.com/office/drawing/2014/main" id="{756DC230-4E62-49E9-A87A-DE69903CEA86}"/>
              </a:ext>
            </a:extLst>
          </p:cNvPr>
          <p:cNvSpPr/>
          <p:nvPr/>
        </p:nvSpPr>
        <p:spPr>
          <a:xfrm>
            <a:off x="1137427" y="2869491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1D79A50-8777-45C9-81BB-676947418828}"/>
              </a:ext>
            </a:extLst>
          </p:cNvPr>
          <p:cNvSpPr/>
          <p:nvPr/>
        </p:nvSpPr>
        <p:spPr>
          <a:xfrm>
            <a:off x="2368200" y="2869491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B5E24F4-17A4-4E3D-8266-5F193D68A06E}"/>
              </a:ext>
            </a:extLst>
          </p:cNvPr>
          <p:cNvSpPr/>
          <p:nvPr/>
        </p:nvSpPr>
        <p:spPr>
          <a:xfrm>
            <a:off x="2451708" y="3121416"/>
            <a:ext cx="8100900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7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负责磁盘上视频数据的存储</a:t>
            </a:r>
            <a:endParaRPr lang="en-US" altLang="zh-CN" sz="27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圆角矩形 41">
            <a:extLst>
              <a:ext uri="{FF2B5EF4-FFF2-40B4-BE49-F238E27FC236}">
                <a16:creationId xmlns:a16="http://schemas.microsoft.com/office/drawing/2014/main" id="{70476C1A-5BE0-4B16-B7E0-A649CEBBDBAA}"/>
              </a:ext>
            </a:extLst>
          </p:cNvPr>
          <p:cNvSpPr/>
          <p:nvPr/>
        </p:nvSpPr>
        <p:spPr>
          <a:xfrm>
            <a:off x="1137427" y="4369658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B886D06-CD77-42EE-8983-EDB574492184}"/>
              </a:ext>
            </a:extLst>
          </p:cNvPr>
          <p:cNvSpPr/>
          <p:nvPr/>
        </p:nvSpPr>
        <p:spPr>
          <a:xfrm>
            <a:off x="2368200" y="4369658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2A11910-4644-445E-82F3-39E0B2684CE4}"/>
              </a:ext>
            </a:extLst>
          </p:cNvPr>
          <p:cNvSpPr/>
          <p:nvPr/>
        </p:nvSpPr>
        <p:spPr>
          <a:xfrm>
            <a:off x="2451708" y="4705339"/>
            <a:ext cx="8100900" cy="5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7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直接处理压缩文件，现存的系统需要先解压缩</a:t>
            </a:r>
            <a:endParaRPr lang="zh-CN" altLang="en-US" sz="27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E1BB8E4-0E3B-45B0-A2A6-6931A6A18657}"/>
              </a:ext>
            </a:extLst>
          </p:cNvPr>
          <p:cNvSpPr/>
          <p:nvPr/>
        </p:nvSpPr>
        <p:spPr>
          <a:xfrm>
            <a:off x="1137428" y="1671597"/>
            <a:ext cx="1230772" cy="734719"/>
          </a:xfrm>
          <a:prstGeom prst="rect">
            <a:avLst/>
          </a:prstGeom>
          <a:solidFill>
            <a:srgbClr val="FECB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F9B846C-63FA-4688-9347-5BF53DAFE08F}"/>
              </a:ext>
            </a:extLst>
          </p:cNvPr>
          <p:cNvSpPr/>
          <p:nvPr/>
        </p:nvSpPr>
        <p:spPr>
          <a:xfrm>
            <a:off x="1175454" y="3104148"/>
            <a:ext cx="1192746" cy="649705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201FE9D-B456-46D1-B778-7B3329458001}"/>
              </a:ext>
            </a:extLst>
          </p:cNvPr>
          <p:cNvSpPr/>
          <p:nvPr/>
        </p:nvSpPr>
        <p:spPr>
          <a:xfrm>
            <a:off x="1175453" y="4725572"/>
            <a:ext cx="1192747" cy="567760"/>
          </a:xfrm>
          <a:prstGeom prst="rect">
            <a:avLst/>
          </a:prstGeom>
          <a:solidFill>
            <a:srgbClr val="C18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15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dirty="0"/>
              <a:t>视频文件系统</a:t>
            </a:r>
            <a:r>
              <a:rPr lang="en-US" altLang="zh-CN" dirty="0"/>
              <a:t>-VFS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DA4ADA-F667-42C3-8592-A0DE6E55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3" y="845820"/>
            <a:ext cx="11086274" cy="50634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5106F4-31AF-48F8-B7CD-F69FD8D2134C}"/>
              </a:ext>
            </a:extLst>
          </p:cNvPr>
          <p:cNvSpPr txBox="1"/>
          <p:nvPr/>
        </p:nvSpPr>
        <p:spPr>
          <a:xfrm>
            <a:off x="946785" y="5875020"/>
            <a:ext cx="10298430" cy="92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VFS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的根目录包含若干子目录，子目录包含若干视频，子目录应用一些策略来存储视频、视图、以及视频信息。视频按帧存放在磁盘中。</a:t>
            </a:r>
          </a:p>
        </p:txBody>
      </p:sp>
    </p:spTree>
    <p:extLst>
      <p:ext uri="{BB962C8B-B14F-4D97-AF65-F5344CB8AC3E}">
        <p14:creationId xmlns:p14="http://schemas.microsoft.com/office/powerpoint/2010/main" val="373646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FOUR</a:t>
            </a:r>
            <a:endParaRPr lang="zh-CN" altLang="en-US" kern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查询执行及优化</a:t>
            </a:r>
          </a:p>
        </p:txBody>
      </p:sp>
    </p:spTree>
    <p:extLst>
      <p:ext uri="{BB962C8B-B14F-4D97-AF65-F5344CB8AC3E}">
        <p14:creationId xmlns:p14="http://schemas.microsoft.com/office/powerpoint/2010/main" val="15347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>
            <a:cxnSpLocks/>
            <a:endCxn id="25" idx="0"/>
          </p:cNvCxnSpPr>
          <p:nvPr/>
        </p:nvCxnSpPr>
        <p:spPr>
          <a:xfrm>
            <a:off x="0" y="1293924"/>
            <a:ext cx="8283624" cy="51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92354" y="2411029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37" idx="4"/>
          </p:cNvCxnSpPr>
          <p:nvPr/>
        </p:nvCxnSpPr>
        <p:spPr>
          <a:xfrm>
            <a:off x="3483090" y="5582338"/>
            <a:ext cx="87089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92354" y="3416141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508829" y="4421253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657820" y="129443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57869" y="161246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600" b="1" kern="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检索</a:t>
            </a:r>
          </a:p>
        </p:txBody>
      </p:sp>
      <p:sp>
        <p:nvSpPr>
          <p:cNvPr id="27" name="椭圆 26"/>
          <p:cNvSpPr/>
          <p:nvPr/>
        </p:nvSpPr>
        <p:spPr>
          <a:xfrm>
            <a:off x="2857286" y="229903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90623" y="2617063"/>
            <a:ext cx="11849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6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/>
              </a:rPr>
              <a:t>解压缩</a:t>
            </a:r>
          </a:p>
        </p:txBody>
      </p:sp>
      <p:sp>
        <p:nvSpPr>
          <p:cNvPr id="32" name="椭圆 31"/>
          <p:cNvSpPr/>
          <p:nvPr/>
        </p:nvSpPr>
        <p:spPr>
          <a:xfrm>
            <a:off x="7657820" y="332613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57867" y="364415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600" b="1" kern="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排序</a:t>
            </a:r>
          </a:p>
        </p:txBody>
      </p:sp>
      <p:sp>
        <p:nvSpPr>
          <p:cNvPr id="37" name="椭圆 36"/>
          <p:cNvSpPr/>
          <p:nvPr/>
        </p:nvSpPr>
        <p:spPr>
          <a:xfrm>
            <a:off x="2857286" y="433073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57334" y="464875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6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/>
              </a:rPr>
              <a:t>合并</a:t>
            </a:r>
          </a:p>
        </p:txBody>
      </p:sp>
      <p:sp>
        <p:nvSpPr>
          <p:cNvPr id="43" name="矩形 42"/>
          <p:cNvSpPr/>
          <p:nvPr/>
        </p:nvSpPr>
        <p:spPr>
          <a:xfrm>
            <a:off x="4142231" y="2463891"/>
            <a:ext cx="2924024" cy="91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选定符合条件的</a:t>
            </a:r>
            <a:endParaRPr lang="en-US" altLang="zh-CN" sz="19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视频，解压。</a:t>
            </a:r>
          </a:p>
        </p:txBody>
      </p:sp>
      <p:sp>
        <p:nvSpPr>
          <p:cNvPr id="46" name="矩形 45"/>
          <p:cNvSpPr/>
          <p:nvPr/>
        </p:nvSpPr>
        <p:spPr>
          <a:xfrm>
            <a:off x="4168901" y="4556423"/>
            <a:ext cx="2924024" cy="91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合并排序后的视频，</a:t>
            </a:r>
            <a:endParaRPr lang="en-US" altLang="zh-CN" sz="19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返回结果。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633773" y="3633787"/>
            <a:ext cx="2924024" cy="479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按要求对视频进行排序。</a:t>
            </a:r>
          </a:p>
        </p:txBody>
      </p:sp>
      <p:sp>
        <p:nvSpPr>
          <p:cNvPr id="51" name="矩形 50"/>
          <p:cNvSpPr/>
          <p:nvPr/>
        </p:nvSpPr>
        <p:spPr>
          <a:xfrm>
            <a:off x="4673789" y="1409900"/>
            <a:ext cx="2924024" cy="91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根据用户输入的查询</a:t>
            </a:r>
            <a:endParaRPr lang="en-US" altLang="zh-CN" sz="19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语句进行检索。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707886"/>
          </a:xfrm>
        </p:spPr>
        <p:txBody>
          <a:bodyPr/>
          <a:lstStyle/>
          <a:p>
            <a:r>
              <a:rPr lang="en-US" altLang="zh-CN" sz="4000" dirty="0" err="1"/>
              <a:t>VisualWorldDB</a:t>
            </a:r>
            <a:r>
              <a:rPr lang="zh-CN" altLang="en-US" sz="4000" dirty="0"/>
              <a:t>基本查询策略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52695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五边形 27"/>
          <p:cNvSpPr/>
          <p:nvPr/>
        </p:nvSpPr>
        <p:spPr>
          <a:xfrm>
            <a:off x="815417" y="1508787"/>
            <a:ext cx="10525631" cy="42004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2133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3446823" y="1927802"/>
            <a:ext cx="7894224" cy="42004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6078230" y="2347849"/>
            <a:ext cx="5262815" cy="42004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8709638" y="2767894"/>
            <a:ext cx="2631407" cy="42004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0954" y="2703694"/>
            <a:ext cx="2424731" cy="3428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2100" dirty="0"/>
              <a:t>当两个视频存在重叠区域时，</a:t>
            </a:r>
            <a:r>
              <a:rPr lang="en-US" altLang="zh-CN" sz="2100" dirty="0"/>
              <a:t>Visual</a:t>
            </a:r>
          </a:p>
          <a:p>
            <a:pPr defTabSz="1219170">
              <a:lnSpc>
                <a:spcPct val="150000"/>
              </a:lnSpc>
            </a:pPr>
            <a:r>
              <a:rPr lang="en-US" altLang="zh-CN" sz="2100" dirty="0" err="1"/>
              <a:t>WorldDB</a:t>
            </a:r>
            <a:r>
              <a:rPr lang="zh-CN" altLang="zh-CN" sz="2100" dirty="0"/>
              <a:t>省略了在重叠区域上</a:t>
            </a:r>
            <a:r>
              <a:rPr lang="zh-CN" altLang="en-US" sz="2100" dirty="0"/>
              <a:t>重复</a:t>
            </a:r>
            <a:r>
              <a:rPr lang="zh-CN" altLang="zh-CN" sz="2100" dirty="0"/>
              <a:t>应用对象识别，而将其应用于视频的其余部分</a:t>
            </a:r>
            <a:r>
              <a:rPr lang="zh-CN" altLang="en-US" sz="2100" dirty="0"/>
              <a:t>。</a:t>
            </a:r>
            <a:endParaRPr lang="zh-CN" altLang="en-US" sz="21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5407" y="2178538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重叠视频的重用</a:t>
            </a:r>
          </a:p>
        </p:txBody>
      </p:sp>
      <p:sp>
        <p:nvSpPr>
          <p:cNvPr id="38" name="矩形 37"/>
          <p:cNvSpPr/>
          <p:nvPr/>
        </p:nvSpPr>
        <p:spPr>
          <a:xfrm>
            <a:off x="6096003" y="3380803"/>
            <a:ext cx="2520277" cy="2063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zh-CN" sz="2200" dirty="0"/>
              <a:t>优化器利用</a:t>
            </a:r>
            <a:r>
              <a:rPr lang="zh-CN" altLang="en-US" sz="2200" dirty="0"/>
              <a:t>空间</a:t>
            </a:r>
            <a:r>
              <a:rPr lang="zh-CN" altLang="zh-CN" sz="2200" dirty="0"/>
              <a:t>索引来减少</a:t>
            </a:r>
            <a:r>
              <a:rPr lang="zh-CN" altLang="en-US" sz="2200" dirty="0"/>
              <a:t>相关</a:t>
            </a:r>
            <a:r>
              <a:rPr lang="zh-CN" altLang="zh-CN" sz="2200" dirty="0"/>
              <a:t>存储</a:t>
            </a:r>
            <a:r>
              <a:rPr lang="zh-CN" altLang="en-US" sz="2200" dirty="0"/>
              <a:t>系统</a:t>
            </a:r>
            <a:r>
              <a:rPr lang="zh-CN" altLang="zh-CN" sz="2200" dirty="0"/>
              <a:t>和视频文件系统之间的通信成本</a:t>
            </a:r>
            <a:r>
              <a:rPr lang="zh-CN" altLang="en-US" sz="2200" dirty="0"/>
              <a:t>。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96002" y="2948947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构建空间索引</a:t>
            </a:r>
          </a:p>
        </p:txBody>
      </p:sp>
      <p:sp>
        <p:nvSpPr>
          <p:cNvPr id="40" name="矩形 39"/>
          <p:cNvSpPr/>
          <p:nvPr/>
        </p:nvSpPr>
        <p:spPr>
          <a:xfrm>
            <a:off x="3395703" y="3042248"/>
            <a:ext cx="2520277" cy="2063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优化器与存储管理器交互，减少重叠视频的解压缩，节约时间。</a:t>
            </a:r>
          </a:p>
        </p:txBody>
      </p:sp>
      <p:sp>
        <p:nvSpPr>
          <p:cNvPr id="42" name="矩形 41"/>
          <p:cNvSpPr/>
          <p:nvPr/>
        </p:nvSpPr>
        <p:spPr>
          <a:xfrm>
            <a:off x="3395702" y="2598585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解压缩最小量的数据</a:t>
            </a:r>
            <a:endParaRPr lang="en-US" altLang="zh-CN" sz="1867" b="1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76290" y="3719356"/>
            <a:ext cx="3005165" cy="155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谓词下推；</a:t>
            </a:r>
            <a:endParaRPr lang="en-US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异构硬件运算符的优化；</a:t>
            </a:r>
            <a:endParaRPr lang="en-US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其他优化等等。</a:t>
            </a:r>
          </a:p>
        </p:txBody>
      </p:sp>
      <p:sp>
        <p:nvSpPr>
          <p:cNvPr id="45" name="矩形 44"/>
          <p:cNvSpPr/>
          <p:nvPr/>
        </p:nvSpPr>
        <p:spPr>
          <a:xfrm>
            <a:off x="8676288" y="3318665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硬件优化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3275687" y="3239040"/>
            <a:ext cx="0" cy="18701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975987" y="3729034"/>
            <a:ext cx="0" cy="138015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616280" y="4119466"/>
            <a:ext cx="0" cy="9897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117910"/>
            <a:ext cx="7928834" cy="707886"/>
          </a:xfrm>
        </p:spPr>
        <p:txBody>
          <a:bodyPr/>
          <a:lstStyle/>
          <a:p>
            <a:r>
              <a:rPr lang="zh-CN" altLang="en-US" sz="4000" dirty="0"/>
              <a:t>几种优化方案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9608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57792" y="-7642582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65333" y="-8371200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kern="0">
                <a:solidFill>
                  <a:srgbClr val="1A7BAE"/>
                </a:solidFill>
              </a:rPr>
              <a:t>THANKS</a:t>
            </a:r>
            <a:r>
              <a:rPr lang="en-US" altLang="zh-CN" sz="3733" kern="0">
                <a:solidFill>
                  <a:srgbClr val="BF3420"/>
                </a:solidFill>
              </a:rPr>
              <a:t> </a:t>
            </a:r>
            <a:r>
              <a:rPr lang="en-US" altLang="zh-CN" sz="3733" kern="0">
                <a:solidFill>
                  <a:srgbClr val="95BC49"/>
                </a:solidFill>
              </a:rPr>
              <a:t>FOR</a:t>
            </a:r>
            <a:r>
              <a:rPr lang="zh-CN" altLang="en-US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FDA907"/>
                </a:solidFill>
              </a:rPr>
              <a:t>YOUR</a:t>
            </a:r>
            <a:r>
              <a:rPr lang="en-US" altLang="zh-CN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705391" y="-7503108"/>
            <a:ext cx="678075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Consectetaur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3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VisualWorldDB</a:t>
            </a:r>
            <a:r>
              <a:rPr lang="zh-CN" altLang="en-US" dirty="0"/>
              <a:t>概述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628247" y="2599733"/>
            <a:ext cx="3367087" cy="400110"/>
          </a:xfrm>
        </p:spPr>
        <p:txBody>
          <a:bodyPr/>
          <a:lstStyle/>
          <a:p>
            <a:r>
              <a:rPr lang="zh-CN" altLang="en-US" dirty="0"/>
              <a:t>数据模型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1628247" y="3800847"/>
            <a:ext cx="3367087" cy="400110"/>
          </a:xfrm>
        </p:spPr>
        <p:txBody>
          <a:bodyPr/>
          <a:lstStyle/>
          <a:p>
            <a:r>
              <a:rPr lang="zh-CN" altLang="en-US" dirty="0"/>
              <a:t>存储系统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1628247" y="5001961"/>
            <a:ext cx="3367087" cy="400110"/>
          </a:xfrm>
        </p:spPr>
        <p:txBody>
          <a:bodyPr/>
          <a:lstStyle/>
          <a:p>
            <a:r>
              <a:rPr lang="zh-CN" altLang="en-US" dirty="0"/>
              <a:t>查询执行及优化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194570" y="1826018"/>
            <a:ext cx="6569245" cy="1015663"/>
          </a:xfrm>
        </p:spPr>
        <p:txBody>
          <a:bodyPr/>
          <a:lstStyle/>
          <a:p>
            <a:r>
              <a:rPr lang="en-US" altLang="zh-CN" kern="0" dirty="0"/>
              <a:t>PART ONE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988"/>
          </a:xfrm>
        </p:spPr>
        <p:txBody>
          <a:bodyPr/>
          <a:lstStyle/>
          <a:p>
            <a:r>
              <a:rPr lang="en-US" altLang="zh-CN" dirty="0" err="1"/>
              <a:t>VisualWorldDB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6181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E5465-77C6-40FA-9B30-27E8042A90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92" y="172050"/>
            <a:ext cx="7928834" cy="707886"/>
          </a:xfrm>
        </p:spPr>
        <p:txBody>
          <a:bodyPr/>
          <a:lstStyle/>
          <a:p>
            <a:r>
              <a:rPr lang="en-US" altLang="zh-CN" sz="4000" dirty="0"/>
              <a:t>VDBMS</a:t>
            </a:r>
            <a:r>
              <a:rPr lang="zh-CN" altLang="en-US" sz="4000" dirty="0"/>
              <a:t>与</a:t>
            </a:r>
            <a:r>
              <a:rPr lang="en-US" altLang="zh-CN" sz="4000" dirty="0" err="1"/>
              <a:t>VisualWorldDB</a:t>
            </a:r>
            <a:r>
              <a:rPr lang="zh-CN" altLang="en-US" sz="4000" dirty="0"/>
              <a:t>对比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FA8B3C6-C736-41FB-B9EF-A4D5F4212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365484"/>
              </p:ext>
            </p:extLst>
          </p:nvPr>
        </p:nvGraphicFramePr>
        <p:xfrm>
          <a:off x="934085" y="971935"/>
          <a:ext cx="1032383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0851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206340"/>
            <a:ext cx="7928834" cy="769441"/>
          </a:xfrm>
        </p:spPr>
        <p:txBody>
          <a:bodyPr/>
          <a:lstStyle/>
          <a:p>
            <a:r>
              <a:rPr lang="en-US" altLang="zh-CN" sz="4400" dirty="0" err="1"/>
              <a:t>VisualWorldDB</a:t>
            </a:r>
            <a:r>
              <a:rPr lang="zh-CN" altLang="en-US" sz="4400" dirty="0"/>
              <a:t>结构</a:t>
            </a:r>
            <a:endParaRPr lang="en-US" altLang="zh-CN" sz="4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8B5AE8-20F0-4FEA-A391-D432FE559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7" y="982462"/>
            <a:ext cx="10725645" cy="50525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0FED67-3CC6-41E8-A680-6BDB28275BED}"/>
              </a:ext>
            </a:extLst>
          </p:cNvPr>
          <p:cNvSpPr txBox="1"/>
          <p:nvPr/>
        </p:nvSpPr>
        <p:spPr>
          <a:xfrm>
            <a:off x="268923" y="5813868"/>
            <a:ext cx="11654152" cy="1044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300" dirty="0"/>
              <a:t>用户输入查询语句，查询处理器通过查询优化器对该语句进行优化，</a:t>
            </a:r>
            <a:endParaRPr lang="en-US" altLang="zh-CN" sz="2300" dirty="0"/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300" dirty="0"/>
              <a:t>该查询处理器根据</a:t>
            </a:r>
            <a:r>
              <a:rPr lang="en-US" altLang="zh-CN" sz="2300" dirty="0"/>
              <a:t>worlds</a:t>
            </a:r>
            <a:r>
              <a:rPr lang="zh-CN" altLang="en-US" sz="2300" dirty="0"/>
              <a:t>和视频帧内的内容，与存储管理器进行交互，返回给用户结果。</a:t>
            </a:r>
            <a:endParaRPr lang="zh-CN" altLang="en-US" sz="23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TWO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29648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91F7CC-6FBC-41A8-A826-A6C3C3825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296" y="2784313"/>
            <a:ext cx="6625408" cy="29124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28136" y="1713775"/>
            <a:ext cx="240084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视频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135" y="2237977"/>
            <a:ext cx="2524524" cy="815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9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经过压缩后，存储对象的视频数据。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03201" y="2129614"/>
            <a:ext cx="3840427" cy="2622543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238309" y="4818947"/>
            <a:ext cx="2356302" cy="37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位置信息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135" y="4306290"/>
            <a:ext cx="2524524" cy="43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9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定义对象的位置信息。</a:t>
            </a:r>
          </a:p>
        </p:txBody>
      </p:sp>
      <p:grpSp>
        <p:nvGrpSpPr>
          <p:cNvPr id="30" name="组合 29"/>
          <p:cNvGrpSpPr/>
          <p:nvPr/>
        </p:nvGrpSpPr>
        <p:grpSpPr>
          <a:xfrm flipH="1">
            <a:off x="8236942" y="2047171"/>
            <a:ext cx="3840427" cy="2704986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9551589" y="1597599"/>
            <a:ext cx="252452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相机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51589" y="2071175"/>
            <a:ext cx="2524524" cy="119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9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相机是一个特殊的对象，因此，相机也具有属性。</a:t>
            </a:r>
          </a:p>
        </p:txBody>
      </p:sp>
      <p:sp>
        <p:nvSpPr>
          <p:cNvPr id="39" name="矩形 38"/>
          <p:cNvSpPr/>
          <p:nvPr/>
        </p:nvSpPr>
        <p:spPr>
          <a:xfrm>
            <a:off x="9654459" y="4802688"/>
            <a:ext cx="252452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属性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54459" y="4077787"/>
            <a:ext cx="2524524" cy="43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9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用于描述对象。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126909"/>
            <a:ext cx="7928834" cy="707886"/>
          </a:xfrm>
        </p:spPr>
        <p:txBody>
          <a:bodyPr/>
          <a:lstStyle/>
          <a:p>
            <a:r>
              <a:rPr lang="en-US" altLang="zh-CN" sz="4000" dirty="0"/>
              <a:t>world </a:t>
            </a:r>
            <a:r>
              <a:rPr lang="zh-CN" altLang="en-US" sz="4000" dirty="0"/>
              <a:t>的介绍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4C9661-AFE7-4BF9-8861-E8C6FC57286A}"/>
              </a:ext>
            </a:extLst>
          </p:cNvPr>
          <p:cNvSpPr txBox="1"/>
          <p:nvPr/>
        </p:nvSpPr>
        <p:spPr>
          <a:xfrm>
            <a:off x="3221355" y="6035040"/>
            <a:ext cx="5749290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实体、关系和数据库模式</a:t>
            </a:r>
          </a:p>
        </p:txBody>
      </p:sp>
    </p:spTree>
    <p:extLst>
      <p:ext uri="{BB962C8B-B14F-4D97-AF65-F5344CB8AC3E}">
        <p14:creationId xmlns:p14="http://schemas.microsoft.com/office/powerpoint/2010/main" val="2920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world 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B2AF6C-964C-4608-BD49-825EFB945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4" y="1136172"/>
            <a:ext cx="10916211" cy="37784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F9D33F-C1E6-4EE1-A7E3-9FA0C4163E1D}"/>
                  </a:ext>
                </a:extLst>
              </p:cNvPr>
              <p:cNvSpPr txBox="1"/>
              <p:nvPr/>
            </p:nvSpPr>
            <p:spPr>
              <a:xfrm>
                <a:off x="695401" y="4640296"/>
                <a:ext cx="10540289" cy="1809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设相机对象</a:t>
                </a:r>
                <a:r>
                  <a: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id</a:t>
                </a: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2200" i="1" ker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，设相机的位置属性分别为</a:t>
                </a:r>
                <a:r>
                  <a: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</a:t>
                </a:r>
                <a:r>
                  <a:rPr lang="en-US" altLang="zh-CN" sz="2200" kern="0" dirty="0">
                    <a:ea typeface="微软雅黑" panose="020B0503020204020204" pitchFamily="34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</a:t>
                </a:r>
                <a:r>
                  <a:rPr lang="en-US" altLang="zh-CN" sz="2200" kern="0" dirty="0">
                    <a:ea typeface="微软雅黑" panose="020B0503020204020204" pitchFamily="34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𝑧</m:t>
                        </m:r>
                      </m:e>
                      <m:sub>
                        <m: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</a:t>
                </a:r>
                <a:r>
                  <a:rPr lang="en-US" altLang="zh-CN" sz="2200" kern="0" dirty="0">
                    <a:ea typeface="微软雅黑" panose="020B0503020204020204" pitchFamily="34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</a:t>
                </a:r>
                <a:r>
                  <a:rPr lang="en-US" altLang="zh-CN" sz="2200" kern="0" dirty="0">
                    <a:ea typeface="微软雅黑" panose="020B0503020204020204" pitchFamily="34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),</a:t>
                </a: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两个相机拍摄的视频存在重叠区域，汽车也是一个对象，存在若干属性，也存在位置信息。</a:t>
                </a:r>
                <a:r>
                  <a:rPr lang="en-US" altLang="zh-CN" sz="2200" kern="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VisualWorldDB</a:t>
                </a: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新建一个</a:t>
                </a:r>
                <a:r>
                  <a: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world</a:t>
                </a: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，将视频及相关的信息存入其中，查找的时候，按照对象进行查找。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F9D33F-C1E6-4EE1-A7E3-9FA0C4163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1" y="4640296"/>
                <a:ext cx="10540289" cy="1809919"/>
              </a:xfrm>
              <a:prstGeom prst="rect">
                <a:avLst/>
              </a:prstGeom>
              <a:blipFill>
                <a:blip r:embed="rId5"/>
                <a:stretch>
                  <a:fillRect l="-752" r="-405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THREE</a:t>
            </a:r>
            <a:endParaRPr lang="zh-CN" altLang="en-US" kern="0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存储系统</a:t>
            </a:r>
          </a:p>
        </p:txBody>
      </p:sp>
    </p:spTree>
    <p:extLst>
      <p:ext uri="{BB962C8B-B14F-4D97-AF65-F5344CB8AC3E}">
        <p14:creationId xmlns:p14="http://schemas.microsoft.com/office/powerpoint/2010/main" val="9910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2280</TotalTime>
  <Words>596</Words>
  <Application>Microsoft Office PowerPoint</Application>
  <PresentationFormat>宽屏</PresentationFormat>
  <Paragraphs>116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微软雅黑</vt:lpstr>
      <vt:lpstr>Arial</vt:lpstr>
      <vt:lpstr>Cambria Math</vt:lpstr>
      <vt:lpstr>Century Gothic</vt:lpstr>
      <vt:lpstr>Impact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恍恍惚惚 黄</cp:lastModifiedBy>
  <cp:revision>140</cp:revision>
  <dcterms:created xsi:type="dcterms:W3CDTF">2015-08-18T02:51:41Z</dcterms:created>
  <dcterms:modified xsi:type="dcterms:W3CDTF">2020-12-07T08:34:56Z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2017-12-21T06:36:36.2809056Z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