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43" r:id="rId3"/>
    <p:sldId id="309" r:id="rId5"/>
    <p:sldId id="317" r:id="rId6"/>
    <p:sldId id="344" r:id="rId7"/>
    <p:sldId id="345" r:id="rId8"/>
    <p:sldId id="338" r:id="rId9"/>
    <p:sldId id="322" r:id="rId10"/>
    <p:sldId id="372" r:id="rId11"/>
    <p:sldId id="323" r:id="rId12"/>
    <p:sldId id="331" r:id="rId13"/>
    <p:sldId id="325" r:id="rId14"/>
    <p:sldId id="395" r:id="rId15"/>
    <p:sldId id="396" r:id="rId16"/>
    <p:sldId id="397" r:id="rId17"/>
    <p:sldId id="330" r:id="rId18"/>
    <p:sldId id="398" r:id="rId19"/>
    <p:sldId id="399" r:id="rId20"/>
    <p:sldId id="346" r:id="rId21"/>
    <p:sldId id="400" r:id="rId22"/>
    <p:sldId id="401" r:id="rId23"/>
    <p:sldId id="402" r:id="rId24"/>
    <p:sldId id="347" r:id="rId25"/>
    <p:sldId id="324" r:id="rId26"/>
    <p:sldId id="301" r:id="rId27"/>
  </p:sldIdLst>
  <p:sldSz cx="11520170" cy="6480175"/>
  <p:notesSz cx="6858000" cy="9144000"/>
  <p:custDataLst>
    <p:tags r:id="rId31"/>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31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864235"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296035"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727835"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159635" algn="l" defTabSz="864235"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592070" algn="l" defTabSz="864235"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023870" algn="l" defTabSz="864235"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455670" algn="l" defTabSz="864235"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54545"/>
    <a:srgbClr val="1557AE"/>
    <a:srgbClr val="0066CC"/>
    <a:srgbClr val="0000FF"/>
    <a:srgbClr val="0033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33" d="100"/>
          <a:sy n="33" d="100"/>
        </p:scale>
        <p:origin x="3624" y="1764"/>
      </p:cViewPr>
      <p:guideLst>
        <p:guide orient="horz" pos="2128"/>
        <p:guide pos="3628"/>
      </p:guideLst>
    </p:cSldViewPr>
  </p:slideViewPr>
  <p:notesTextViewPr>
    <p:cViewPr>
      <p:scale>
        <a:sx n="3" d="2"/>
        <a:sy n="3" d="2"/>
      </p:scale>
      <p:origin x="0" y="0"/>
    </p:cViewPr>
  </p:notesTextViewPr>
  <p:sorterViewPr>
    <p:cViewPr>
      <p:scale>
        <a:sx n="33" d="100"/>
        <a:sy n="33"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smtClean="0"/>
            </a:lvl1pPr>
          </a:lstStyle>
          <a:p>
            <a:pPr>
              <a:defRPr/>
            </a:pPr>
            <a:endParaRPr lang="zh-CN" altLang="en-US"/>
          </a:p>
        </p:txBody>
      </p:sp>
      <p:sp>
        <p:nvSpPr>
          <p:cNvPr id="13315"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mtClean="0"/>
            </a:lvl1pPr>
          </a:lstStyle>
          <a:p>
            <a:pPr>
              <a:defRPr/>
            </a:pPr>
            <a:fld id="{4BEA77D2-31BA-45F2-8C2A-4D149D6B0E6F}" type="datetime1">
              <a:rPr lang="zh-CN" altLang="en-US"/>
            </a:fld>
            <a:endParaRPr lang="zh-CN" altLang="en-US" sz="1200"/>
          </a:p>
        </p:txBody>
      </p:sp>
      <p:sp>
        <p:nvSpPr>
          <p:cNvPr id="71684"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1685"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30000"/>
              </a:spcBef>
            </a:pPr>
            <a:r>
              <a:rPr lang="zh-CN" altLang="zh-CN" sz="1200"/>
              <a:t>单击此处编辑母版文本样式</a:t>
            </a:r>
            <a:endParaRPr lang="zh-CN" altLang="zh-CN" sz="1200"/>
          </a:p>
          <a:p>
            <a:pPr>
              <a:spcBef>
                <a:spcPct val="30000"/>
              </a:spcBef>
            </a:pPr>
            <a:r>
              <a:rPr lang="zh-CN" altLang="zh-CN" sz="1200"/>
              <a:t>第二级</a:t>
            </a:r>
            <a:endParaRPr lang="zh-CN" altLang="zh-CN" sz="1200"/>
          </a:p>
          <a:p>
            <a:pPr>
              <a:spcBef>
                <a:spcPct val="30000"/>
              </a:spcBef>
            </a:pPr>
            <a:r>
              <a:rPr lang="zh-CN" altLang="zh-CN" sz="1200"/>
              <a:t>第三级</a:t>
            </a:r>
            <a:endParaRPr lang="zh-CN" altLang="zh-CN" sz="1200"/>
          </a:p>
          <a:p>
            <a:pPr>
              <a:spcBef>
                <a:spcPct val="30000"/>
              </a:spcBef>
            </a:pPr>
            <a:r>
              <a:rPr lang="zh-CN" altLang="zh-CN" sz="1200"/>
              <a:t>第四级</a:t>
            </a:r>
            <a:endParaRPr lang="zh-CN" altLang="zh-CN" sz="1200"/>
          </a:p>
          <a:p>
            <a:pPr>
              <a:spcBef>
                <a:spcPct val="30000"/>
              </a:spcBef>
            </a:pPr>
            <a:r>
              <a:rPr lang="zh-CN" altLang="zh-CN" sz="1200"/>
              <a:t>第五级</a:t>
            </a:r>
            <a:endParaRPr lang="zh-CN" altLang="zh-CN" sz="1200"/>
          </a:p>
        </p:txBody>
      </p:sp>
      <p:sp>
        <p:nvSpPr>
          <p:cNvPr id="13318"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smtClean="0"/>
            </a:lvl1pPr>
          </a:lstStyle>
          <a:p>
            <a:pPr>
              <a:defRPr/>
            </a:pPr>
            <a:endParaRPr lang="zh-CN" altLang="en-US"/>
          </a:p>
        </p:txBody>
      </p:sp>
      <p:sp>
        <p:nvSpPr>
          <p:cNvPr id="13319"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4AC6BF3C-37ED-4868-8C8C-07B54E59A2F4}" type="slidenum">
              <a:rPr lang="zh-CN" altLang="en-US"/>
            </a:fld>
            <a:endParaRPr lang="zh-CN" altLang="en-US" sz="1200"/>
          </a:p>
        </p:txBody>
      </p:sp>
    </p:spTree>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135" kern="1200">
        <a:solidFill>
          <a:schemeClr val="tx1"/>
        </a:solidFill>
        <a:latin typeface="Arial" panose="020B0604020202020204" pitchFamily="34" charset="0"/>
        <a:ea typeface="宋体" panose="02010600030101010101" pitchFamily="2" charset="-122"/>
        <a:cs typeface="+mn-cs"/>
      </a:defRPr>
    </a:lvl1pPr>
    <a:lvl2pPr marL="431800" algn="l" defTabSz="0" rtl="0" eaLnBrk="0" fontAlgn="base" hangingPunct="0">
      <a:spcBef>
        <a:spcPct val="30000"/>
      </a:spcBef>
      <a:spcAft>
        <a:spcPct val="0"/>
      </a:spcAft>
      <a:defRPr sz="1135" kern="1200">
        <a:solidFill>
          <a:schemeClr val="tx1"/>
        </a:solidFill>
        <a:latin typeface="Arial" panose="020B0604020202020204" pitchFamily="34" charset="0"/>
        <a:ea typeface="宋体" panose="02010600030101010101" pitchFamily="2" charset="-122"/>
        <a:cs typeface="+mn-cs"/>
      </a:defRPr>
    </a:lvl2pPr>
    <a:lvl3pPr marL="864235" algn="l" defTabSz="0" rtl="0" eaLnBrk="0" fontAlgn="base" hangingPunct="0">
      <a:spcBef>
        <a:spcPct val="30000"/>
      </a:spcBef>
      <a:spcAft>
        <a:spcPct val="0"/>
      </a:spcAft>
      <a:defRPr sz="1135" kern="1200">
        <a:solidFill>
          <a:schemeClr val="tx1"/>
        </a:solidFill>
        <a:latin typeface="Arial" panose="020B0604020202020204" pitchFamily="34" charset="0"/>
        <a:ea typeface="宋体" panose="02010600030101010101" pitchFamily="2" charset="-122"/>
        <a:cs typeface="+mn-cs"/>
      </a:defRPr>
    </a:lvl3pPr>
    <a:lvl4pPr marL="1296035" algn="l" defTabSz="0" rtl="0" eaLnBrk="0" fontAlgn="base" hangingPunct="0">
      <a:spcBef>
        <a:spcPct val="30000"/>
      </a:spcBef>
      <a:spcAft>
        <a:spcPct val="0"/>
      </a:spcAft>
      <a:defRPr sz="1135" kern="1200">
        <a:solidFill>
          <a:schemeClr val="tx1"/>
        </a:solidFill>
        <a:latin typeface="Arial" panose="020B0604020202020204" pitchFamily="34" charset="0"/>
        <a:ea typeface="宋体" panose="02010600030101010101" pitchFamily="2" charset="-122"/>
        <a:cs typeface="+mn-cs"/>
      </a:defRPr>
    </a:lvl4pPr>
    <a:lvl5pPr marL="1727835" algn="l" defTabSz="0" rtl="0" eaLnBrk="0" fontAlgn="base" hangingPunct="0">
      <a:spcBef>
        <a:spcPct val="30000"/>
      </a:spcBef>
      <a:spcAft>
        <a:spcPct val="0"/>
      </a:spcAft>
      <a:defRPr sz="1135" kern="1200">
        <a:solidFill>
          <a:schemeClr val="tx1"/>
        </a:solidFill>
        <a:latin typeface="Arial" panose="020B0604020202020204" pitchFamily="34" charset="0"/>
        <a:ea typeface="宋体" panose="02010600030101010101" pitchFamily="2" charset="-122"/>
        <a:cs typeface="+mn-cs"/>
      </a:defRPr>
    </a:lvl5pPr>
    <a:lvl6pPr marL="2159635" algn="l" defTabSz="864235" rtl="0" eaLnBrk="1" latinLnBrk="0" hangingPunct="1">
      <a:defRPr sz="1135" kern="1200">
        <a:solidFill>
          <a:schemeClr val="tx1"/>
        </a:solidFill>
        <a:latin typeface="+mn-lt"/>
        <a:ea typeface="+mn-ea"/>
        <a:cs typeface="+mn-cs"/>
      </a:defRPr>
    </a:lvl6pPr>
    <a:lvl7pPr marL="2592070" algn="l" defTabSz="864235" rtl="0" eaLnBrk="1" latinLnBrk="0" hangingPunct="1">
      <a:defRPr sz="1135" kern="1200">
        <a:solidFill>
          <a:schemeClr val="tx1"/>
        </a:solidFill>
        <a:latin typeface="+mn-lt"/>
        <a:ea typeface="+mn-ea"/>
        <a:cs typeface="+mn-cs"/>
      </a:defRPr>
    </a:lvl7pPr>
    <a:lvl8pPr marL="3023870" algn="l" defTabSz="864235" rtl="0" eaLnBrk="1" latinLnBrk="0" hangingPunct="1">
      <a:defRPr sz="1135" kern="1200">
        <a:solidFill>
          <a:schemeClr val="tx1"/>
        </a:solidFill>
        <a:latin typeface="+mn-lt"/>
        <a:ea typeface="+mn-ea"/>
        <a:cs typeface="+mn-cs"/>
      </a:defRPr>
    </a:lvl8pPr>
    <a:lvl9pPr marL="3455670" algn="l" defTabSz="864235" rtl="0" eaLnBrk="1" latinLnBrk="0" hangingPunct="1">
      <a:defRPr sz="11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6B286D78-31DF-493B-968A-39C1B250695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C6BF3C-37ED-4868-8C8C-07B54E59A2F4}"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p:sp>
      <p:sp>
        <p:nvSpPr>
          <p:cNvPr id="75779" name="备注占位符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780"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320760AC-A48F-43D9-A18D-A630D45AAEE6}"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p:sp>
      <p:sp>
        <p:nvSpPr>
          <p:cNvPr id="75779" name="备注占位符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780"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320760AC-A48F-43D9-A18D-A630D45AAEE6}"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p:sp>
      <p:sp>
        <p:nvSpPr>
          <p:cNvPr id="75779" name="备注占位符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780"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320760AC-A48F-43D9-A18D-A630D45AAEE6}"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p:sp>
      <p:sp>
        <p:nvSpPr>
          <p:cNvPr id="75779" name="备注占位符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780"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320760AC-A48F-43D9-A18D-A630D45AAEE6}"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p:sp>
      <p:sp>
        <p:nvSpPr>
          <p:cNvPr id="80899" name="备注占位符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900"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B55B25FE-77DB-4ADB-9C98-17C19A98F655}" type="slidenum">
              <a:rPr lang="zh-CN" altLang="en-US">
                <a:solidFill>
                  <a:srgbClr val="000000"/>
                </a:solidFill>
              </a:rPr>
            </a:fld>
            <a:endParaRPr lang="en-US" altLang="zh-CN">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p:sp>
      <p:sp>
        <p:nvSpPr>
          <p:cNvPr id="75779" name="备注占位符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780"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320760AC-A48F-43D9-A18D-A630D45AAEE6}"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p:sp>
      <p:sp>
        <p:nvSpPr>
          <p:cNvPr id="75779" name="备注占位符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780"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320760AC-A48F-43D9-A18D-A630D45AAEE6}"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C6BF3C-37ED-4868-8C8C-07B54E59A2F4}" type="slidenum">
              <a:rPr lang="zh-CN" altLang="en-US" smtClean="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p:sp>
      <p:sp>
        <p:nvSpPr>
          <p:cNvPr id="75779" name="备注占位符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780"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320760AC-A48F-43D9-A18D-A630D45AAEE6}"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C6BF3C-37ED-4868-8C8C-07B54E59A2F4}" type="slidenum">
              <a:rPr lang="zh-CN" altLang="en-US" smtClean="0"/>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p:sp>
      <p:sp>
        <p:nvSpPr>
          <p:cNvPr id="75779" name="备注占位符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780"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320760AC-A48F-43D9-A18D-A630D45AAEE6}"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p:sp>
      <p:sp>
        <p:nvSpPr>
          <p:cNvPr id="75779" name="备注占位符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780"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320760AC-A48F-43D9-A18D-A630D45AAEE6}"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C6BF3C-37ED-4868-8C8C-07B54E59A2F4}" type="slidenum">
              <a:rPr lang="zh-CN" altLang="en-US" smtClean="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xfrm>
            <a:off x="381000" y="685800"/>
            <a:ext cx="6096000" cy="3429000"/>
          </a:xfrm>
        </p:spPr>
      </p:sp>
      <p:sp>
        <p:nvSpPr>
          <p:cNvPr id="74755" name="备注占位符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56"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2D2371B4-2E3C-483C-8F5F-AF539843E313}"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C6BF3C-37ED-4868-8C8C-07B54E59A2F4}"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C6BF3C-37ED-4868-8C8C-07B54E59A2F4}"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DF7CD64D-B72C-4FF8-85BB-4AA899BC1DF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4AC6BF3C-37ED-4868-8C8C-07B54E59A2F4}"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p:sp>
      <p:sp>
        <p:nvSpPr>
          <p:cNvPr id="87043" name="备注占位符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7044"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47C5546E-985B-404C-BDB0-D15CE47801B1}" type="slidenum">
              <a:rPr lang="zh-CN" altLang="en-US">
                <a:solidFill>
                  <a:srgbClr val="000000"/>
                </a:solidFill>
              </a:rPr>
            </a:fld>
            <a:endParaRPr lang="en-US" altLang="zh-CN">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08"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9A591352-EF2D-4012-B9EB-C44608C46CF8}"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xfrm>
            <a:off x="381000" y="685800"/>
            <a:ext cx="6096000" cy="3429000"/>
          </a:xfrm>
        </p:spPr>
      </p:sp>
      <p:sp>
        <p:nvSpPr>
          <p:cNvPr id="73731" name="备注占位符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3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558FE6A6-164E-45E6-8E80-C7A23301ED7E}"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xfrm>
            <a:off x="381000" y="685800"/>
            <a:ext cx="6096000" cy="3429000"/>
          </a:xfrm>
        </p:spPr>
      </p:sp>
      <p:sp>
        <p:nvSpPr>
          <p:cNvPr id="73731" name="备注占位符 2"/>
          <p:cNvSpPr>
            <a:spLocks noGrp="1"/>
          </p:cNvSpPr>
          <p:nvPr>
            <p:ph type="body" idx="1"/>
          </p:nvPr>
        </p:nvSpPr>
        <p:spPr bwMode="auto">
          <a:xfrm>
            <a:off x="685800" y="4343400"/>
            <a:ext cx="54864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3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558FE6A6-164E-45E6-8E80-C7A23301ED7E}" type="slidenum">
              <a:rPr lang="zh-CN" altLang="en-US">
                <a:solidFill>
                  <a:srgbClr val="000000"/>
                </a:solidFill>
              </a:rPr>
            </a:fld>
            <a:endParaRPr lang="zh-CN"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4037" y="2013055"/>
            <a:ext cx="9792415" cy="1389038"/>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728073" y="3672099"/>
            <a:ext cx="8064342" cy="1656045"/>
          </a:xfrm>
        </p:spPr>
        <p:txBody>
          <a:bodyPr/>
          <a:lstStyle>
            <a:lvl1pPr marL="0" indent="0" algn="ctr">
              <a:buNone/>
              <a:defRPr/>
            </a:lvl1pPr>
            <a:lvl2pPr marL="431800" indent="0" algn="ctr">
              <a:buNone/>
              <a:defRPr/>
            </a:lvl2pPr>
            <a:lvl3pPr marL="864235" indent="0" algn="ctr">
              <a:buNone/>
              <a:defRPr/>
            </a:lvl3pPr>
            <a:lvl4pPr marL="1296035" indent="0" algn="ctr">
              <a:buNone/>
              <a:defRPr/>
            </a:lvl4pPr>
            <a:lvl5pPr marL="1727835" indent="0" algn="ctr">
              <a:buNone/>
              <a:defRPr/>
            </a:lvl5pPr>
            <a:lvl6pPr marL="2160270" indent="0" algn="ctr">
              <a:buNone/>
              <a:defRPr/>
            </a:lvl6pPr>
            <a:lvl7pPr marL="2592070" indent="0" algn="ctr">
              <a:buNone/>
              <a:defRPr/>
            </a:lvl7pPr>
            <a:lvl8pPr marL="3023870" indent="0" algn="ctr">
              <a:buNone/>
              <a:defRPr/>
            </a:lvl8pPr>
            <a:lvl9pPr marL="3456305"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F2411F5E-D749-4137-B756-9AAD8C886D7E}" type="datetime1">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68AEC35A-5682-4F17-A5AB-C9E9AF695351}"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FA177360-1DB7-4EDE-A4F0-73DF19AF951D}" type="datetime1">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93070EA6-541C-440E-9F91-7FD6A3344A0E}"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244349" y="345009"/>
            <a:ext cx="2484105" cy="549164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792033" y="345009"/>
            <a:ext cx="7308310" cy="549164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75E059A9-847B-4C54-BF37-D0CA150EED2E}" type="datetime1">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A2598AF1-EBD8-49B5-A0CF-DCFA712BE910}"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3" name="矩形 3"/>
          <p:cNvSpPr/>
          <p:nvPr userDrawn="1"/>
        </p:nvSpPr>
        <p:spPr>
          <a:xfrm>
            <a:off x="10211637" y="917482"/>
            <a:ext cx="916538" cy="45719"/>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4" name="矩形 3"/>
          <p:cNvSpPr/>
          <p:nvPr userDrawn="1"/>
        </p:nvSpPr>
        <p:spPr>
          <a:xfrm flipH="1" flipV="1">
            <a:off x="9310099" y="917482"/>
            <a:ext cx="1023043" cy="45719"/>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cxnSp>
        <p:nvCxnSpPr>
          <p:cNvPr id="8" name="直接连接符 7"/>
          <p:cNvCxnSpPr/>
          <p:nvPr userDrawn="1"/>
        </p:nvCxnSpPr>
        <p:spPr>
          <a:xfrm>
            <a:off x="804034" y="932118"/>
            <a:ext cx="8095845" cy="19854"/>
          </a:xfrm>
          <a:prstGeom prst="line">
            <a:avLst/>
          </a:prstGeom>
          <a:ln w="19050">
            <a:solidFill>
              <a:srgbClr val="D6D6D6"/>
            </a:solidFill>
          </a:ln>
        </p:spPr>
        <p:style>
          <a:lnRef idx="1">
            <a:schemeClr val="accent1"/>
          </a:lnRef>
          <a:fillRef idx="0">
            <a:schemeClr val="accent1"/>
          </a:fillRef>
          <a:effectRef idx="0">
            <a:schemeClr val="accent1"/>
          </a:effectRef>
          <a:fontRef idx="minor">
            <a:schemeClr val="tx1"/>
          </a:fontRef>
        </p:style>
      </p:cxnSp>
      <p:grpSp>
        <p:nvGrpSpPr>
          <p:cNvPr id="9" name="组合 126"/>
          <p:cNvGrpSpPr/>
          <p:nvPr userDrawn="1"/>
        </p:nvGrpSpPr>
        <p:grpSpPr bwMode="auto">
          <a:xfrm flipH="1">
            <a:off x="-12000" y="519014"/>
            <a:ext cx="780033" cy="415512"/>
            <a:chOff x="0" y="0"/>
            <a:chExt cx="1787532" cy="1257300"/>
          </a:xfrm>
        </p:grpSpPr>
        <p:sp>
          <p:nvSpPr>
            <p:cNvPr id="10" name="矩形 127"/>
            <p:cNvSpPr>
              <a:spLocks noChangeArrowheads="1"/>
            </p:cNvSpPr>
            <p:nvPr/>
          </p:nvSpPr>
          <p:spPr bwMode="auto">
            <a:xfrm>
              <a:off x="0" y="0"/>
              <a:ext cx="364382" cy="125730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1" name="矩形 128"/>
            <p:cNvSpPr>
              <a:spLocks noChangeArrowheads="1"/>
            </p:cNvSpPr>
            <p:nvPr/>
          </p:nvSpPr>
          <p:spPr bwMode="auto">
            <a:xfrm>
              <a:off x="446883" y="0"/>
              <a:ext cx="577510" cy="1257300"/>
            </a:xfrm>
            <a:prstGeom prst="rect">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2" name="矩形 129"/>
            <p:cNvSpPr>
              <a:spLocks noChangeArrowheads="1"/>
            </p:cNvSpPr>
            <p:nvPr/>
          </p:nvSpPr>
          <p:spPr bwMode="auto">
            <a:xfrm>
              <a:off x="1106895" y="0"/>
              <a:ext cx="680637" cy="1257300"/>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gr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14849" y="355164"/>
            <a:ext cx="1995168" cy="59855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矩形 3"/>
          <p:cNvSpPr/>
          <p:nvPr userDrawn="1"/>
        </p:nvSpPr>
        <p:spPr>
          <a:xfrm>
            <a:off x="10090928" y="625517"/>
            <a:ext cx="916538" cy="1905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3" name="矩形 3"/>
          <p:cNvSpPr/>
          <p:nvPr userDrawn="1"/>
        </p:nvSpPr>
        <p:spPr>
          <a:xfrm flipH="1" flipV="1">
            <a:off x="9189391" y="627018"/>
            <a:ext cx="1023043" cy="1890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4" name="文本框 26"/>
          <p:cNvSpPr txBox="1">
            <a:spLocks noChangeArrowheads="1"/>
          </p:cNvSpPr>
          <p:nvPr userDrawn="1"/>
        </p:nvSpPr>
        <p:spPr bwMode="auto">
          <a:xfrm>
            <a:off x="745533" y="519014"/>
            <a:ext cx="1193084" cy="45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360">
                <a:latin typeface="Calibri" panose="020F0502020204030204" pitchFamily="34" charset="0"/>
              </a:rPr>
              <a:t>PARK 02</a:t>
            </a:r>
            <a:endParaRPr lang="zh-CN" altLang="en-US" sz="2360">
              <a:latin typeface="Calibri" panose="020F0502020204030204" pitchFamily="34" charset="0"/>
            </a:endParaRPr>
          </a:p>
        </p:txBody>
      </p:sp>
      <p:sp>
        <p:nvSpPr>
          <p:cNvPr id="5" name="文本框 27"/>
          <p:cNvSpPr txBox="1">
            <a:spLocks noChangeArrowheads="1"/>
          </p:cNvSpPr>
          <p:nvPr userDrawn="1"/>
        </p:nvSpPr>
        <p:spPr bwMode="auto">
          <a:xfrm>
            <a:off x="9271895" y="582016"/>
            <a:ext cx="813043"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230">
                <a:solidFill>
                  <a:srgbClr val="FFFFFF"/>
                </a:solidFill>
                <a:latin typeface="微软雅黑" panose="020B0503020204020204" pitchFamily="34" charset="-122"/>
                <a:ea typeface="微软雅黑" panose="020B0503020204020204" pitchFamily="34" charset="-122"/>
              </a:rPr>
              <a:t>公司名字</a:t>
            </a:r>
            <a:endParaRPr lang="zh-CN" altLang="en-US" sz="1230">
              <a:solidFill>
                <a:srgbClr val="FFFFFF"/>
              </a:solidFill>
              <a:latin typeface="微软雅黑" panose="020B0503020204020204" pitchFamily="34" charset="-122"/>
              <a:ea typeface="微软雅黑" panose="020B0503020204020204" pitchFamily="34" charset="-122"/>
            </a:endParaRPr>
          </a:p>
        </p:txBody>
      </p:sp>
      <p:sp>
        <p:nvSpPr>
          <p:cNvPr id="6" name="文本框 28"/>
          <p:cNvSpPr txBox="1">
            <a:spLocks noChangeArrowheads="1"/>
          </p:cNvSpPr>
          <p:nvPr userDrawn="1"/>
        </p:nvSpPr>
        <p:spPr bwMode="auto">
          <a:xfrm>
            <a:off x="10260434" y="601517"/>
            <a:ext cx="678968"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230">
                <a:solidFill>
                  <a:srgbClr val="FFFFFF"/>
                </a:solidFill>
                <a:latin typeface="微软雅黑" panose="020B0503020204020204" pitchFamily="34" charset="-122"/>
                <a:ea typeface="微软雅黑" panose="020B0503020204020204" pitchFamily="34" charset="-122"/>
              </a:rPr>
              <a:t>LOGO </a:t>
            </a:r>
            <a:endParaRPr lang="zh-CN" altLang="en-US" sz="1230">
              <a:solidFill>
                <a:srgbClr val="FFFFFF"/>
              </a:solidFill>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a:off x="4006672" y="789021"/>
            <a:ext cx="4893207" cy="12000"/>
          </a:xfrm>
          <a:prstGeom prst="line">
            <a:avLst/>
          </a:prstGeom>
          <a:ln w="19050">
            <a:solidFill>
              <a:srgbClr val="D6D6D6"/>
            </a:solidFill>
          </a:ln>
        </p:spPr>
        <p:style>
          <a:lnRef idx="1">
            <a:schemeClr val="accent1"/>
          </a:lnRef>
          <a:fillRef idx="0">
            <a:schemeClr val="accent1"/>
          </a:fillRef>
          <a:effectRef idx="0">
            <a:schemeClr val="accent1"/>
          </a:effectRef>
          <a:fontRef idx="minor">
            <a:schemeClr val="tx1"/>
          </a:fontRef>
        </p:style>
      </p:cxnSp>
      <p:grpSp>
        <p:nvGrpSpPr>
          <p:cNvPr id="8" name="组合 126"/>
          <p:cNvGrpSpPr/>
          <p:nvPr userDrawn="1"/>
        </p:nvGrpSpPr>
        <p:grpSpPr bwMode="auto">
          <a:xfrm flipH="1">
            <a:off x="-12000" y="519014"/>
            <a:ext cx="780033" cy="415512"/>
            <a:chOff x="0" y="0"/>
            <a:chExt cx="1787532" cy="1257300"/>
          </a:xfrm>
        </p:grpSpPr>
        <p:sp>
          <p:nvSpPr>
            <p:cNvPr id="9" name="矩形 127"/>
            <p:cNvSpPr>
              <a:spLocks noChangeArrowheads="1"/>
            </p:cNvSpPr>
            <p:nvPr/>
          </p:nvSpPr>
          <p:spPr bwMode="auto">
            <a:xfrm>
              <a:off x="0" y="0"/>
              <a:ext cx="364382" cy="125730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0" name="矩形 128"/>
            <p:cNvSpPr>
              <a:spLocks noChangeArrowheads="1"/>
            </p:cNvSpPr>
            <p:nvPr/>
          </p:nvSpPr>
          <p:spPr bwMode="auto">
            <a:xfrm>
              <a:off x="446883" y="0"/>
              <a:ext cx="577510" cy="1257300"/>
            </a:xfrm>
            <a:prstGeom prst="rect">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1" name="矩形 129"/>
            <p:cNvSpPr>
              <a:spLocks noChangeArrowheads="1"/>
            </p:cNvSpPr>
            <p:nvPr/>
          </p:nvSpPr>
          <p:spPr bwMode="auto">
            <a:xfrm>
              <a:off x="1106895" y="0"/>
              <a:ext cx="680637" cy="1257300"/>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3" name="矩形 3"/>
          <p:cNvSpPr/>
          <p:nvPr userDrawn="1"/>
        </p:nvSpPr>
        <p:spPr>
          <a:xfrm>
            <a:off x="10090928" y="625517"/>
            <a:ext cx="916538" cy="1905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4" name="矩形 3"/>
          <p:cNvSpPr/>
          <p:nvPr userDrawn="1"/>
        </p:nvSpPr>
        <p:spPr>
          <a:xfrm flipH="1" flipV="1">
            <a:off x="9189391" y="627018"/>
            <a:ext cx="1023043" cy="1890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5" name="文本框 26"/>
          <p:cNvSpPr txBox="1">
            <a:spLocks noChangeArrowheads="1"/>
          </p:cNvSpPr>
          <p:nvPr userDrawn="1"/>
        </p:nvSpPr>
        <p:spPr bwMode="auto">
          <a:xfrm>
            <a:off x="745533" y="519014"/>
            <a:ext cx="1193084" cy="45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360">
                <a:latin typeface="Calibri" panose="020F0502020204030204" pitchFamily="34" charset="0"/>
              </a:rPr>
              <a:t>PARK 03</a:t>
            </a:r>
            <a:endParaRPr lang="zh-CN" altLang="en-US" sz="2360">
              <a:latin typeface="Calibri" panose="020F0502020204030204" pitchFamily="34" charset="0"/>
            </a:endParaRPr>
          </a:p>
        </p:txBody>
      </p:sp>
      <p:sp>
        <p:nvSpPr>
          <p:cNvPr id="6" name="文本框 27"/>
          <p:cNvSpPr txBox="1">
            <a:spLocks noChangeArrowheads="1"/>
          </p:cNvSpPr>
          <p:nvPr userDrawn="1"/>
        </p:nvSpPr>
        <p:spPr bwMode="auto">
          <a:xfrm>
            <a:off x="9271895" y="582016"/>
            <a:ext cx="813043"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230">
                <a:solidFill>
                  <a:srgbClr val="FFFFFF"/>
                </a:solidFill>
                <a:latin typeface="微软雅黑" panose="020B0503020204020204" pitchFamily="34" charset="-122"/>
                <a:ea typeface="微软雅黑" panose="020B0503020204020204" pitchFamily="34" charset="-122"/>
              </a:rPr>
              <a:t>公司名字</a:t>
            </a:r>
            <a:endParaRPr lang="zh-CN" altLang="en-US" sz="1230">
              <a:solidFill>
                <a:srgbClr val="FFFFFF"/>
              </a:solidFill>
              <a:latin typeface="微软雅黑" panose="020B0503020204020204" pitchFamily="34" charset="-122"/>
              <a:ea typeface="微软雅黑" panose="020B0503020204020204" pitchFamily="34" charset="-122"/>
            </a:endParaRPr>
          </a:p>
        </p:txBody>
      </p:sp>
      <p:sp>
        <p:nvSpPr>
          <p:cNvPr id="7" name="文本框 28"/>
          <p:cNvSpPr txBox="1">
            <a:spLocks noChangeArrowheads="1"/>
          </p:cNvSpPr>
          <p:nvPr userDrawn="1"/>
        </p:nvSpPr>
        <p:spPr bwMode="auto">
          <a:xfrm>
            <a:off x="10260434" y="601517"/>
            <a:ext cx="678968"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230">
                <a:solidFill>
                  <a:srgbClr val="FFFFFF"/>
                </a:solidFill>
                <a:latin typeface="微软雅黑" panose="020B0503020204020204" pitchFamily="34" charset="-122"/>
                <a:ea typeface="微软雅黑" panose="020B0503020204020204" pitchFamily="34" charset="-122"/>
              </a:rPr>
              <a:t>LOGO </a:t>
            </a:r>
            <a:endParaRPr lang="zh-CN" altLang="en-US" sz="1230">
              <a:solidFill>
                <a:srgbClr val="FFFFFF"/>
              </a:solidFill>
              <a:latin typeface="微软雅黑" panose="020B0503020204020204" pitchFamily="34" charset="-122"/>
              <a:ea typeface="微软雅黑" panose="020B0503020204020204" pitchFamily="34" charset="-122"/>
            </a:endParaRPr>
          </a:p>
        </p:txBody>
      </p:sp>
      <p:cxnSp>
        <p:nvCxnSpPr>
          <p:cNvPr id="8" name="直接连接符 7"/>
          <p:cNvCxnSpPr/>
          <p:nvPr userDrawn="1"/>
        </p:nvCxnSpPr>
        <p:spPr>
          <a:xfrm>
            <a:off x="4006672" y="789021"/>
            <a:ext cx="4893207" cy="12000"/>
          </a:xfrm>
          <a:prstGeom prst="line">
            <a:avLst/>
          </a:prstGeom>
          <a:ln w="19050">
            <a:solidFill>
              <a:srgbClr val="D6D6D6"/>
            </a:solidFill>
          </a:ln>
        </p:spPr>
        <p:style>
          <a:lnRef idx="1">
            <a:schemeClr val="accent1"/>
          </a:lnRef>
          <a:fillRef idx="0">
            <a:schemeClr val="accent1"/>
          </a:fillRef>
          <a:effectRef idx="0">
            <a:schemeClr val="accent1"/>
          </a:effectRef>
          <a:fontRef idx="minor">
            <a:schemeClr val="tx1"/>
          </a:fontRef>
        </p:style>
      </p:cxnSp>
      <p:grpSp>
        <p:nvGrpSpPr>
          <p:cNvPr id="9" name="组合 126"/>
          <p:cNvGrpSpPr/>
          <p:nvPr userDrawn="1"/>
        </p:nvGrpSpPr>
        <p:grpSpPr bwMode="auto">
          <a:xfrm flipH="1">
            <a:off x="-12000" y="519014"/>
            <a:ext cx="780033" cy="415512"/>
            <a:chOff x="0" y="0"/>
            <a:chExt cx="1787532" cy="1257300"/>
          </a:xfrm>
        </p:grpSpPr>
        <p:sp>
          <p:nvSpPr>
            <p:cNvPr id="10" name="矩形 127"/>
            <p:cNvSpPr>
              <a:spLocks noChangeArrowheads="1"/>
            </p:cNvSpPr>
            <p:nvPr/>
          </p:nvSpPr>
          <p:spPr bwMode="auto">
            <a:xfrm>
              <a:off x="0" y="0"/>
              <a:ext cx="364382" cy="125730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1" name="矩形 128"/>
            <p:cNvSpPr>
              <a:spLocks noChangeArrowheads="1"/>
            </p:cNvSpPr>
            <p:nvPr/>
          </p:nvSpPr>
          <p:spPr bwMode="auto">
            <a:xfrm>
              <a:off x="446883" y="0"/>
              <a:ext cx="577510" cy="1257300"/>
            </a:xfrm>
            <a:prstGeom prst="rect">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2" name="矩形 129"/>
            <p:cNvSpPr>
              <a:spLocks noChangeArrowheads="1"/>
            </p:cNvSpPr>
            <p:nvPr/>
          </p:nvSpPr>
          <p:spPr bwMode="auto">
            <a:xfrm>
              <a:off x="1106895" y="0"/>
              <a:ext cx="680637" cy="1257300"/>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
        <p:nvSpPr>
          <p:cNvPr id="3" name="矩形 3"/>
          <p:cNvSpPr/>
          <p:nvPr userDrawn="1"/>
        </p:nvSpPr>
        <p:spPr>
          <a:xfrm>
            <a:off x="10090928" y="625517"/>
            <a:ext cx="916538" cy="1905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4" name="矩形 3"/>
          <p:cNvSpPr/>
          <p:nvPr userDrawn="1"/>
        </p:nvSpPr>
        <p:spPr>
          <a:xfrm flipH="1" flipV="1">
            <a:off x="9189391" y="627018"/>
            <a:ext cx="1023043" cy="1890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5" name="文本框 26"/>
          <p:cNvSpPr txBox="1">
            <a:spLocks noChangeArrowheads="1"/>
          </p:cNvSpPr>
          <p:nvPr userDrawn="1"/>
        </p:nvSpPr>
        <p:spPr bwMode="auto">
          <a:xfrm>
            <a:off x="745533" y="519014"/>
            <a:ext cx="1193084" cy="45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360">
                <a:latin typeface="Calibri" panose="020F0502020204030204" pitchFamily="34" charset="0"/>
              </a:rPr>
              <a:t>PARK 04</a:t>
            </a:r>
            <a:endParaRPr lang="zh-CN" altLang="en-US" sz="2360">
              <a:latin typeface="Calibri" panose="020F0502020204030204" pitchFamily="34" charset="0"/>
            </a:endParaRPr>
          </a:p>
        </p:txBody>
      </p:sp>
      <p:sp>
        <p:nvSpPr>
          <p:cNvPr id="6" name="文本框 27"/>
          <p:cNvSpPr txBox="1">
            <a:spLocks noChangeArrowheads="1"/>
          </p:cNvSpPr>
          <p:nvPr userDrawn="1"/>
        </p:nvSpPr>
        <p:spPr bwMode="auto">
          <a:xfrm>
            <a:off x="9271895" y="582016"/>
            <a:ext cx="813043"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230">
                <a:solidFill>
                  <a:srgbClr val="FFFFFF"/>
                </a:solidFill>
                <a:latin typeface="微软雅黑" panose="020B0503020204020204" pitchFamily="34" charset="-122"/>
                <a:ea typeface="微软雅黑" panose="020B0503020204020204" pitchFamily="34" charset="-122"/>
              </a:rPr>
              <a:t>公司名字</a:t>
            </a:r>
            <a:endParaRPr lang="zh-CN" altLang="en-US" sz="1230">
              <a:solidFill>
                <a:srgbClr val="FFFFFF"/>
              </a:solidFill>
              <a:latin typeface="微软雅黑" panose="020B0503020204020204" pitchFamily="34" charset="-122"/>
              <a:ea typeface="微软雅黑" panose="020B0503020204020204" pitchFamily="34" charset="-122"/>
            </a:endParaRPr>
          </a:p>
        </p:txBody>
      </p:sp>
      <p:sp>
        <p:nvSpPr>
          <p:cNvPr id="7" name="文本框 28"/>
          <p:cNvSpPr txBox="1">
            <a:spLocks noChangeArrowheads="1"/>
          </p:cNvSpPr>
          <p:nvPr userDrawn="1"/>
        </p:nvSpPr>
        <p:spPr bwMode="auto">
          <a:xfrm>
            <a:off x="10260434" y="601517"/>
            <a:ext cx="678968"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230">
                <a:solidFill>
                  <a:srgbClr val="FFFFFF"/>
                </a:solidFill>
                <a:latin typeface="微软雅黑" panose="020B0503020204020204" pitchFamily="34" charset="-122"/>
                <a:ea typeface="微软雅黑" panose="020B0503020204020204" pitchFamily="34" charset="-122"/>
              </a:rPr>
              <a:t>LOGO </a:t>
            </a:r>
            <a:endParaRPr lang="zh-CN" altLang="en-US" sz="1230">
              <a:solidFill>
                <a:srgbClr val="FFFFFF"/>
              </a:solidFill>
              <a:latin typeface="微软雅黑" panose="020B0503020204020204" pitchFamily="34" charset="-122"/>
              <a:ea typeface="微软雅黑" panose="020B0503020204020204" pitchFamily="34" charset="-122"/>
            </a:endParaRPr>
          </a:p>
        </p:txBody>
      </p:sp>
      <p:cxnSp>
        <p:nvCxnSpPr>
          <p:cNvPr id="8" name="直接连接符 7"/>
          <p:cNvCxnSpPr/>
          <p:nvPr userDrawn="1"/>
        </p:nvCxnSpPr>
        <p:spPr>
          <a:xfrm>
            <a:off x="4006672" y="789021"/>
            <a:ext cx="4893207" cy="12000"/>
          </a:xfrm>
          <a:prstGeom prst="line">
            <a:avLst/>
          </a:prstGeom>
          <a:ln w="19050">
            <a:solidFill>
              <a:srgbClr val="D6D6D6"/>
            </a:solidFill>
          </a:ln>
        </p:spPr>
        <p:style>
          <a:lnRef idx="1">
            <a:schemeClr val="accent1"/>
          </a:lnRef>
          <a:fillRef idx="0">
            <a:schemeClr val="accent1"/>
          </a:fillRef>
          <a:effectRef idx="0">
            <a:schemeClr val="accent1"/>
          </a:effectRef>
          <a:fontRef idx="minor">
            <a:schemeClr val="tx1"/>
          </a:fontRef>
        </p:style>
      </p:cxnSp>
      <p:grpSp>
        <p:nvGrpSpPr>
          <p:cNvPr id="9" name="组合 126"/>
          <p:cNvGrpSpPr/>
          <p:nvPr userDrawn="1"/>
        </p:nvGrpSpPr>
        <p:grpSpPr bwMode="auto">
          <a:xfrm flipH="1">
            <a:off x="-12000" y="519014"/>
            <a:ext cx="780033" cy="415512"/>
            <a:chOff x="0" y="0"/>
            <a:chExt cx="1787532" cy="1257300"/>
          </a:xfrm>
        </p:grpSpPr>
        <p:sp>
          <p:nvSpPr>
            <p:cNvPr id="10" name="矩形 127"/>
            <p:cNvSpPr>
              <a:spLocks noChangeArrowheads="1"/>
            </p:cNvSpPr>
            <p:nvPr/>
          </p:nvSpPr>
          <p:spPr bwMode="auto">
            <a:xfrm>
              <a:off x="0" y="0"/>
              <a:ext cx="364382" cy="125730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1" name="矩形 128"/>
            <p:cNvSpPr>
              <a:spLocks noChangeArrowheads="1"/>
            </p:cNvSpPr>
            <p:nvPr/>
          </p:nvSpPr>
          <p:spPr bwMode="auto">
            <a:xfrm>
              <a:off x="446883" y="0"/>
              <a:ext cx="577510" cy="1257300"/>
            </a:xfrm>
            <a:prstGeom prst="rect">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2" name="矩形 129"/>
            <p:cNvSpPr>
              <a:spLocks noChangeArrowheads="1"/>
            </p:cNvSpPr>
            <p:nvPr/>
          </p:nvSpPr>
          <p:spPr bwMode="auto">
            <a:xfrm>
              <a:off x="1106895" y="0"/>
              <a:ext cx="680637" cy="1257300"/>
            </a:xfrm>
            <a:prstGeom prst="rect">
              <a:avLst/>
            </a:prstGeom>
            <a:solidFill>
              <a:schemeClr val="accent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grpSp>
        <p:nvGrpSpPr>
          <p:cNvPr id="2" name="组合 1"/>
          <p:cNvGrpSpPr/>
          <p:nvPr userDrawn="1"/>
        </p:nvGrpSpPr>
        <p:grpSpPr bwMode="auto">
          <a:xfrm>
            <a:off x="319514" y="-25501"/>
            <a:ext cx="850536" cy="790216"/>
            <a:chOff x="2506532" y="465192"/>
            <a:chExt cx="675190" cy="626330"/>
          </a:xfrm>
        </p:grpSpPr>
        <p:sp>
          <p:nvSpPr>
            <p:cNvPr id="3" name="文本框 2"/>
            <p:cNvSpPr txBox="1">
              <a:spLocks noChangeArrowheads="1"/>
            </p:cNvSpPr>
            <p:nvPr/>
          </p:nvSpPr>
          <p:spPr bwMode="auto">
            <a:xfrm>
              <a:off x="2506532" y="465192"/>
              <a:ext cx="236971" cy="626330"/>
            </a:xfrm>
            <a:prstGeom prst="rect">
              <a:avLst/>
            </a:prstGeom>
            <a:noFill/>
            <a:ln w="9525">
              <a:noFill/>
              <a:miter lim="800000"/>
            </a:ln>
          </p:spPr>
          <p:txBody>
            <a:bodyPr>
              <a:spAutoFit/>
            </a:bodyPr>
            <a:lstStyle/>
            <a:p>
              <a:pPr fontAlgn="auto">
                <a:spcBef>
                  <a:spcPts val="0"/>
                </a:spcBef>
                <a:spcAft>
                  <a:spcPts val="0"/>
                </a:spcAft>
                <a:buFontTx/>
                <a:buNone/>
                <a:defRPr/>
              </a:pPr>
              <a:r>
                <a:rPr lang="en-US" altLang="zh-CN" sz="4535" dirty="0">
                  <a:solidFill>
                    <a:srgbClr val="005292"/>
                  </a:solidFill>
                  <a:latin typeface="Impact" panose="020B0806030902050204" pitchFamily="34" charset="0"/>
                  <a:ea typeface="宋体" panose="02010600030101010101" pitchFamily="2" charset="-122"/>
                </a:rPr>
                <a:t>1</a:t>
              </a:r>
              <a:endParaRPr lang="zh-CN" altLang="en-US" sz="4535" dirty="0">
                <a:solidFill>
                  <a:srgbClr val="005292"/>
                </a:solidFill>
                <a:latin typeface="Impact" panose="020B0806030902050204" pitchFamily="34" charset="0"/>
                <a:ea typeface="宋体" panose="02010600030101010101" pitchFamily="2" charset="-122"/>
              </a:endParaRPr>
            </a:p>
          </p:txBody>
        </p:sp>
        <p:cxnSp>
          <p:nvCxnSpPr>
            <p:cNvPr id="4" name="直接连接符 3"/>
            <p:cNvCxnSpPr/>
            <p:nvPr/>
          </p:nvCxnSpPr>
          <p:spPr>
            <a:xfrm flipH="1">
              <a:off x="2722069" y="599543"/>
              <a:ext cx="459653" cy="458932"/>
            </a:xfrm>
            <a:prstGeom prst="line">
              <a:avLst/>
            </a:prstGeom>
            <a:ln w="28575">
              <a:solidFill>
                <a:srgbClr val="005292"/>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userDrawn="1"/>
        </p:nvSpPr>
        <p:spPr>
          <a:xfrm>
            <a:off x="1" y="721521"/>
            <a:ext cx="11512988" cy="42001"/>
          </a:xfrm>
          <a:prstGeom prst="rect">
            <a:avLst/>
          </a:prstGeom>
          <a:solidFill>
            <a:srgbClr val="005292"/>
          </a:solidFill>
          <a:ln>
            <a:solidFill>
              <a:srgbClr val="005292"/>
            </a:solidFill>
          </a:ln>
        </p:spPr>
        <p:style>
          <a:lnRef idx="2">
            <a:schemeClr val="accent1">
              <a:shade val="50000"/>
            </a:schemeClr>
          </a:lnRef>
          <a:fillRef idx="1">
            <a:schemeClr val="accent1"/>
          </a:fillRef>
          <a:effectRef idx="0">
            <a:schemeClr val="accent1"/>
          </a:effectRef>
          <a:fontRef idx="minor">
            <a:schemeClr val="lt1"/>
          </a:fontRef>
        </p:style>
        <p:txBody>
          <a:bodyPr lIns="115156" tIns="57577" rIns="115156" bIns="57577" anchor="ctr"/>
          <a:lstStyle/>
          <a:p>
            <a:pPr algn="ctr" fontAlgn="auto">
              <a:spcBef>
                <a:spcPts val="0"/>
              </a:spcBef>
              <a:spcAft>
                <a:spcPts val="0"/>
              </a:spcAft>
              <a:buFontTx/>
              <a:buNone/>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grpSp>
        <p:nvGrpSpPr>
          <p:cNvPr id="2" name="组合 1"/>
          <p:cNvGrpSpPr/>
          <p:nvPr userDrawn="1"/>
        </p:nvGrpSpPr>
        <p:grpSpPr bwMode="auto">
          <a:xfrm>
            <a:off x="319514" y="-25501"/>
            <a:ext cx="850536" cy="790216"/>
            <a:chOff x="2506532" y="465192"/>
            <a:chExt cx="675190" cy="626330"/>
          </a:xfrm>
        </p:grpSpPr>
        <p:sp>
          <p:nvSpPr>
            <p:cNvPr id="3" name="文本框 2"/>
            <p:cNvSpPr txBox="1">
              <a:spLocks noChangeArrowheads="1"/>
            </p:cNvSpPr>
            <p:nvPr/>
          </p:nvSpPr>
          <p:spPr bwMode="auto">
            <a:xfrm>
              <a:off x="2506532" y="465192"/>
              <a:ext cx="236971" cy="626330"/>
            </a:xfrm>
            <a:prstGeom prst="rect">
              <a:avLst/>
            </a:prstGeom>
            <a:noFill/>
            <a:ln w="9525">
              <a:noFill/>
              <a:miter lim="800000"/>
            </a:ln>
          </p:spPr>
          <p:txBody>
            <a:bodyPr>
              <a:spAutoFit/>
            </a:bodyPr>
            <a:lstStyle/>
            <a:p>
              <a:pPr fontAlgn="auto">
                <a:spcBef>
                  <a:spcPts val="0"/>
                </a:spcBef>
                <a:spcAft>
                  <a:spcPts val="0"/>
                </a:spcAft>
                <a:buFontTx/>
                <a:buNone/>
                <a:defRPr/>
              </a:pPr>
              <a:r>
                <a:rPr lang="en-US" altLang="zh-CN" sz="4535" dirty="0">
                  <a:solidFill>
                    <a:srgbClr val="005292"/>
                  </a:solidFill>
                  <a:latin typeface="Impact" panose="020B0806030902050204" pitchFamily="34" charset="0"/>
                  <a:ea typeface="宋体" panose="02010600030101010101" pitchFamily="2" charset="-122"/>
                </a:rPr>
                <a:t>1</a:t>
              </a:r>
              <a:endParaRPr lang="zh-CN" altLang="en-US" sz="4535" dirty="0">
                <a:solidFill>
                  <a:srgbClr val="005292"/>
                </a:solidFill>
                <a:latin typeface="Impact" panose="020B0806030902050204" pitchFamily="34" charset="0"/>
                <a:ea typeface="宋体" panose="02010600030101010101" pitchFamily="2" charset="-122"/>
              </a:endParaRPr>
            </a:p>
          </p:txBody>
        </p:sp>
        <p:cxnSp>
          <p:nvCxnSpPr>
            <p:cNvPr id="4" name="直接连接符 3"/>
            <p:cNvCxnSpPr/>
            <p:nvPr/>
          </p:nvCxnSpPr>
          <p:spPr>
            <a:xfrm flipH="1">
              <a:off x="2722069" y="599543"/>
              <a:ext cx="459653" cy="458932"/>
            </a:xfrm>
            <a:prstGeom prst="line">
              <a:avLst/>
            </a:prstGeom>
            <a:ln w="28575">
              <a:solidFill>
                <a:srgbClr val="005292"/>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userDrawn="1"/>
        </p:nvSpPr>
        <p:spPr>
          <a:xfrm>
            <a:off x="1" y="721521"/>
            <a:ext cx="11512988" cy="42001"/>
          </a:xfrm>
          <a:prstGeom prst="rect">
            <a:avLst/>
          </a:prstGeom>
          <a:solidFill>
            <a:srgbClr val="005292"/>
          </a:solidFill>
          <a:ln>
            <a:solidFill>
              <a:srgbClr val="005292"/>
            </a:solidFill>
          </a:ln>
        </p:spPr>
        <p:style>
          <a:lnRef idx="2">
            <a:schemeClr val="accent1">
              <a:shade val="50000"/>
            </a:schemeClr>
          </a:lnRef>
          <a:fillRef idx="1">
            <a:schemeClr val="accent1"/>
          </a:fillRef>
          <a:effectRef idx="0">
            <a:schemeClr val="accent1"/>
          </a:effectRef>
          <a:fontRef idx="minor">
            <a:schemeClr val="lt1"/>
          </a:fontRef>
        </p:style>
        <p:txBody>
          <a:bodyPr lIns="115156" tIns="57577" rIns="115156" bIns="57577" anchor="ctr"/>
          <a:lstStyle/>
          <a:p>
            <a:pPr algn="ctr" fontAlgn="auto">
              <a:spcBef>
                <a:spcPts val="0"/>
              </a:spcBef>
              <a:spcAft>
                <a:spcPts val="0"/>
              </a:spcAft>
              <a:buFontTx/>
              <a:buNone/>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614D55F-C23B-40AB-BAAB-38C4B654E624}" type="datetime1">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B2BA5CE9-ECEE-46DA-AF75-4E9A5D9FF569}"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2" name="矩形 1"/>
          <p:cNvSpPr/>
          <p:nvPr userDrawn="1"/>
        </p:nvSpPr>
        <p:spPr>
          <a:xfrm>
            <a:off x="0" y="1"/>
            <a:ext cx="11520488" cy="6480175"/>
          </a:xfrm>
          <a:prstGeom prst="rect">
            <a:avLst/>
          </a:prstGeom>
          <a:solidFill>
            <a:srgbClr val="EEED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rgbClr val="FFFFFF"/>
              </a:solidFill>
            </a:endParaRPr>
          </a:p>
        </p:txBody>
      </p:sp>
      <p:grpSp>
        <p:nvGrpSpPr>
          <p:cNvPr id="3" name="组合 7"/>
          <p:cNvGrpSpPr/>
          <p:nvPr userDrawn="1"/>
        </p:nvGrpSpPr>
        <p:grpSpPr bwMode="auto">
          <a:xfrm>
            <a:off x="1" y="547515"/>
            <a:ext cx="1285555" cy="346509"/>
            <a:chOff x="0" y="981610"/>
            <a:chExt cx="1360170" cy="367794"/>
          </a:xfrm>
        </p:grpSpPr>
        <p:sp>
          <p:nvSpPr>
            <p:cNvPr id="4" name="矩形 3"/>
            <p:cNvSpPr/>
            <p:nvPr/>
          </p:nvSpPr>
          <p:spPr>
            <a:xfrm>
              <a:off x="531689" y="1038929"/>
              <a:ext cx="828481" cy="253157"/>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5" name="矩形 3"/>
            <p:cNvSpPr/>
            <p:nvPr/>
          </p:nvSpPr>
          <p:spPr>
            <a:xfrm>
              <a:off x="0" y="981610"/>
              <a:ext cx="1204631" cy="367794"/>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grpSp>
      <p:sp>
        <p:nvSpPr>
          <p:cNvPr id="6" name="矩形 3"/>
          <p:cNvSpPr/>
          <p:nvPr userDrawn="1"/>
        </p:nvSpPr>
        <p:spPr>
          <a:xfrm>
            <a:off x="9688911" y="625517"/>
            <a:ext cx="916538" cy="1905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7" name="矩形 3"/>
          <p:cNvSpPr/>
          <p:nvPr userDrawn="1"/>
        </p:nvSpPr>
        <p:spPr>
          <a:xfrm flipH="1" flipV="1">
            <a:off x="8787374" y="627018"/>
            <a:ext cx="1023043" cy="1890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8" name="文本框 11"/>
          <p:cNvSpPr txBox="1">
            <a:spLocks noChangeArrowheads="1"/>
          </p:cNvSpPr>
          <p:nvPr userDrawn="1"/>
        </p:nvSpPr>
        <p:spPr bwMode="auto">
          <a:xfrm>
            <a:off x="-33000" y="502517"/>
            <a:ext cx="1152303" cy="44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270">
                <a:solidFill>
                  <a:srgbClr val="FFFFFF"/>
                </a:solidFill>
                <a:latin typeface="Calibri" panose="020F0502020204030204" pitchFamily="34" charset="0"/>
              </a:rPr>
              <a:t>PARK 02</a:t>
            </a:r>
            <a:endParaRPr lang="zh-CN" altLang="en-US" sz="2270">
              <a:solidFill>
                <a:srgbClr val="FFFFFF"/>
              </a:solidFill>
              <a:latin typeface="Calibri" panose="020F0502020204030204" pitchFamily="34" charset="0"/>
            </a:endParaRPr>
          </a:p>
        </p:txBody>
      </p:sp>
      <p:sp>
        <p:nvSpPr>
          <p:cNvPr id="9" name="文本框 12"/>
          <p:cNvSpPr txBox="1">
            <a:spLocks noChangeArrowheads="1"/>
          </p:cNvSpPr>
          <p:nvPr userDrawn="1"/>
        </p:nvSpPr>
        <p:spPr bwMode="auto">
          <a:xfrm>
            <a:off x="8869878" y="582016"/>
            <a:ext cx="813043"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230">
                <a:solidFill>
                  <a:srgbClr val="FFFFFF"/>
                </a:solidFill>
                <a:latin typeface="微软雅黑" panose="020B0503020204020204" pitchFamily="34" charset="-122"/>
                <a:ea typeface="微软雅黑" panose="020B0503020204020204" pitchFamily="34" charset="-122"/>
              </a:rPr>
              <a:t>公司名字</a:t>
            </a:r>
            <a:endParaRPr lang="zh-CN" altLang="en-US" sz="1230">
              <a:solidFill>
                <a:srgbClr val="FFFFFF"/>
              </a:solidFill>
              <a:latin typeface="微软雅黑" panose="020B0503020204020204" pitchFamily="34" charset="-122"/>
              <a:ea typeface="微软雅黑" panose="020B0503020204020204" pitchFamily="34" charset="-122"/>
            </a:endParaRPr>
          </a:p>
        </p:txBody>
      </p:sp>
      <p:sp>
        <p:nvSpPr>
          <p:cNvPr id="10" name="文本框 13"/>
          <p:cNvSpPr txBox="1">
            <a:spLocks noChangeArrowheads="1"/>
          </p:cNvSpPr>
          <p:nvPr userDrawn="1"/>
        </p:nvSpPr>
        <p:spPr bwMode="auto">
          <a:xfrm>
            <a:off x="9858417" y="601517"/>
            <a:ext cx="678968"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230">
                <a:solidFill>
                  <a:srgbClr val="FFFFFF"/>
                </a:solidFill>
                <a:latin typeface="微软雅黑" panose="020B0503020204020204" pitchFamily="34" charset="-122"/>
                <a:ea typeface="微软雅黑" panose="020B0503020204020204" pitchFamily="34" charset="-122"/>
              </a:rPr>
              <a:t>LOGO </a:t>
            </a:r>
            <a:endParaRPr lang="zh-CN" altLang="en-US" sz="1230">
              <a:solidFill>
                <a:srgbClr val="FFFFFF"/>
              </a:solidFill>
              <a:latin typeface="微软雅黑" panose="020B0503020204020204" pitchFamily="34" charset="-122"/>
              <a:ea typeface="微软雅黑" panose="020B0503020204020204" pitchFamily="34" charset="-122"/>
            </a:endParaRPr>
          </a:p>
        </p:txBody>
      </p:sp>
      <p:cxnSp>
        <p:nvCxnSpPr>
          <p:cNvPr id="11" name="直接连接符 10"/>
          <p:cNvCxnSpPr/>
          <p:nvPr userDrawn="1"/>
        </p:nvCxnSpPr>
        <p:spPr>
          <a:xfrm>
            <a:off x="3696156" y="816022"/>
            <a:ext cx="5173720" cy="0"/>
          </a:xfrm>
          <a:prstGeom prst="line">
            <a:avLst/>
          </a:prstGeom>
          <a:ln w="19050">
            <a:solidFill>
              <a:srgbClr val="D6D6D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仅标题">
    <p:spTree>
      <p:nvGrpSpPr>
        <p:cNvPr id="1" name=""/>
        <p:cNvGrpSpPr/>
        <p:nvPr/>
      </p:nvGrpSpPr>
      <p:grpSpPr>
        <a:xfrm>
          <a:off x="0" y="0"/>
          <a:ext cx="0" cy="0"/>
          <a:chOff x="0" y="0"/>
          <a:chExt cx="0" cy="0"/>
        </a:xfrm>
      </p:grpSpPr>
      <p:sp>
        <p:nvSpPr>
          <p:cNvPr id="2" name="矩形 1"/>
          <p:cNvSpPr/>
          <p:nvPr userDrawn="1"/>
        </p:nvSpPr>
        <p:spPr>
          <a:xfrm>
            <a:off x="0" y="1"/>
            <a:ext cx="11520488" cy="6480175"/>
          </a:xfrm>
          <a:prstGeom prst="rect">
            <a:avLst/>
          </a:prstGeom>
          <a:solidFill>
            <a:srgbClr val="EEED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rgbClr val="FFFFFF"/>
              </a:solidFill>
            </a:endParaRPr>
          </a:p>
        </p:txBody>
      </p:sp>
      <p:grpSp>
        <p:nvGrpSpPr>
          <p:cNvPr id="3" name="组合 7"/>
          <p:cNvGrpSpPr/>
          <p:nvPr userDrawn="1"/>
        </p:nvGrpSpPr>
        <p:grpSpPr bwMode="auto">
          <a:xfrm>
            <a:off x="1" y="547515"/>
            <a:ext cx="1285555" cy="346509"/>
            <a:chOff x="0" y="981610"/>
            <a:chExt cx="1360170" cy="367794"/>
          </a:xfrm>
        </p:grpSpPr>
        <p:sp>
          <p:nvSpPr>
            <p:cNvPr id="4" name="矩形 3"/>
            <p:cNvSpPr/>
            <p:nvPr/>
          </p:nvSpPr>
          <p:spPr>
            <a:xfrm>
              <a:off x="531689" y="1038929"/>
              <a:ext cx="828481" cy="253157"/>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5" name="矩形 3"/>
            <p:cNvSpPr/>
            <p:nvPr/>
          </p:nvSpPr>
          <p:spPr>
            <a:xfrm>
              <a:off x="0" y="981610"/>
              <a:ext cx="1204631" cy="367794"/>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grpSp>
      <p:sp>
        <p:nvSpPr>
          <p:cNvPr id="6" name="矩形 3"/>
          <p:cNvSpPr/>
          <p:nvPr userDrawn="1"/>
        </p:nvSpPr>
        <p:spPr>
          <a:xfrm>
            <a:off x="9688911" y="625517"/>
            <a:ext cx="916538" cy="1905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7" name="矩形 3"/>
          <p:cNvSpPr/>
          <p:nvPr userDrawn="1"/>
        </p:nvSpPr>
        <p:spPr>
          <a:xfrm flipH="1" flipV="1">
            <a:off x="8787374" y="627018"/>
            <a:ext cx="1023043" cy="1890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8" name="文本框 11"/>
          <p:cNvSpPr txBox="1">
            <a:spLocks noChangeArrowheads="1"/>
          </p:cNvSpPr>
          <p:nvPr userDrawn="1"/>
        </p:nvSpPr>
        <p:spPr bwMode="auto">
          <a:xfrm>
            <a:off x="-33000" y="502517"/>
            <a:ext cx="1152303" cy="44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270">
                <a:solidFill>
                  <a:srgbClr val="FFFFFF"/>
                </a:solidFill>
                <a:latin typeface="Calibri" panose="020F0502020204030204" pitchFamily="34" charset="0"/>
              </a:rPr>
              <a:t>PARK 02</a:t>
            </a:r>
            <a:endParaRPr lang="zh-CN" altLang="en-US" sz="2270">
              <a:solidFill>
                <a:srgbClr val="FFFFFF"/>
              </a:solidFill>
              <a:latin typeface="Calibri" panose="020F0502020204030204" pitchFamily="34" charset="0"/>
            </a:endParaRPr>
          </a:p>
        </p:txBody>
      </p:sp>
      <p:sp>
        <p:nvSpPr>
          <p:cNvPr id="9" name="文本框 12"/>
          <p:cNvSpPr txBox="1">
            <a:spLocks noChangeArrowheads="1"/>
          </p:cNvSpPr>
          <p:nvPr userDrawn="1"/>
        </p:nvSpPr>
        <p:spPr bwMode="auto">
          <a:xfrm>
            <a:off x="8869878" y="582016"/>
            <a:ext cx="813043"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230">
                <a:solidFill>
                  <a:srgbClr val="FFFFFF"/>
                </a:solidFill>
                <a:latin typeface="微软雅黑" panose="020B0503020204020204" pitchFamily="34" charset="-122"/>
                <a:ea typeface="微软雅黑" panose="020B0503020204020204" pitchFamily="34" charset="-122"/>
              </a:rPr>
              <a:t>公司名字</a:t>
            </a:r>
            <a:endParaRPr lang="zh-CN" altLang="en-US" sz="1230">
              <a:solidFill>
                <a:srgbClr val="FFFFFF"/>
              </a:solidFill>
              <a:latin typeface="微软雅黑" panose="020B0503020204020204" pitchFamily="34" charset="-122"/>
              <a:ea typeface="微软雅黑" panose="020B0503020204020204" pitchFamily="34" charset="-122"/>
            </a:endParaRPr>
          </a:p>
        </p:txBody>
      </p:sp>
      <p:sp>
        <p:nvSpPr>
          <p:cNvPr id="10" name="文本框 13"/>
          <p:cNvSpPr txBox="1">
            <a:spLocks noChangeArrowheads="1"/>
          </p:cNvSpPr>
          <p:nvPr userDrawn="1"/>
        </p:nvSpPr>
        <p:spPr bwMode="auto">
          <a:xfrm>
            <a:off x="9858417" y="601517"/>
            <a:ext cx="678968"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230">
                <a:solidFill>
                  <a:srgbClr val="FFFFFF"/>
                </a:solidFill>
                <a:latin typeface="微软雅黑" panose="020B0503020204020204" pitchFamily="34" charset="-122"/>
                <a:ea typeface="微软雅黑" panose="020B0503020204020204" pitchFamily="34" charset="-122"/>
              </a:rPr>
              <a:t>LOGO </a:t>
            </a:r>
            <a:endParaRPr lang="zh-CN" altLang="en-US" sz="1230">
              <a:solidFill>
                <a:srgbClr val="FFFFFF"/>
              </a:solidFill>
              <a:latin typeface="微软雅黑" panose="020B0503020204020204" pitchFamily="34" charset="-122"/>
              <a:ea typeface="微软雅黑" panose="020B0503020204020204" pitchFamily="34" charset="-122"/>
            </a:endParaRPr>
          </a:p>
        </p:txBody>
      </p:sp>
      <p:cxnSp>
        <p:nvCxnSpPr>
          <p:cNvPr id="11" name="直接连接符 10"/>
          <p:cNvCxnSpPr/>
          <p:nvPr userDrawn="1"/>
        </p:nvCxnSpPr>
        <p:spPr>
          <a:xfrm>
            <a:off x="3696156" y="816022"/>
            <a:ext cx="5173720" cy="0"/>
          </a:xfrm>
          <a:prstGeom prst="line">
            <a:avLst/>
          </a:prstGeom>
          <a:ln w="19050">
            <a:solidFill>
              <a:srgbClr val="D6D6D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仅标题">
    <p:spTree>
      <p:nvGrpSpPr>
        <p:cNvPr id="1" name=""/>
        <p:cNvGrpSpPr/>
        <p:nvPr/>
      </p:nvGrpSpPr>
      <p:grpSpPr>
        <a:xfrm>
          <a:off x="0" y="0"/>
          <a:ext cx="0" cy="0"/>
          <a:chOff x="0" y="0"/>
          <a:chExt cx="0" cy="0"/>
        </a:xfrm>
      </p:grpSpPr>
      <p:sp>
        <p:nvSpPr>
          <p:cNvPr id="2" name="矩形 1"/>
          <p:cNvSpPr/>
          <p:nvPr userDrawn="1"/>
        </p:nvSpPr>
        <p:spPr>
          <a:xfrm>
            <a:off x="0" y="1"/>
            <a:ext cx="11520488" cy="6480175"/>
          </a:xfrm>
          <a:prstGeom prst="rect">
            <a:avLst/>
          </a:prstGeom>
          <a:solidFill>
            <a:srgbClr val="EEED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rgbClr val="FFFFFF"/>
              </a:solidFill>
            </a:endParaRPr>
          </a:p>
        </p:txBody>
      </p:sp>
      <p:grpSp>
        <p:nvGrpSpPr>
          <p:cNvPr id="3" name="组合 7"/>
          <p:cNvGrpSpPr/>
          <p:nvPr userDrawn="1"/>
        </p:nvGrpSpPr>
        <p:grpSpPr bwMode="auto">
          <a:xfrm>
            <a:off x="1" y="547515"/>
            <a:ext cx="1285555" cy="346509"/>
            <a:chOff x="0" y="981610"/>
            <a:chExt cx="1360170" cy="367794"/>
          </a:xfrm>
        </p:grpSpPr>
        <p:sp>
          <p:nvSpPr>
            <p:cNvPr id="4" name="矩形 3"/>
            <p:cNvSpPr/>
            <p:nvPr/>
          </p:nvSpPr>
          <p:spPr>
            <a:xfrm>
              <a:off x="531689" y="1038929"/>
              <a:ext cx="828481" cy="253157"/>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5" name="矩形 3"/>
            <p:cNvSpPr/>
            <p:nvPr/>
          </p:nvSpPr>
          <p:spPr>
            <a:xfrm>
              <a:off x="0" y="981610"/>
              <a:ext cx="1204631" cy="367794"/>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grpSp>
      <p:sp>
        <p:nvSpPr>
          <p:cNvPr id="6" name="矩形 3"/>
          <p:cNvSpPr/>
          <p:nvPr userDrawn="1"/>
        </p:nvSpPr>
        <p:spPr>
          <a:xfrm>
            <a:off x="9688911" y="625517"/>
            <a:ext cx="916538" cy="1905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7" name="矩形 3"/>
          <p:cNvSpPr/>
          <p:nvPr userDrawn="1"/>
        </p:nvSpPr>
        <p:spPr>
          <a:xfrm flipH="1" flipV="1">
            <a:off x="8787374" y="627018"/>
            <a:ext cx="1023043" cy="1890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8" name="文本框 11"/>
          <p:cNvSpPr txBox="1">
            <a:spLocks noChangeArrowheads="1"/>
          </p:cNvSpPr>
          <p:nvPr userDrawn="1"/>
        </p:nvSpPr>
        <p:spPr bwMode="auto">
          <a:xfrm>
            <a:off x="-33000" y="502517"/>
            <a:ext cx="1152303" cy="44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270">
                <a:solidFill>
                  <a:srgbClr val="FFFFFF"/>
                </a:solidFill>
                <a:latin typeface="Calibri" panose="020F0502020204030204" pitchFamily="34" charset="0"/>
              </a:rPr>
              <a:t>PARK 02</a:t>
            </a:r>
            <a:endParaRPr lang="zh-CN" altLang="en-US" sz="2270">
              <a:solidFill>
                <a:srgbClr val="FFFFFF"/>
              </a:solidFill>
              <a:latin typeface="Calibri" panose="020F0502020204030204" pitchFamily="34" charset="0"/>
            </a:endParaRPr>
          </a:p>
        </p:txBody>
      </p:sp>
      <p:sp>
        <p:nvSpPr>
          <p:cNvPr id="9" name="文本框 12"/>
          <p:cNvSpPr txBox="1">
            <a:spLocks noChangeArrowheads="1"/>
          </p:cNvSpPr>
          <p:nvPr userDrawn="1"/>
        </p:nvSpPr>
        <p:spPr bwMode="auto">
          <a:xfrm>
            <a:off x="8869878" y="582016"/>
            <a:ext cx="813043"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230">
                <a:solidFill>
                  <a:srgbClr val="FFFFFF"/>
                </a:solidFill>
                <a:latin typeface="微软雅黑" panose="020B0503020204020204" pitchFamily="34" charset="-122"/>
                <a:ea typeface="微软雅黑" panose="020B0503020204020204" pitchFamily="34" charset="-122"/>
              </a:rPr>
              <a:t>公司名字</a:t>
            </a:r>
            <a:endParaRPr lang="zh-CN" altLang="en-US" sz="1230">
              <a:solidFill>
                <a:srgbClr val="FFFFFF"/>
              </a:solidFill>
              <a:latin typeface="微软雅黑" panose="020B0503020204020204" pitchFamily="34" charset="-122"/>
              <a:ea typeface="微软雅黑" panose="020B0503020204020204" pitchFamily="34" charset="-122"/>
            </a:endParaRPr>
          </a:p>
        </p:txBody>
      </p:sp>
      <p:sp>
        <p:nvSpPr>
          <p:cNvPr id="10" name="文本框 13"/>
          <p:cNvSpPr txBox="1">
            <a:spLocks noChangeArrowheads="1"/>
          </p:cNvSpPr>
          <p:nvPr userDrawn="1"/>
        </p:nvSpPr>
        <p:spPr bwMode="auto">
          <a:xfrm>
            <a:off x="9858417" y="601517"/>
            <a:ext cx="678968"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230">
                <a:solidFill>
                  <a:srgbClr val="FFFFFF"/>
                </a:solidFill>
                <a:latin typeface="微软雅黑" panose="020B0503020204020204" pitchFamily="34" charset="-122"/>
                <a:ea typeface="微软雅黑" panose="020B0503020204020204" pitchFamily="34" charset="-122"/>
              </a:rPr>
              <a:t>LOGO </a:t>
            </a:r>
            <a:endParaRPr lang="zh-CN" altLang="en-US" sz="1230">
              <a:solidFill>
                <a:srgbClr val="FFFFFF"/>
              </a:solidFill>
              <a:latin typeface="微软雅黑" panose="020B0503020204020204" pitchFamily="34" charset="-122"/>
              <a:ea typeface="微软雅黑" panose="020B0503020204020204" pitchFamily="34" charset="-122"/>
            </a:endParaRPr>
          </a:p>
        </p:txBody>
      </p:sp>
      <p:cxnSp>
        <p:nvCxnSpPr>
          <p:cNvPr id="11" name="直接连接符 10"/>
          <p:cNvCxnSpPr/>
          <p:nvPr userDrawn="1"/>
        </p:nvCxnSpPr>
        <p:spPr>
          <a:xfrm>
            <a:off x="3696156" y="816022"/>
            <a:ext cx="5173720" cy="0"/>
          </a:xfrm>
          <a:prstGeom prst="line">
            <a:avLst/>
          </a:prstGeom>
          <a:ln w="19050">
            <a:solidFill>
              <a:srgbClr val="D6D6D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
        <p:nvSpPr>
          <p:cNvPr id="2" name="矩形 1"/>
          <p:cNvSpPr/>
          <p:nvPr userDrawn="1"/>
        </p:nvSpPr>
        <p:spPr>
          <a:xfrm>
            <a:off x="0" y="1"/>
            <a:ext cx="11520488" cy="6480175"/>
          </a:xfrm>
          <a:prstGeom prst="rect">
            <a:avLst/>
          </a:prstGeom>
          <a:solidFill>
            <a:srgbClr val="EEED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rgbClr val="FFFFFF"/>
              </a:solidFill>
            </a:endParaRPr>
          </a:p>
        </p:txBody>
      </p:sp>
      <p:grpSp>
        <p:nvGrpSpPr>
          <p:cNvPr id="3" name="组合 7"/>
          <p:cNvGrpSpPr/>
          <p:nvPr userDrawn="1"/>
        </p:nvGrpSpPr>
        <p:grpSpPr bwMode="auto">
          <a:xfrm>
            <a:off x="1" y="547515"/>
            <a:ext cx="1285555" cy="346509"/>
            <a:chOff x="0" y="981610"/>
            <a:chExt cx="1360170" cy="367794"/>
          </a:xfrm>
        </p:grpSpPr>
        <p:sp>
          <p:nvSpPr>
            <p:cNvPr id="4" name="矩形 3"/>
            <p:cNvSpPr/>
            <p:nvPr/>
          </p:nvSpPr>
          <p:spPr>
            <a:xfrm>
              <a:off x="531689" y="1038929"/>
              <a:ext cx="828481" cy="253157"/>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5" name="矩形 3"/>
            <p:cNvSpPr/>
            <p:nvPr/>
          </p:nvSpPr>
          <p:spPr>
            <a:xfrm>
              <a:off x="0" y="981610"/>
              <a:ext cx="1204631" cy="367794"/>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grpSp>
      <p:sp>
        <p:nvSpPr>
          <p:cNvPr id="6" name="矩形 3"/>
          <p:cNvSpPr/>
          <p:nvPr userDrawn="1"/>
        </p:nvSpPr>
        <p:spPr>
          <a:xfrm>
            <a:off x="9688911" y="625517"/>
            <a:ext cx="916538" cy="1905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7" name="矩形 3"/>
          <p:cNvSpPr/>
          <p:nvPr userDrawn="1"/>
        </p:nvSpPr>
        <p:spPr>
          <a:xfrm flipH="1" flipV="1">
            <a:off x="8787374" y="627018"/>
            <a:ext cx="1023043" cy="1890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8" name="文本框 11"/>
          <p:cNvSpPr txBox="1">
            <a:spLocks noChangeArrowheads="1"/>
          </p:cNvSpPr>
          <p:nvPr userDrawn="1"/>
        </p:nvSpPr>
        <p:spPr bwMode="auto">
          <a:xfrm>
            <a:off x="-33000" y="502517"/>
            <a:ext cx="1152303" cy="44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270">
                <a:solidFill>
                  <a:srgbClr val="FFFFFF"/>
                </a:solidFill>
                <a:latin typeface="Calibri" panose="020F0502020204030204" pitchFamily="34" charset="0"/>
              </a:rPr>
              <a:t>PARK 02</a:t>
            </a:r>
            <a:endParaRPr lang="zh-CN" altLang="en-US" sz="2270">
              <a:solidFill>
                <a:srgbClr val="FFFFFF"/>
              </a:solidFill>
              <a:latin typeface="Calibri" panose="020F0502020204030204" pitchFamily="34" charset="0"/>
            </a:endParaRPr>
          </a:p>
        </p:txBody>
      </p:sp>
      <p:sp>
        <p:nvSpPr>
          <p:cNvPr id="9" name="文本框 12"/>
          <p:cNvSpPr txBox="1">
            <a:spLocks noChangeArrowheads="1"/>
          </p:cNvSpPr>
          <p:nvPr userDrawn="1"/>
        </p:nvSpPr>
        <p:spPr bwMode="auto">
          <a:xfrm>
            <a:off x="8869878" y="582016"/>
            <a:ext cx="813043"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230">
                <a:solidFill>
                  <a:srgbClr val="FFFFFF"/>
                </a:solidFill>
                <a:latin typeface="微软雅黑" panose="020B0503020204020204" pitchFamily="34" charset="-122"/>
                <a:ea typeface="微软雅黑" panose="020B0503020204020204" pitchFamily="34" charset="-122"/>
              </a:rPr>
              <a:t>公司名字</a:t>
            </a:r>
            <a:endParaRPr lang="zh-CN" altLang="en-US" sz="1230">
              <a:solidFill>
                <a:srgbClr val="FFFFFF"/>
              </a:solidFill>
              <a:latin typeface="微软雅黑" panose="020B0503020204020204" pitchFamily="34" charset="-122"/>
              <a:ea typeface="微软雅黑" panose="020B0503020204020204" pitchFamily="34" charset="-122"/>
            </a:endParaRPr>
          </a:p>
        </p:txBody>
      </p:sp>
      <p:sp>
        <p:nvSpPr>
          <p:cNvPr id="10" name="文本框 13"/>
          <p:cNvSpPr txBox="1">
            <a:spLocks noChangeArrowheads="1"/>
          </p:cNvSpPr>
          <p:nvPr userDrawn="1"/>
        </p:nvSpPr>
        <p:spPr bwMode="auto">
          <a:xfrm>
            <a:off x="9858417" y="601517"/>
            <a:ext cx="678968"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230">
                <a:solidFill>
                  <a:srgbClr val="FFFFFF"/>
                </a:solidFill>
                <a:latin typeface="微软雅黑" panose="020B0503020204020204" pitchFamily="34" charset="-122"/>
                <a:ea typeface="微软雅黑" panose="020B0503020204020204" pitchFamily="34" charset="-122"/>
              </a:rPr>
              <a:t>LOGO </a:t>
            </a:r>
            <a:endParaRPr lang="zh-CN" altLang="en-US" sz="1230">
              <a:solidFill>
                <a:srgbClr val="FFFFFF"/>
              </a:solidFill>
              <a:latin typeface="微软雅黑" panose="020B0503020204020204" pitchFamily="34" charset="-122"/>
              <a:ea typeface="微软雅黑" panose="020B0503020204020204" pitchFamily="34" charset="-122"/>
            </a:endParaRPr>
          </a:p>
        </p:txBody>
      </p:sp>
      <p:cxnSp>
        <p:nvCxnSpPr>
          <p:cNvPr id="11" name="直接连接符 10"/>
          <p:cNvCxnSpPr/>
          <p:nvPr userDrawn="1"/>
        </p:nvCxnSpPr>
        <p:spPr>
          <a:xfrm>
            <a:off x="3696156" y="816022"/>
            <a:ext cx="5173720" cy="0"/>
          </a:xfrm>
          <a:prstGeom prst="line">
            <a:avLst/>
          </a:prstGeom>
          <a:ln w="19050">
            <a:solidFill>
              <a:srgbClr val="D6D6D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仅标题">
    <p:spTree>
      <p:nvGrpSpPr>
        <p:cNvPr id="1" name=""/>
        <p:cNvGrpSpPr/>
        <p:nvPr/>
      </p:nvGrpSpPr>
      <p:grpSpPr>
        <a:xfrm>
          <a:off x="0" y="0"/>
          <a:ext cx="0" cy="0"/>
          <a:chOff x="0" y="0"/>
          <a:chExt cx="0" cy="0"/>
        </a:xfrm>
      </p:grpSpPr>
      <p:sp>
        <p:nvSpPr>
          <p:cNvPr id="2" name="矩形 1"/>
          <p:cNvSpPr/>
          <p:nvPr userDrawn="1"/>
        </p:nvSpPr>
        <p:spPr>
          <a:xfrm>
            <a:off x="0" y="1"/>
            <a:ext cx="11520488" cy="6480175"/>
          </a:xfrm>
          <a:prstGeom prst="rect">
            <a:avLst/>
          </a:prstGeom>
          <a:solidFill>
            <a:srgbClr val="EEED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rgbClr val="FFFFFF"/>
              </a:solidFill>
            </a:endParaRPr>
          </a:p>
        </p:txBody>
      </p:sp>
      <p:grpSp>
        <p:nvGrpSpPr>
          <p:cNvPr id="3" name="组合 7"/>
          <p:cNvGrpSpPr/>
          <p:nvPr userDrawn="1"/>
        </p:nvGrpSpPr>
        <p:grpSpPr bwMode="auto">
          <a:xfrm>
            <a:off x="1" y="547515"/>
            <a:ext cx="1285555" cy="346509"/>
            <a:chOff x="0" y="981610"/>
            <a:chExt cx="1360170" cy="367794"/>
          </a:xfrm>
        </p:grpSpPr>
        <p:sp>
          <p:nvSpPr>
            <p:cNvPr id="4" name="矩形 3"/>
            <p:cNvSpPr/>
            <p:nvPr/>
          </p:nvSpPr>
          <p:spPr>
            <a:xfrm>
              <a:off x="531689" y="1038929"/>
              <a:ext cx="828481" cy="253157"/>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5" name="矩形 3"/>
            <p:cNvSpPr/>
            <p:nvPr/>
          </p:nvSpPr>
          <p:spPr>
            <a:xfrm>
              <a:off x="0" y="981610"/>
              <a:ext cx="1204631" cy="367794"/>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grpSp>
      <p:sp>
        <p:nvSpPr>
          <p:cNvPr id="6" name="矩形 3"/>
          <p:cNvSpPr/>
          <p:nvPr userDrawn="1"/>
        </p:nvSpPr>
        <p:spPr>
          <a:xfrm>
            <a:off x="9688911" y="625517"/>
            <a:ext cx="916538" cy="1905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7" name="矩形 3"/>
          <p:cNvSpPr/>
          <p:nvPr userDrawn="1"/>
        </p:nvSpPr>
        <p:spPr>
          <a:xfrm flipH="1" flipV="1">
            <a:off x="8787374" y="627018"/>
            <a:ext cx="1023043" cy="1890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8" name="文本框 11"/>
          <p:cNvSpPr txBox="1">
            <a:spLocks noChangeArrowheads="1"/>
          </p:cNvSpPr>
          <p:nvPr userDrawn="1"/>
        </p:nvSpPr>
        <p:spPr bwMode="auto">
          <a:xfrm>
            <a:off x="-33000" y="502517"/>
            <a:ext cx="1152303" cy="44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270">
                <a:solidFill>
                  <a:srgbClr val="FFFFFF"/>
                </a:solidFill>
                <a:latin typeface="Calibri" panose="020F0502020204030204" pitchFamily="34" charset="0"/>
              </a:rPr>
              <a:t>PARK 02</a:t>
            </a:r>
            <a:endParaRPr lang="zh-CN" altLang="en-US" sz="2270">
              <a:solidFill>
                <a:srgbClr val="FFFFFF"/>
              </a:solidFill>
              <a:latin typeface="Calibri" panose="020F0502020204030204" pitchFamily="34" charset="0"/>
            </a:endParaRPr>
          </a:p>
        </p:txBody>
      </p:sp>
      <p:sp>
        <p:nvSpPr>
          <p:cNvPr id="9" name="文本框 12"/>
          <p:cNvSpPr txBox="1">
            <a:spLocks noChangeArrowheads="1"/>
          </p:cNvSpPr>
          <p:nvPr userDrawn="1"/>
        </p:nvSpPr>
        <p:spPr bwMode="auto">
          <a:xfrm>
            <a:off x="8869878" y="582016"/>
            <a:ext cx="813043"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230">
                <a:solidFill>
                  <a:srgbClr val="FFFFFF"/>
                </a:solidFill>
                <a:latin typeface="微软雅黑" panose="020B0503020204020204" pitchFamily="34" charset="-122"/>
                <a:ea typeface="微软雅黑" panose="020B0503020204020204" pitchFamily="34" charset="-122"/>
              </a:rPr>
              <a:t>公司名字</a:t>
            </a:r>
            <a:endParaRPr lang="zh-CN" altLang="en-US" sz="1230">
              <a:solidFill>
                <a:srgbClr val="FFFFFF"/>
              </a:solidFill>
              <a:latin typeface="微软雅黑" panose="020B0503020204020204" pitchFamily="34" charset="-122"/>
              <a:ea typeface="微软雅黑" panose="020B0503020204020204" pitchFamily="34" charset="-122"/>
            </a:endParaRPr>
          </a:p>
        </p:txBody>
      </p:sp>
      <p:sp>
        <p:nvSpPr>
          <p:cNvPr id="10" name="文本框 13"/>
          <p:cNvSpPr txBox="1">
            <a:spLocks noChangeArrowheads="1"/>
          </p:cNvSpPr>
          <p:nvPr userDrawn="1"/>
        </p:nvSpPr>
        <p:spPr bwMode="auto">
          <a:xfrm>
            <a:off x="9858417" y="601517"/>
            <a:ext cx="678968"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230">
                <a:solidFill>
                  <a:srgbClr val="FFFFFF"/>
                </a:solidFill>
                <a:latin typeface="微软雅黑" panose="020B0503020204020204" pitchFamily="34" charset="-122"/>
                <a:ea typeface="微软雅黑" panose="020B0503020204020204" pitchFamily="34" charset="-122"/>
              </a:rPr>
              <a:t>LOGO </a:t>
            </a:r>
            <a:endParaRPr lang="zh-CN" altLang="en-US" sz="1230">
              <a:solidFill>
                <a:srgbClr val="FFFFFF"/>
              </a:solidFill>
              <a:latin typeface="微软雅黑" panose="020B0503020204020204" pitchFamily="34" charset="-122"/>
              <a:ea typeface="微软雅黑" panose="020B0503020204020204" pitchFamily="34" charset="-122"/>
            </a:endParaRPr>
          </a:p>
        </p:txBody>
      </p:sp>
      <p:cxnSp>
        <p:nvCxnSpPr>
          <p:cNvPr id="11" name="直接连接符 10"/>
          <p:cNvCxnSpPr/>
          <p:nvPr userDrawn="1"/>
        </p:nvCxnSpPr>
        <p:spPr>
          <a:xfrm>
            <a:off x="3696156" y="816022"/>
            <a:ext cx="5173720" cy="0"/>
          </a:xfrm>
          <a:prstGeom prst="line">
            <a:avLst/>
          </a:prstGeom>
          <a:ln w="19050">
            <a:solidFill>
              <a:srgbClr val="D6D6D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2" name="矩形 1"/>
          <p:cNvSpPr/>
          <p:nvPr userDrawn="1"/>
        </p:nvSpPr>
        <p:spPr>
          <a:xfrm>
            <a:off x="0" y="1"/>
            <a:ext cx="11520488" cy="6480175"/>
          </a:xfrm>
          <a:prstGeom prst="rect">
            <a:avLst/>
          </a:prstGeom>
          <a:solidFill>
            <a:srgbClr val="EEED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rgbClr val="FFFFFF"/>
              </a:solidFill>
            </a:endParaRPr>
          </a:p>
        </p:txBody>
      </p:sp>
      <p:grpSp>
        <p:nvGrpSpPr>
          <p:cNvPr id="3" name="组合 7"/>
          <p:cNvGrpSpPr/>
          <p:nvPr userDrawn="1"/>
        </p:nvGrpSpPr>
        <p:grpSpPr bwMode="auto">
          <a:xfrm>
            <a:off x="1" y="547515"/>
            <a:ext cx="1285555" cy="346509"/>
            <a:chOff x="0" y="981610"/>
            <a:chExt cx="1360170" cy="367794"/>
          </a:xfrm>
        </p:grpSpPr>
        <p:sp>
          <p:nvSpPr>
            <p:cNvPr id="4" name="矩形 3"/>
            <p:cNvSpPr/>
            <p:nvPr/>
          </p:nvSpPr>
          <p:spPr>
            <a:xfrm>
              <a:off x="531689" y="1038929"/>
              <a:ext cx="828481" cy="253157"/>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5" name="矩形 3"/>
            <p:cNvSpPr/>
            <p:nvPr/>
          </p:nvSpPr>
          <p:spPr>
            <a:xfrm>
              <a:off x="0" y="981610"/>
              <a:ext cx="1204631" cy="367794"/>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grpSp>
      <p:sp>
        <p:nvSpPr>
          <p:cNvPr id="6" name="矩形 3"/>
          <p:cNvSpPr/>
          <p:nvPr userDrawn="1"/>
        </p:nvSpPr>
        <p:spPr>
          <a:xfrm>
            <a:off x="9688911" y="625517"/>
            <a:ext cx="916538" cy="1905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7" name="矩形 3"/>
          <p:cNvSpPr/>
          <p:nvPr userDrawn="1"/>
        </p:nvSpPr>
        <p:spPr>
          <a:xfrm flipH="1" flipV="1">
            <a:off x="8787374" y="627018"/>
            <a:ext cx="1023043" cy="1890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8" name="文本框 26"/>
          <p:cNvSpPr txBox="1">
            <a:spLocks noChangeArrowheads="1"/>
          </p:cNvSpPr>
          <p:nvPr userDrawn="1"/>
        </p:nvSpPr>
        <p:spPr bwMode="auto">
          <a:xfrm>
            <a:off x="-33000" y="502517"/>
            <a:ext cx="1152303" cy="44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270">
                <a:solidFill>
                  <a:srgbClr val="FFFFFF"/>
                </a:solidFill>
                <a:latin typeface="Calibri" panose="020F0502020204030204" pitchFamily="34" charset="0"/>
              </a:rPr>
              <a:t>PARK 01</a:t>
            </a:r>
            <a:endParaRPr lang="zh-CN" altLang="en-US" sz="2270">
              <a:solidFill>
                <a:srgbClr val="FFFFFF"/>
              </a:solidFill>
              <a:latin typeface="Calibri" panose="020F0502020204030204" pitchFamily="34" charset="0"/>
            </a:endParaRPr>
          </a:p>
        </p:txBody>
      </p:sp>
      <p:sp>
        <p:nvSpPr>
          <p:cNvPr id="9" name="文本框 27"/>
          <p:cNvSpPr txBox="1">
            <a:spLocks noChangeArrowheads="1"/>
          </p:cNvSpPr>
          <p:nvPr userDrawn="1"/>
        </p:nvSpPr>
        <p:spPr bwMode="auto">
          <a:xfrm>
            <a:off x="8869878" y="582016"/>
            <a:ext cx="813043"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230">
                <a:solidFill>
                  <a:srgbClr val="FFFFFF"/>
                </a:solidFill>
                <a:latin typeface="微软雅黑" panose="020B0503020204020204" pitchFamily="34" charset="-122"/>
                <a:ea typeface="微软雅黑" panose="020B0503020204020204" pitchFamily="34" charset="-122"/>
              </a:rPr>
              <a:t>公司名字</a:t>
            </a:r>
            <a:endParaRPr lang="zh-CN" altLang="en-US" sz="1230">
              <a:solidFill>
                <a:srgbClr val="FFFFFF"/>
              </a:solidFill>
              <a:latin typeface="微软雅黑" panose="020B0503020204020204" pitchFamily="34" charset="-122"/>
              <a:ea typeface="微软雅黑" panose="020B0503020204020204" pitchFamily="34" charset="-122"/>
            </a:endParaRPr>
          </a:p>
        </p:txBody>
      </p:sp>
      <p:sp>
        <p:nvSpPr>
          <p:cNvPr id="10" name="文本框 28"/>
          <p:cNvSpPr txBox="1">
            <a:spLocks noChangeArrowheads="1"/>
          </p:cNvSpPr>
          <p:nvPr userDrawn="1"/>
        </p:nvSpPr>
        <p:spPr bwMode="auto">
          <a:xfrm>
            <a:off x="9858417" y="601517"/>
            <a:ext cx="678968"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230">
                <a:solidFill>
                  <a:srgbClr val="FFFFFF"/>
                </a:solidFill>
                <a:latin typeface="微软雅黑" panose="020B0503020204020204" pitchFamily="34" charset="-122"/>
                <a:ea typeface="微软雅黑" panose="020B0503020204020204" pitchFamily="34" charset="-122"/>
              </a:rPr>
              <a:t>LOGO </a:t>
            </a:r>
            <a:endParaRPr lang="zh-CN" altLang="en-US" sz="1230">
              <a:solidFill>
                <a:srgbClr val="FFFFFF"/>
              </a:solidFill>
              <a:latin typeface="微软雅黑" panose="020B0503020204020204" pitchFamily="34" charset="-122"/>
              <a:ea typeface="微软雅黑" panose="020B0503020204020204" pitchFamily="34" charset="-122"/>
            </a:endParaRPr>
          </a:p>
        </p:txBody>
      </p:sp>
      <p:cxnSp>
        <p:nvCxnSpPr>
          <p:cNvPr id="11" name="直接连接符 10"/>
          <p:cNvCxnSpPr/>
          <p:nvPr userDrawn="1"/>
        </p:nvCxnSpPr>
        <p:spPr>
          <a:xfrm>
            <a:off x="3696156" y="816022"/>
            <a:ext cx="5173720" cy="0"/>
          </a:xfrm>
          <a:prstGeom prst="line">
            <a:avLst/>
          </a:prstGeom>
          <a:ln w="19050">
            <a:solidFill>
              <a:srgbClr val="D6D6D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内容与标题">
    <p:spTree>
      <p:nvGrpSpPr>
        <p:cNvPr id="1" name=""/>
        <p:cNvGrpSpPr/>
        <p:nvPr/>
      </p:nvGrpSpPr>
      <p:grpSpPr>
        <a:xfrm>
          <a:off x="0" y="0"/>
          <a:ext cx="0" cy="0"/>
          <a:chOff x="0" y="0"/>
          <a:chExt cx="0" cy="0"/>
        </a:xfrm>
      </p:grpSpPr>
      <p:sp>
        <p:nvSpPr>
          <p:cNvPr id="2" name="矩形 1"/>
          <p:cNvSpPr/>
          <p:nvPr userDrawn="1"/>
        </p:nvSpPr>
        <p:spPr>
          <a:xfrm>
            <a:off x="0" y="1"/>
            <a:ext cx="11520488" cy="6480175"/>
          </a:xfrm>
          <a:prstGeom prst="rect">
            <a:avLst/>
          </a:prstGeom>
          <a:solidFill>
            <a:srgbClr val="EEED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rgbClr val="FFFFFF"/>
              </a:solidFill>
            </a:endParaRPr>
          </a:p>
        </p:txBody>
      </p:sp>
      <p:grpSp>
        <p:nvGrpSpPr>
          <p:cNvPr id="3" name="组合 7"/>
          <p:cNvGrpSpPr/>
          <p:nvPr userDrawn="1"/>
        </p:nvGrpSpPr>
        <p:grpSpPr bwMode="auto">
          <a:xfrm>
            <a:off x="1" y="547515"/>
            <a:ext cx="1285555" cy="346509"/>
            <a:chOff x="0" y="981610"/>
            <a:chExt cx="1360170" cy="367794"/>
          </a:xfrm>
        </p:grpSpPr>
        <p:sp>
          <p:nvSpPr>
            <p:cNvPr id="4" name="矩形 3"/>
            <p:cNvSpPr/>
            <p:nvPr/>
          </p:nvSpPr>
          <p:spPr>
            <a:xfrm>
              <a:off x="531689" y="1038929"/>
              <a:ext cx="828481" cy="253157"/>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5" name="矩形 3"/>
            <p:cNvSpPr/>
            <p:nvPr/>
          </p:nvSpPr>
          <p:spPr>
            <a:xfrm>
              <a:off x="0" y="981610"/>
              <a:ext cx="1204631" cy="367794"/>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grpSp>
      <p:sp>
        <p:nvSpPr>
          <p:cNvPr id="6" name="矩形 3"/>
          <p:cNvSpPr/>
          <p:nvPr userDrawn="1"/>
        </p:nvSpPr>
        <p:spPr>
          <a:xfrm>
            <a:off x="9688911" y="625517"/>
            <a:ext cx="916538" cy="1905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7" name="矩形 3"/>
          <p:cNvSpPr/>
          <p:nvPr userDrawn="1"/>
        </p:nvSpPr>
        <p:spPr>
          <a:xfrm flipH="1" flipV="1">
            <a:off x="8787374" y="627018"/>
            <a:ext cx="1023043" cy="1890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8" name="文本框 13"/>
          <p:cNvSpPr txBox="1">
            <a:spLocks noChangeArrowheads="1"/>
          </p:cNvSpPr>
          <p:nvPr userDrawn="1"/>
        </p:nvSpPr>
        <p:spPr bwMode="auto">
          <a:xfrm>
            <a:off x="-33000" y="502517"/>
            <a:ext cx="1152303" cy="44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270">
                <a:solidFill>
                  <a:srgbClr val="FFFFFF"/>
                </a:solidFill>
                <a:latin typeface="Calibri" panose="020F0502020204030204" pitchFamily="34" charset="0"/>
              </a:rPr>
              <a:t>PARK 04</a:t>
            </a:r>
            <a:endParaRPr lang="zh-CN" altLang="en-US" sz="2270">
              <a:solidFill>
                <a:srgbClr val="FFFFFF"/>
              </a:solidFill>
              <a:latin typeface="Calibri" panose="020F0502020204030204" pitchFamily="34" charset="0"/>
            </a:endParaRPr>
          </a:p>
        </p:txBody>
      </p:sp>
      <p:sp>
        <p:nvSpPr>
          <p:cNvPr id="9" name="文本框 14"/>
          <p:cNvSpPr txBox="1">
            <a:spLocks noChangeArrowheads="1"/>
          </p:cNvSpPr>
          <p:nvPr userDrawn="1"/>
        </p:nvSpPr>
        <p:spPr bwMode="auto">
          <a:xfrm>
            <a:off x="8869878" y="582016"/>
            <a:ext cx="813043"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230">
                <a:solidFill>
                  <a:srgbClr val="FFFFFF"/>
                </a:solidFill>
                <a:latin typeface="微软雅黑" panose="020B0503020204020204" pitchFamily="34" charset="-122"/>
                <a:ea typeface="微软雅黑" panose="020B0503020204020204" pitchFamily="34" charset="-122"/>
              </a:rPr>
              <a:t>公司名字</a:t>
            </a:r>
            <a:endParaRPr lang="zh-CN" altLang="en-US" sz="1230">
              <a:solidFill>
                <a:srgbClr val="FFFFFF"/>
              </a:solidFill>
              <a:latin typeface="微软雅黑" panose="020B0503020204020204" pitchFamily="34" charset="-122"/>
              <a:ea typeface="微软雅黑" panose="020B0503020204020204" pitchFamily="34" charset="-122"/>
            </a:endParaRPr>
          </a:p>
        </p:txBody>
      </p:sp>
      <p:sp>
        <p:nvSpPr>
          <p:cNvPr id="10" name="文本框 15"/>
          <p:cNvSpPr txBox="1">
            <a:spLocks noChangeArrowheads="1"/>
          </p:cNvSpPr>
          <p:nvPr userDrawn="1"/>
        </p:nvSpPr>
        <p:spPr bwMode="auto">
          <a:xfrm>
            <a:off x="9858417" y="601517"/>
            <a:ext cx="678968"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230">
                <a:solidFill>
                  <a:srgbClr val="FFFFFF"/>
                </a:solidFill>
                <a:latin typeface="微软雅黑" panose="020B0503020204020204" pitchFamily="34" charset="-122"/>
                <a:ea typeface="微软雅黑" panose="020B0503020204020204" pitchFamily="34" charset="-122"/>
              </a:rPr>
              <a:t>LOGO </a:t>
            </a:r>
            <a:endParaRPr lang="zh-CN" altLang="en-US" sz="1230">
              <a:solidFill>
                <a:srgbClr val="FFFFFF"/>
              </a:solidFill>
              <a:latin typeface="微软雅黑" panose="020B0503020204020204" pitchFamily="34" charset="-122"/>
              <a:ea typeface="微软雅黑" panose="020B0503020204020204" pitchFamily="34" charset="-122"/>
            </a:endParaRPr>
          </a:p>
        </p:txBody>
      </p:sp>
      <p:cxnSp>
        <p:nvCxnSpPr>
          <p:cNvPr id="11" name="直接连接符 10"/>
          <p:cNvCxnSpPr/>
          <p:nvPr userDrawn="1"/>
        </p:nvCxnSpPr>
        <p:spPr>
          <a:xfrm>
            <a:off x="3696156" y="816022"/>
            <a:ext cx="5173720" cy="0"/>
          </a:xfrm>
          <a:prstGeom prst="line">
            <a:avLst/>
          </a:prstGeom>
          <a:ln w="19050">
            <a:solidFill>
              <a:srgbClr val="D6D6D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0540" y="4164114"/>
            <a:ext cx="9792415" cy="1287035"/>
          </a:xfrm>
        </p:spPr>
        <p:txBody>
          <a:bodyPr anchor="t"/>
          <a:lstStyle>
            <a:lvl1pPr algn="l">
              <a:defRPr sz="378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10540" y="2746575"/>
            <a:ext cx="9792415" cy="1417538"/>
          </a:xfrm>
        </p:spPr>
        <p:txBody>
          <a:bodyPr anchor="b"/>
          <a:lstStyle>
            <a:lvl1pPr marL="0" indent="0">
              <a:buNone/>
              <a:defRPr sz="1890"/>
            </a:lvl1pPr>
            <a:lvl2pPr marL="431800" indent="0">
              <a:buNone/>
              <a:defRPr sz="1700"/>
            </a:lvl2pPr>
            <a:lvl3pPr marL="864235" indent="0">
              <a:buNone/>
              <a:defRPr sz="1510"/>
            </a:lvl3pPr>
            <a:lvl4pPr marL="1296035" indent="0">
              <a:buNone/>
              <a:defRPr sz="1325"/>
            </a:lvl4pPr>
            <a:lvl5pPr marL="1727835" indent="0">
              <a:buNone/>
              <a:defRPr sz="1325"/>
            </a:lvl5pPr>
            <a:lvl6pPr marL="2160270" indent="0">
              <a:buNone/>
              <a:defRPr sz="1325"/>
            </a:lvl6pPr>
            <a:lvl7pPr marL="2592070" indent="0">
              <a:buNone/>
              <a:defRPr sz="1325"/>
            </a:lvl7pPr>
            <a:lvl8pPr marL="3023870" indent="0">
              <a:buNone/>
              <a:defRPr sz="1325"/>
            </a:lvl8pPr>
            <a:lvl9pPr marL="3456305" indent="0">
              <a:buNone/>
              <a:defRPr sz="1325"/>
            </a:lvl9pPr>
          </a:lstStyle>
          <a:p>
            <a:pPr lvl="0"/>
            <a:r>
              <a:rPr lang="zh-CN" altLang="en-US"/>
              <a:t>单击此处编辑母版文本样式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EEAE3082-D925-431A-8259-3815CAF33930}" type="datetime1">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932E075C-E9B8-4F62-BA85-8B5FA56C8C7B}"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9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2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3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内容与标题">
    <p:spTree>
      <p:nvGrpSpPr>
        <p:cNvPr id="1" name=""/>
        <p:cNvGrpSpPr/>
        <p:nvPr/>
      </p:nvGrpSpPr>
      <p:grpSpPr>
        <a:xfrm>
          <a:off x="0" y="0"/>
          <a:ext cx="0" cy="0"/>
          <a:chOff x="0" y="0"/>
          <a:chExt cx="0" cy="0"/>
        </a:xfrm>
      </p:grpSpPr>
      <p:sp>
        <p:nvSpPr>
          <p:cNvPr id="2" name="矩形 1"/>
          <p:cNvSpPr/>
          <p:nvPr userDrawn="1"/>
        </p:nvSpPr>
        <p:spPr>
          <a:xfrm>
            <a:off x="0" y="1"/>
            <a:ext cx="11520488" cy="6480175"/>
          </a:xfrm>
          <a:prstGeom prst="rect">
            <a:avLst/>
          </a:prstGeom>
          <a:solidFill>
            <a:srgbClr val="EEED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rgbClr val="FFFFFF"/>
              </a:solidFill>
            </a:endParaRPr>
          </a:p>
        </p:txBody>
      </p:sp>
      <p:grpSp>
        <p:nvGrpSpPr>
          <p:cNvPr id="3" name="组合 7"/>
          <p:cNvGrpSpPr/>
          <p:nvPr userDrawn="1"/>
        </p:nvGrpSpPr>
        <p:grpSpPr bwMode="auto">
          <a:xfrm>
            <a:off x="1" y="547515"/>
            <a:ext cx="1285555" cy="346509"/>
            <a:chOff x="0" y="981610"/>
            <a:chExt cx="1360170" cy="367794"/>
          </a:xfrm>
        </p:grpSpPr>
        <p:sp>
          <p:nvSpPr>
            <p:cNvPr id="4" name="矩形 3"/>
            <p:cNvSpPr/>
            <p:nvPr/>
          </p:nvSpPr>
          <p:spPr>
            <a:xfrm>
              <a:off x="531689" y="1038929"/>
              <a:ext cx="828481" cy="253157"/>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5" name="矩形 3"/>
            <p:cNvSpPr/>
            <p:nvPr/>
          </p:nvSpPr>
          <p:spPr>
            <a:xfrm>
              <a:off x="0" y="981610"/>
              <a:ext cx="1204631" cy="367794"/>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grpSp>
      <p:sp>
        <p:nvSpPr>
          <p:cNvPr id="6" name="矩形 3"/>
          <p:cNvSpPr/>
          <p:nvPr userDrawn="1"/>
        </p:nvSpPr>
        <p:spPr>
          <a:xfrm>
            <a:off x="9688911" y="625517"/>
            <a:ext cx="916538" cy="1905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7" name="矩形 3"/>
          <p:cNvSpPr/>
          <p:nvPr userDrawn="1"/>
        </p:nvSpPr>
        <p:spPr>
          <a:xfrm flipH="1" flipV="1">
            <a:off x="8787374" y="627018"/>
            <a:ext cx="1023043" cy="1890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8" name="文本框 13"/>
          <p:cNvSpPr txBox="1">
            <a:spLocks noChangeArrowheads="1"/>
          </p:cNvSpPr>
          <p:nvPr userDrawn="1"/>
        </p:nvSpPr>
        <p:spPr bwMode="auto">
          <a:xfrm>
            <a:off x="-33000" y="502517"/>
            <a:ext cx="1152303" cy="44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270">
                <a:solidFill>
                  <a:srgbClr val="FFFFFF"/>
                </a:solidFill>
                <a:latin typeface="Calibri" panose="020F0502020204030204" pitchFamily="34" charset="0"/>
              </a:rPr>
              <a:t>PARK 04</a:t>
            </a:r>
            <a:endParaRPr lang="zh-CN" altLang="en-US" sz="2270">
              <a:solidFill>
                <a:srgbClr val="FFFFFF"/>
              </a:solidFill>
              <a:latin typeface="Calibri" panose="020F0502020204030204" pitchFamily="34" charset="0"/>
            </a:endParaRPr>
          </a:p>
        </p:txBody>
      </p:sp>
      <p:sp>
        <p:nvSpPr>
          <p:cNvPr id="9" name="文本框 14"/>
          <p:cNvSpPr txBox="1">
            <a:spLocks noChangeArrowheads="1"/>
          </p:cNvSpPr>
          <p:nvPr userDrawn="1"/>
        </p:nvSpPr>
        <p:spPr bwMode="auto">
          <a:xfrm>
            <a:off x="8869878" y="582016"/>
            <a:ext cx="813043"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230">
                <a:solidFill>
                  <a:srgbClr val="FFFFFF"/>
                </a:solidFill>
                <a:latin typeface="微软雅黑" panose="020B0503020204020204" pitchFamily="34" charset="-122"/>
                <a:ea typeface="微软雅黑" panose="020B0503020204020204" pitchFamily="34" charset="-122"/>
              </a:rPr>
              <a:t>公司名字</a:t>
            </a:r>
            <a:endParaRPr lang="zh-CN" altLang="en-US" sz="1230">
              <a:solidFill>
                <a:srgbClr val="FFFFFF"/>
              </a:solidFill>
              <a:latin typeface="微软雅黑" panose="020B0503020204020204" pitchFamily="34" charset="-122"/>
              <a:ea typeface="微软雅黑" panose="020B0503020204020204" pitchFamily="34" charset="-122"/>
            </a:endParaRPr>
          </a:p>
        </p:txBody>
      </p:sp>
      <p:sp>
        <p:nvSpPr>
          <p:cNvPr id="10" name="文本框 15"/>
          <p:cNvSpPr txBox="1">
            <a:spLocks noChangeArrowheads="1"/>
          </p:cNvSpPr>
          <p:nvPr userDrawn="1"/>
        </p:nvSpPr>
        <p:spPr bwMode="auto">
          <a:xfrm>
            <a:off x="9858417" y="601517"/>
            <a:ext cx="678968"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230">
                <a:solidFill>
                  <a:srgbClr val="FFFFFF"/>
                </a:solidFill>
                <a:latin typeface="微软雅黑" panose="020B0503020204020204" pitchFamily="34" charset="-122"/>
                <a:ea typeface="微软雅黑" panose="020B0503020204020204" pitchFamily="34" charset="-122"/>
              </a:rPr>
              <a:t>LOGO </a:t>
            </a:r>
            <a:endParaRPr lang="zh-CN" altLang="en-US" sz="1230">
              <a:solidFill>
                <a:srgbClr val="FFFFFF"/>
              </a:solidFill>
              <a:latin typeface="微软雅黑" panose="020B0503020204020204" pitchFamily="34" charset="-122"/>
              <a:ea typeface="微软雅黑" panose="020B0503020204020204" pitchFamily="34" charset="-122"/>
            </a:endParaRPr>
          </a:p>
        </p:txBody>
      </p:sp>
      <p:cxnSp>
        <p:nvCxnSpPr>
          <p:cNvPr id="11" name="直接连接符 10"/>
          <p:cNvCxnSpPr/>
          <p:nvPr userDrawn="1"/>
        </p:nvCxnSpPr>
        <p:spPr>
          <a:xfrm>
            <a:off x="3696156" y="816022"/>
            <a:ext cx="5173720" cy="0"/>
          </a:xfrm>
          <a:prstGeom prst="line">
            <a:avLst/>
          </a:prstGeom>
          <a:ln w="19050">
            <a:solidFill>
              <a:srgbClr val="D6D6D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内容与标题">
    <p:spTree>
      <p:nvGrpSpPr>
        <p:cNvPr id="1" name=""/>
        <p:cNvGrpSpPr/>
        <p:nvPr/>
      </p:nvGrpSpPr>
      <p:grpSpPr>
        <a:xfrm>
          <a:off x="0" y="0"/>
          <a:ext cx="0" cy="0"/>
          <a:chOff x="0" y="0"/>
          <a:chExt cx="0" cy="0"/>
        </a:xfrm>
      </p:grpSpPr>
      <p:sp>
        <p:nvSpPr>
          <p:cNvPr id="2" name="矩形 1"/>
          <p:cNvSpPr/>
          <p:nvPr userDrawn="1"/>
        </p:nvSpPr>
        <p:spPr>
          <a:xfrm>
            <a:off x="0" y="1"/>
            <a:ext cx="11520488" cy="6480175"/>
          </a:xfrm>
          <a:prstGeom prst="rect">
            <a:avLst/>
          </a:prstGeom>
          <a:solidFill>
            <a:srgbClr val="EEED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rgbClr val="FFFFFF"/>
              </a:solidFill>
            </a:endParaRPr>
          </a:p>
        </p:txBody>
      </p:sp>
      <p:grpSp>
        <p:nvGrpSpPr>
          <p:cNvPr id="3" name="组合 7"/>
          <p:cNvGrpSpPr/>
          <p:nvPr userDrawn="1"/>
        </p:nvGrpSpPr>
        <p:grpSpPr bwMode="auto">
          <a:xfrm>
            <a:off x="1" y="547515"/>
            <a:ext cx="1285555" cy="346509"/>
            <a:chOff x="0" y="981610"/>
            <a:chExt cx="1360170" cy="367794"/>
          </a:xfrm>
        </p:grpSpPr>
        <p:sp>
          <p:nvSpPr>
            <p:cNvPr id="4" name="矩形 3"/>
            <p:cNvSpPr/>
            <p:nvPr/>
          </p:nvSpPr>
          <p:spPr>
            <a:xfrm>
              <a:off x="531689" y="1038929"/>
              <a:ext cx="828481" cy="253157"/>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5" name="矩形 3"/>
            <p:cNvSpPr/>
            <p:nvPr/>
          </p:nvSpPr>
          <p:spPr>
            <a:xfrm>
              <a:off x="0" y="981610"/>
              <a:ext cx="1204631" cy="367794"/>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grpSp>
      <p:sp>
        <p:nvSpPr>
          <p:cNvPr id="6" name="矩形 3"/>
          <p:cNvSpPr/>
          <p:nvPr userDrawn="1"/>
        </p:nvSpPr>
        <p:spPr>
          <a:xfrm>
            <a:off x="9688911" y="625517"/>
            <a:ext cx="916538" cy="1905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7" name="矩形 3"/>
          <p:cNvSpPr/>
          <p:nvPr userDrawn="1"/>
        </p:nvSpPr>
        <p:spPr>
          <a:xfrm flipH="1" flipV="1">
            <a:off x="8787374" y="627018"/>
            <a:ext cx="1023043" cy="1890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8" name="文本框 13"/>
          <p:cNvSpPr txBox="1">
            <a:spLocks noChangeArrowheads="1"/>
          </p:cNvSpPr>
          <p:nvPr userDrawn="1"/>
        </p:nvSpPr>
        <p:spPr bwMode="auto">
          <a:xfrm>
            <a:off x="-33000" y="502517"/>
            <a:ext cx="1152303" cy="44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270">
                <a:solidFill>
                  <a:srgbClr val="FFFFFF"/>
                </a:solidFill>
                <a:latin typeface="Calibri" panose="020F0502020204030204" pitchFamily="34" charset="0"/>
              </a:rPr>
              <a:t>PARK 04</a:t>
            </a:r>
            <a:endParaRPr lang="zh-CN" altLang="en-US" sz="2270">
              <a:solidFill>
                <a:srgbClr val="FFFFFF"/>
              </a:solidFill>
              <a:latin typeface="Calibri" panose="020F0502020204030204" pitchFamily="34" charset="0"/>
            </a:endParaRPr>
          </a:p>
        </p:txBody>
      </p:sp>
      <p:sp>
        <p:nvSpPr>
          <p:cNvPr id="9" name="文本框 14"/>
          <p:cNvSpPr txBox="1">
            <a:spLocks noChangeArrowheads="1"/>
          </p:cNvSpPr>
          <p:nvPr userDrawn="1"/>
        </p:nvSpPr>
        <p:spPr bwMode="auto">
          <a:xfrm>
            <a:off x="8869878" y="582016"/>
            <a:ext cx="813043"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230">
                <a:solidFill>
                  <a:srgbClr val="FFFFFF"/>
                </a:solidFill>
                <a:latin typeface="微软雅黑" panose="020B0503020204020204" pitchFamily="34" charset="-122"/>
                <a:ea typeface="微软雅黑" panose="020B0503020204020204" pitchFamily="34" charset="-122"/>
              </a:rPr>
              <a:t>公司名字</a:t>
            </a:r>
            <a:endParaRPr lang="zh-CN" altLang="en-US" sz="1230">
              <a:solidFill>
                <a:srgbClr val="FFFFFF"/>
              </a:solidFill>
              <a:latin typeface="微软雅黑" panose="020B0503020204020204" pitchFamily="34" charset="-122"/>
              <a:ea typeface="微软雅黑" panose="020B0503020204020204" pitchFamily="34" charset="-122"/>
            </a:endParaRPr>
          </a:p>
        </p:txBody>
      </p:sp>
      <p:sp>
        <p:nvSpPr>
          <p:cNvPr id="10" name="文本框 15"/>
          <p:cNvSpPr txBox="1">
            <a:spLocks noChangeArrowheads="1"/>
          </p:cNvSpPr>
          <p:nvPr userDrawn="1"/>
        </p:nvSpPr>
        <p:spPr bwMode="auto">
          <a:xfrm>
            <a:off x="9858417" y="601517"/>
            <a:ext cx="678968"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230">
                <a:solidFill>
                  <a:srgbClr val="FFFFFF"/>
                </a:solidFill>
                <a:latin typeface="微软雅黑" panose="020B0503020204020204" pitchFamily="34" charset="-122"/>
                <a:ea typeface="微软雅黑" panose="020B0503020204020204" pitchFamily="34" charset="-122"/>
              </a:rPr>
              <a:t>LOGO </a:t>
            </a:r>
            <a:endParaRPr lang="zh-CN" altLang="en-US" sz="1230">
              <a:solidFill>
                <a:srgbClr val="FFFFFF"/>
              </a:solidFill>
              <a:latin typeface="微软雅黑" panose="020B0503020204020204" pitchFamily="34" charset="-122"/>
              <a:ea typeface="微软雅黑" panose="020B0503020204020204" pitchFamily="34" charset="-122"/>
            </a:endParaRPr>
          </a:p>
        </p:txBody>
      </p:sp>
      <p:cxnSp>
        <p:nvCxnSpPr>
          <p:cNvPr id="11" name="直接连接符 10"/>
          <p:cNvCxnSpPr/>
          <p:nvPr userDrawn="1"/>
        </p:nvCxnSpPr>
        <p:spPr>
          <a:xfrm>
            <a:off x="3696156" y="816022"/>
            <a:ext cx="5173720" cy="0"/>
          </a:xfrm>
          <a:prstGeom prst="line">
            <a:avLst/>
          </a:prstGeom>
          <a:ln w="19050">
            <a:solidFill>
              <a:srgbClr val="D6D6D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92035" y="1725046"/>
            <a:ext cx="4896207" cy="4111612"/>
          </a:xfrm>
        </p:spPr>
        <p:txBody>
          <a:bodyPr/>
          <a:lstStyle>
            <a:lvl1pPr>
              <a:defRPr sz="2645"/>
            </a:lvl1pPr>
            <a:lvl2pPr>
              <a:defRPr sz="2270"/>
            </a:lvl2pPr>
            <a:lvl3pPr>
              <a:defRPr sz="189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832247" y="1725046"/>
            <a:ext cx="4896207" cy="4111612"/>
          </a:xfrm>
        </p:spPr>
        <p:txBody>
          <a:bodyPr/>
          <a:lstStyle>
            <a:lvl1pPr>
              <a:defRPr sz="2645"/>
            </a:lvl1pPr>
            <a:lvl2pPr>
              <a:defRPr sz="2270"/>
            </a:lvl2pPr>
            <a:lvl3pPr>
              <a:defRPr sz="189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E925F8CD-82AB-442A-820D-3BE2658FF08E}" type="datetime1">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89D68BDB-6830-4116-AA9A-DB8303DEB5C5}"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5_内容与标题">
    <p:spTree>
      <p:nvGrpSpPr>
        <p:cNvPr id="1" name=""/>
        <p:cNvGrpSpPr/>
        <p:nvPr/>
      </p:nvGrpSpPr>
      <p:grpSpPr>
        <a:xfrm>
          <a:off x="0" y="0"/>
          <a:ext cx="0" cy="0"/>
          <a:chOff x="0" y="0"/>
          <a:chExt cx="0" cy="0"/>
        </a:xfrm>
      </p:grpSpPr>
      <p:sp>
        <p:nvSpPr>
          <p:cNvPr id="2" name="矩形 1"/>
          <p:cNvSpPr/>
          <p:nvPr userDrawn="1"/>
        </p:nvSpPr>
        <p:spPr>
          <a:xfrm>
            <a:off x="0" y="1"/>
            <a:ext cx="11520488" cy="6480175"/>
          </a:xfrm>
          <a:prstGeom prst="rect">
            <a:avLst/>
          </a:prstGeom>
          <a:solidFill>
            <a:srgbClr val="EEED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rgbClr val="FFFFFF"/>
              </a:solidFill>
            </a:endParaRPr>
          </a:p>
        </p:txBody>
      </p:sp>
      <p:grpSp>
        <p:nvGrpSpPr>
          <p:cNvPr id="3" name="组合 7"/>
          <p:cNvGrpSpPr/>
          <p:nvPr userDrawn="1"/>
        </p:nvGrpSpPr>
        <p:grpSpPr bwMode="auto">
          <a:xfrm>
            <a:off x="1" y="547515"/>
            <a:ext cx="1285555" cy="346509"/>
            <a:chOff x="0" y="981610"/>
            <a:chExt cx="1360170" cy="367794"/>
          </a:xfrm>
        </p:grpSpPr>
        <p:sp>
          <p:nvSpPr>
            <p:cNvPr id="4" name="矩形 3"/>
            <p:cNvSpPr/>
            <p:nvPr/>
          </p:nvSpPr>
          <p:spPr>
            <a:xfrm>
              <a:off x="531689" y="1038929"/>
              <a:ext cx="828481" cy="253157"/>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5" name="矩形 3"/>
            <p:cNvSpPr/>
            <p:nvPr/>
          </p:nvSpPr>
          <p:spPr>
            <a:xfrm>
              <a:off x="0" y="981610"/>
              <a:ext cx="1204631" cy="367794"/>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grpSp>
      <p:sp>
        <p:nvSpPr>
          <p:cNvPr id="6" name="矩形 3"/>
          <p:cNvSpPr/>
          <p:nvPr userDrawn="1"/>
        </p:nvSpPr>
        <p:spPr>
          <a:xfrm>
            <a:off x="9688911" y="625517"/>
            <a:ext cx="916538" cy="1905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7" name="矩形 3"/>
          <p:cNvSpPr/>
          <p:nvPr userDrawn="1"/>
        </p:nvSpPr>
        <p:spPr>
          <a:xfrm flipH="1" flipV="1">
            <a:off x="8787374" y="627018"/>
            <a:ext cx="1023043" cy="1890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8" name="文本框 13"/>
          <p:cNvSpPr txBox="1">
            <a:spLocks noChangeArrowheads="1"/>
          </p:cNvSpPr>
          <p:nvPr userDrawn="1"/>
        </p:nvSpPr>
        <p:spPr bwMode="auto">
          <a:xfrm>
            <a:off x="-33000" y="502517"/>
            <a:ext cx="1152303" cy="44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270">
                <a:solidFill>
                  <a:srgbClr val="FFFFFF"/>
                </a:solidFill>
                <a:latin typeface="Calibri" panose="020F0502020204030204" pitchFamily="34" charset="0"/>
              </a:rPr>
              <a:t>PARK 04</a:t>
            </a:r>
            <a:endParaRPr lang="zh-CN" altLang="en-US" sz="2270">
              <a:solidFill>
                <a:srgbClr val="FFFFFF"/>
              </a:solidFill>
              <a:latin typeface="Calibri" panose="020F0502020204030204" pitchFamily="34" charset="0"/>
            </a:endParaRPr>
          </a:p>
        </p:txBody>
      </p:sp>
      <p:sp>
        <p:nvSpPr>
          <p:cNvPr id="9" name="文本框 14"/>
          <p:cNvSpPr txBox="1">
            <a:spLocks noChangeArrowheads="1"/>
          </p:cNvSpPr>
          <p:nvPr userDrawn="1"/>
        </p:nvSpPr>
        <p:spPr bwMode="auto">
          <a:xfrm>
            <a:off x="8869878" y="582016"/>
            <a:ext cx="813043"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230">
                <a:solidFill>
                  <a:srgbClr val="FFFFFF"/>
                </a:solidFill>
                <a:latin typeface="微软雅黑" panose="020B0503020204020204" pitchFamily="34" charset="-122"/>
                <a:ea typeface="微软雅黑" panose="020B0503020204020204" pitchFamily="34" charset="-122"/>
              </a:rPr>
              <a:t>公司名字</a:t>
            </a:r>
            <a:endParaRPr lang="zh-CN" altLang="en-US" sz="1230">
              <a:solidFill>
                <a:srgbClr val="FFFFFF"/>
              </a:solidFill>
              <a:latin typeface="微软雅黑" panose="020B0503020204020204" pitchFamily="34" charset="-122"/>
              <a:ea typeface="微软雅黑" panose="020B0503020204020204" pitchFamily="34" charset="-122"/>
            </a:endParaRPr>
          </a:p>
        </p:txBody>
      </p:sp>
      <p:sp>
        <p:nvSpPr>
          <p:cNvPr id="10" name="文本框 15"/>
          <p:cNvSpPr txBox="1">
            <a:spLocks noChangeArrowheads="1"/>
          </p:cNvSpPr>
          <p:nvPr userDrawn="1"/>
        </p:nvSpPr>
        <p:spPr bwMode="auto">
          <a:xfrm>
            <a:off x="9858417" y="601517"/>
            <a:ext cx="678968"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230">
                <a:solidFill>
                  <a:srgbClr val="FFFFFF"/>
                </a:solidFill>
                <a:latin typeface="微软雅黑" panose="020B0503020204020204" pitchFamily="34" charset="-122"/>
                <a:ea typeface="微软雅黑" panose="020B0503020204020204" pitchFamily="34" charset="-122"/>
              </a:rPr>
              <a:t>LOGO </a:t>
            </a:r>
            <a:endParaRPr lang="zh-CN" altLang="en-US" sz="1230">
              <a:solidFill>
                <a:srgbClr val="FFFFFF"/>
              </a:solidFill>
              <a:latin typeface="微软雅黑" panose="020B0503020204020204" pitchFamily="34" charset="-122"/>
              <a:ea typeface="微软雅黑" panose="020B0503020204020204" pitchFamily="34" charset="-122"/>
            </a:endParaRPr>
          </a:p>
        </p:txBody>
      </p:sp>
      <p:cxnSp>
        <p:nvCxnSpPr>
          <p:cNvPr id="11" name="直接连接符 10"/>
          <p:cNvCxnSpPr/>
          <p:nvPr userDrawn="1"/>
        </p:nvCxnSpPr>
        <p:spPr>
          <a:xfrm>
            <a:off x="3696156" y="816022"/>
            <a:ext cx="5173720" cy="0"/>
          </a:xfrm>
          <a:prstGeom prst="line">
            <a:avLst/>
          </a:prstGeom>
          <a:ln w="19050">
            <a:solidFill>
              <a:srgbClr val="D6D6D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6_内容与标题">
    <p:spTree>
      <p:nvGrpSpPr>
        <p:cNvPr id="1" name=""/>
        <p:cNvGrpSpPr/>
        <p:nvPr/>
      </p:nvGrpSpPr>
      <p:grpSpPr>
        <a:xfrm>
          <a:off x="0" y="0"/>
          <a:ext cx="0" cy="0"/>
          <a:chOff x="0" y="0"/>
          <a:chExt cx="0" cy="0"/>
        </a:xfrm>
      </p:grpSpPr>
      <p:sp>
        <p:nvSpPr>
          <p:cNvPr id="2" name="矩形 1"/>
          <p:cNvSpPr/>
          <p:nvPr userDrawn="1"/>
        </p:nvSpPr>
        <p:spPr>
          <a:xfrm>
            <a:off x="0" y="1"/>
            <a:ext cx="11520488" cy="6480175"/>
          </a:xfrm>
          <a:prstGeom prst="rect">
            <a:avLst/>
          </a:prstGeom>
          <a:solidFill>
            <a:srgbClr val="EEED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rgbClr val="FFFFFF"/>
              </a:solidFill>
            </a:endParaRPr>
          </a:p>
        </p:txBody>
      </p:sp>
      <p:grpSp>
        <p:nvGrpSpPr>
          <p:cNvPr id="3" name="组合 7"/>
          <p:cNvGrpSpPr/>
          <p:nvPr userDrawn="1"/>
        </p:nvGrpSpPr>
        <p:grpSpPr bwMode="auto">
          <a:xfrm>
            <a:off x="1" y="547515"/>
            <a:ext cx="1285555" cy="346509"/>
            <a:chOff x="0" y="981610"/>
            <a:chExt cx="1360170" cy="367794"/>
          </a:xfrm>
        </p:grpSpPr>
        <p:sp>
          <p:nvSpPr>
            <p:cNvPr id="4" name="矩形 3"/>
            <p:cNvSpPr/>
            <p:nvPr/>
          </p:nvSpPr>
          <p:spPr>
            <a:xfrm>
              <a:off x="531689" y="1038929"/>
              <a:ext cx="828481" cy="253157"/>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5" name="矩形 3"/>
            <p:cNvSpPr/>
            <p:nvPr/>
          </p:nvSpPr>
          <p:spPr>
            <a:xfrm>
              <a:off x="0" y="981610"/>
              <a:ext cx="1204631" cy="367794"/>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grpSp>
      <p:sp>
        <p:nvSpPr>
          <p:cNvPr id="6" name="矩形 3"/>
          <p:cNvSpPr/>
          <p:nvPr userDrawn="1"/>
        </p:nvSpPr>
        <p:spPr>
          <a:xfrm>
            <a:off x="9688911" y="625517"/>
            <a:ext cx="916538" cy="1905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7" name="矩形 3"/>
          <p:cNvSpPr/>
          <p:nvPr userDrawn="1"/>
        </p:nvSpPr>
        <p:spPr>
          <a:xfrm flipH="1" flipV="1">
            <a:off x="8787374" y="627018"/>
            <a:ext cx="1023043" cy="1890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8" name="文本框 13"/>
          <p:cNvSpPr txBox="1">
            <a:spLocks noChangeArrowheads="1"/>
          </p:cNvSpPr>
          <p:nvPr userDrawn="1"/>
        </p:nvSpPr>
        <p:spPr bwMode="auto">
          <a:xfrm>
            <a:off x="-33000" y="502517"/>
            <a:ext cx="1152303" cy="44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270">
                <a:solidFill>
                  <a:srgbClr val="FFFFFF"/>
                </a:solidFill>
                <a:latin typeface="Calibri" panose="020F0502020204030204" pitchFamily="34" charset="0"/>
              </a:rPr>
              <a:t>PARK 04</a:t>
            </a:r>
            <a:endParaRPr lang="zh-CN" altLang="en-US" sz="2270">
              <a:solidFill>
                <a:srgbClr val="FFFFFF"/>
              </a:solidFill>
              <a:latin typeface="Calibri" panose="020F0502020204030204" pitchFamily="34" charset="0"/>
            </a:endParaRPr>
          </a:p>
        </p:txBody>
      </p:sp>
      <p:sp>
        <p:nvSpPr>
          <p:cNvPr id="9" name="文本框 14"/>
          <p:cNvSpPr txBox="1">
            <a:spLocks noChangeArrowheads="1"/>
          </p:cNvSpPr>
          <p:nvPr userDrawn="1"/>
        </p:nvSpPr>
        <p:spPr bwMode="auto">
          <a:xfrm>
            <a:off x="8869878" y="582016"/>
            <a:ext cx="813043"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230">
                <a:solidFill>
                  <a:srgbClr val="FFFFFF"/>
                </a:solidFill>
                <a:latin typeface="微软雅黑" panose="020B0503020204020204" pitchFamily="34" charset="-122"/>
                <a:ea typeface="微软雅黑" panose="020B0503020204020204" pitchFamily="34" charset="-122"/>
              </a:rPr>
              <a:t>公司名字</a:t>
            </a:r>
            <a:endParaRPr lang="zh-CN" altLang="en-US" sz="1230">
              <a:solidFill>
                <a:srgbClr val="FFFFFF"/>
              </a:solidFill>
              <a:latin typeface="微软雅黑" panose="020B0503020204020204" pitchFamily="34" charset="-122"/>
              <a:ea typeface="微软雅黑" panose="020B0503020204020204" pitchFamily="34" charset="-122"/>
            </a:endParaRPr>
          </a:p>
        </p:txBody>
      </p:sp>
      <p:sp>
        <p:nvSpPr>
          <p:cNvPr id="10" name="文本框 15"/>
          <p:cNvSpPr txBox="1">
            <a:spLocks noChangeArrowheads="1"/>
          </p:cNvSpPr>
          <p:nvPr userDrawn="1"/>
        </p:nvSpPr>
        <p:spPr bwMode="auto">
          <a:xfrm>
            <a:off x="9858417" y="601517"/>
            <a:ext cx="678968"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230">
                <a:solidFill>
                  <a:srgbClr val="FFFFFF"/>
                </a:solidFill>
                <a:latin typeface="微软雅黑" panose="020B0503020204020204" pitchFamily="34" charset="-122"/>
                <a:ea typeface="微软雅黑" panose="020B0503020204020204" pitchFamily="34" charset="-122"/>
              </a:rPr>
              <a:t>LOGO </a:t>
            </a:r>
            <a:endParaRPr lang="zh-CN" altLang="en-US" sz="1230">
              <a:solidFill>
                <a:srgbClr val="FFFFFF"/>
              </a:solidFill>
              <a:latin typeface="微软雅黑" panose="020B0503020204020204" pitchFamily="34" charset="-122"/>
              <a:ea typeface="微软雅黑" panose="020B0503020204020204" pitchFamily="34" charset="-122"/>
            </a:endParaRPr>
          </a:p>
        </p:txBody>
      </p:sp>
      <p:cxnSp>
        <p:nvCxnSpPr>
          <p:cNvPr id="11" name="直接连接符 10"/>
          <p:cNvCxnSpPr/>
          <p:nvPr userDrawn="1"/>
        </p:nvCxnSpPr>
        <p:spPr>
          <a:xfrm>
            <a:off x="3696156" y="816022"/>
            <a:ext cx="5173720" cy="0"/>
          </a:xfrm>
          <a:prstGeom prst="line">
            <a:avLst/>
          </a:prstGeom>
          <a:ln w="19050">
            <a:solidFill>
              <a:srgbClr val="D6D6D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7_内容与标题">
    <p:spTree>
      <p:nvGrpSpPr>
        <p:cNvPr id="1" name=""/>
        <p:cNvGrpSpPr/>
        <p:nvPr/>
      </p:nvGrpSpPr>
      <p:grpSpPr>
        <a:xfrm>
          <a:off x="0" y="0"/>
          <a:ext cx="0" cy="0"/>
          <a:chOff x="0" y="0"/>
          <a:chExt cx="0" cy="0"/>
        </a:xfrm>
      </p:grpSpPr>
      <p:sp>
        <p:nvSpPr>
          <p:cNvPr id="2" name="矩形 1"/>
          <p:cNvSpPr/>
          <p:nvPr userDrawn="1"/>
        </p:nvSpPr>
        <p:spPr>
          <a:xfrm>
            <a:off x="0" y="1"/>
            <a:ext cx="11520488" cy="6480175"/>
          </a:xfrm>
          <a:prstGeom prst="rect">
            <a:avLst/>
          </a:prstGeom>
          <a:solidFill>
            <a:srgbClr val="EEED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rgbClr val="FFFFFF"/>
              </a:solidFill>
            </a:endParaRPr>
          </a:p>
        </p:txBody>
      </p:sp>
      <p:grpSp>
        <p:nvGrpSpPr>
          <p:cNvPr id="3" name="组合 7"/>
          <p:cNvGrpSpPr/>
          <p:nvPr userDrawn="1"/>
        </p:nvGrpSpPr>
        <p:grpSpPr bwMode="auto">
          <a:xfrm>
            <a:off x="1" y="547515"/>
            <a:ext cx="1285555" cy="346509"/>
            <a:chOff x="0" y="981610"/>
            <a:chExt cx="1360170" cy="367794"/>
          </a:xfrm>
        </p:grpSpPr>
        <p:sp>
          <p:nvSpPr>
            <p:cNvPr id="4" name="矩形 3"/>
            <p:cNvSpPr/>
            <p:nvPr/>
          </p:nvSpPr>
          <p:spPr>
            <a:xfrm>
              <a:off x="531689" y="1038929"/>
              <a:ext cx="828481" cy="253157"/>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5" name="矩形 3"/>
            <p:cNvSpPr/>
            <p:nvPr/>
          </p:nvSpPr>
          <p:spPr>
            <a:xfrm>
              <a:off x="0" y="981610"/>
              <a:ext cx="1204631" cy="367794"/>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grpSp>
      <p:sp>
        <p:nvSpPr>
          <p:cNvPr id="6" name="矩形 3"/>
          <p:cNvSpPr/>
          <p:nvPr userDrawn="1"/>
        </p:nvSpPr>
        <p:spPr>
          <a:xfrm>
            <a:off x="9688911" y="625517"/>
            <a:ext cx="916538" cy="1905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7" name="矩形 3"/>
          <p:cNvSpPr/>
          <p:nvPr userDrawn="1"/>
        </p:nvSpPr>
        <p:spPr>
          <a:xfrm flipH="1" flipV="1">
            <a:off x="8787374" y="627018"/>
            <a:ext cx="1023043" cy="1890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8" name="文本框 13"/>
          <p:cNvSpPr txBox="1">
            <a:spLocks noChangeArrowheads="1"/>
          </p:cNvSpPr>
          <p:nvPr userDrawn="1"/>
        </p:nvSpPr>
        <p:spPr bwMode="auto">
          <a:xfrm>
            <a:off x="-33000" y="502517"/>
            <a:ext cx="1152303" cy="44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270">
                <a:solidFill>
                  <a:srgbClr val="FFFFFF"/>
                </a:solidFill>
                <a:latin typeface="Calibri" panose="020F0502020204030204" pitchFamily="34" charset="0"/>
              </a:rPr>
              <a:t>PARK 04</a:t>
            </a:r>
            <a:endParaRPr lang="zh-CN" altLang="en-US" sz="2270">
              <a:solidFill>
                <a:srgbClr val="FFFFFF"/>
              </a:solidFill>
              <a:latin typeface="Calibri" panose="020F0502020204030204" pitchFamily="34" charset="0"/>
            </a:endParaRPr>
          </a:p>
        </p:txBody>
      </p:sp>
      <p:sp>
        <p:nvSpPr>
          <p:cNvPr id="9" name="文本框 14"/>
          <p:cNvSpPr txBox="1">
            <a:spLocks noChangeArrowheads="1"/>
          </p:cNvSpPr>
          <p:nvPr userDrawn="1"/>
        </p:nvSpPr>
        <p:spPr bwMode="auto">
          <a:xfrm>
            <a:off x="8869878" y="582016"/>
            <a:ext cx="813043"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230">
                <a:solidFill>
                  <a:srgbClr val="FFFFFF"/>
                </a:solidFill>
                <a:latin typeface="微软雅黑" panose="020B0503020204020204" pitchFamily="34" charset="-122"/>
                <a:ea typeface="微软雅黑" panose="020B0503020204020204" pitchFamily="34" charset="-122"/>
              </a:rPr>
              <a:t>公司名字</a:t>
            </a:r>
            <a:endParaRPr lang="zh-CN" altLang="en-US" sz="1230">
              <a:solidFill>
                <a:srgbClr val="FFFFFF"/>
              </a:solidFill>
              <a:latin typeface="微软雅黑" panose="020B0503020204020204" pitchFamily="34" charset="-122"/>
              <a:ea typeface="微软雅黑" panose="020B0503020204020204" pitchFamily="34" charset="-122"/>
            </a:endParaRPr>
          </a:p>
        </p:txBody>
      </p:sp>
      <p:sp>
        <p:nvSpPr>
          <p:cNvPr id="10" name="文本框 15"/>
          <p:cNvSpPr txBox="1">
            <a:spLocks noChangeArrowheads="1"/>
          </p:cNvSpPr>
          <p:nvPr userDrawn="1"/>
        </p:nvSpPr>
        <p:spPr bwMode="auto">
          <a:xfrm>
            <a:off x="9858417" y="601517"/>
            <a:ext cx="678968"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230">
                <a:solidFill>
                  <a:srgbClr val="FFFFFF"/>
                </a:solidFill>
                <a:latin typeface="微软雅黑" panose="020B0503020204020204" pitchFamily="34" charset="-122"/>
                <a:ea typeface="微软雅黑" panose="020B0503020204020204" pitchFamily="34" charset="-122"/>
              </a:rPr>
              <a:t>LOGO </a:t>
            </a:r>
            <a:endParaRPr lang="zh-CN" altLang="en-US" sz="1230">
              <a:solidFill>
                <a:srgbClr val="FFFFFF"/>
              </a:solidFill>
              <a:latin typeface="微软雅黑" panose="020B0503020204020204" pitchFamily="34" charset="-122"/>
              <a:ea typeface="微软雅黑" panose="020B0503020204020204" pitchFamily="34" charset="-122"/>
            </a:endParaRPr>
          </a:p>
        </p:txBody>
      </p:sp>
      <p:cxnSp>
        <p:nvCxnSpPr>
          <p:cNvPr id="11" name="直接连接符 10"/>
          <p:cNvCxnSpPr/>
          <p:nvPr userDrawn="1"/>
        </p:nvCxnSpPr>
        <p:spPr>
          <a:xfrm>
            <a:off x="3696156" y="816022"/>
            <a:ext cx="5173720" cy="0"/>
          </a:xfrm>
          <a:prstGeom prst="line">
            <a:avLst/>
          </a:prstGeom>
          <a:ln w="19050">
            <a:solidFill>
              <a:srgbClr val="D6D6D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sp>
        <p:nvSpPr>
          <p:cNvPr id="2" name="矩形 1"/>
          <p:cNvSpPr/>
          <p:nvPr userDrawn="1"/>
        </p:nvSpPr>
        <p:spPr>
          <a:xfrm>
            <a:off x="0" y="1"/>
            <a:ext cx="11520488" cy="6480175"/>
          </a:xfrm>
          <a:prstGeom prst="rect">
            <a:avLst/>
          </a:prstGeom>
          <a:solidFill>
            <a:srgbClr val="EEED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rgbClr val="FFFFFF"/>
              </a:solidFill>
            </a:endParaRPr>
          </a:p>
        </p:txBody>
      </p:sp>
      <p:grpSp>
        <p:nvGrpSpPr>
          <p:cNvPr id="3" name="组合 7"/>
          <p:cNvGrpSpPr/>
          <p:nvPr userDrawn="1"/>
        </p:nvGrpSpPr>
        <p:grpSpPr bwMode="auto">
          <a:xfrm>
            <a:off x="1" y="547515"/>
            <a:ext cx="1285555" cy="346509"/>
            <a:chOff x="0" y="981610"/>
            <a:chExt cx="1360170" cy="367794"/>
          </a:xfrm>
        </p:grpSpPr>
        <p:sp>
          <p:nvSpPr>
            <p:cNvPr id="4" name="矩形 3"/>
            <p:cNvSpPr/>
            <p:nvPr/>
          </p:nvSpPr>
          <p:spPr>
            <a:xfrm>
              <a:off x="531689" y="1038929"/>
              <a:ext cx="828481" cy="253157"/>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5" name="矩形 3"/>
            <p:cNvSpPr/>
            <p:nvPr/>
          </p:nvSpPr>
          <p:spPr>
            <a:xfrm>
              <a:off x="0" y="981610"/>
              <a:ext cx="1204631" cy="367794"/>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grpSp>
      <p:sp>
        <p:nvSpPr>
          <p:cNvPr id="6" name="矩形 3"/>
          <p:cNvSpPr/>
          <p:nvPr userDrawn="1"/>
        </p:nvSpPr>
        <p:spPr>
          <a:xfrm>
            <a:off x="9688911" y="625517"/>
            <a:ext cx="916538" cy="1905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7" name="矩形 3"/>
          <p:cNvSpPr/>
          <p:nvPr userDrawn="1"/>
        </p:nvSpPr>
        <p:spPr>
          <a:xfrm flipH="1" flipV="1">
            <a:off x="8787374" y="627018"/>
            <a:ext cx="1023043" cy="1890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8" name="文本框 26"/>
          <p:cNvSpPr txBox="1">
            <a:spLocks noChangeArrowheads="1"/>
          </p:cNvSpPr>
          <p:nvPr userDrawn="1"/>
        </p:nvSpPr>
        <p:spPr bwMode="auto">
          <a:xfrm>
            <a:off x="-33000" y="502517"/>
            <a:ext cx="1152303" cy="44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270">
                <a:solidFill>
                  <a:srgbClr val="FFFFFF"/>
                </a:solidFill>
                <a:latin typeface="Calibri" panose="020F0502020204030204" pitchFamily="34" charset="0"/>
              </a:rPr>
              <a:t>PARK 01</a:t>
            </a:r>
            <a:endParaRPr lang="zh-CN" altLang="en-US" sz="2270">
              <a:solidFill>
                <a:srgbClr val="FFFFFF"/>
              </a:solidFill>
              <a:latin typeface="Calibri" panose="020F0502020204030204" pitchFamily="34" charset="0"/>
            </a:endParaRPr>
          </a:p>
        </p:txBody>
      </p:sp>
      <p:sp>
        <p:nvSpPr>
          <p:cNvPr id="9" name="文本框 27"/>
          <p:cNvSpPr txBox="1">
            <a:spLocks noChangeArrowheads="1"/>
          </p:cNvSpPr>
          <p:nvPr userDrawn="1"/>
        </p:nvSpPr>
        <p:spPr bwMode="auto">
          <a:xfrm>
            <a:off x="8869878" y="582016"/>
            <a:ext cx="813043"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230">
                <a:solidFill>
                  <a:srgbClr val="FFFFFF"/>
                </a:solidFill>
                <a:latin typeface="微软雅黑" panose="020B0503020204020204" pitchFamily="34" charset="-122"/>
                <a:ea typeface="微软雅黑" panose="020B0503020204020204" pitchFamily="34" charset="-122"/>
              </a:rPr>
              <a:t>公司名字</a:t>
            </a:r>
            <a:endParaRPr lang="zh-CN" altLang="en-US" sz="1230">
              <a:solidFill>
                <a:srgbClr val="FFFFFF"/>
              </a:solidFill>
              <a:latin typeface="微软雅黑" panose="020B0503020204020204" pitchFamily="34" charset="-122"/>
              <a:ea typeface="微软雅黑" panose="020B0503020204020204" pitchFamily="34" charset="-122"/>
            </a:endParaRPr>
          </a:p>
        </p:txBody>
      </p:sp>
      <p:sp>
        <p:nvSpPr>
          <p:cNvPr id="10" name="文本框 28"/>
          <p:cNvSpPr txBox="1">
            <a:spLocks noChangeArrowheads="1"/>
          </p:cNvSpPr>
          <p:nvPr userDrawn="1"/>
        </p:nvSpPr>
        <p:spPr bwMode="auto">
          <a:xfrm>
            <a:off x="9858417" y="601517"/>
            <a:ext cx="678968"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230">
                <a:solidFill>
                  <a:srgbClr val="FFFFFF"/>
                </a:solidFill>
                <a:latin typeface="微软雅黑" panose="020B0503020204020204" pitchFamily="34" charset="-122"/>
                <a:ea typeface="微软雅黑" panose="020B0503020204020204" pitchFamily="34" charset="-122"/>
              </a:rPr>
              <a:t>LOGO </a:t>
            </a:r>
            <a:endParaRPr lang="zh-CN" altLang="en-US" sz="1230">
              <a:solidFill>
                <a:srgbClr val="FFFFFF"/>
              </a:solidFill>
              <a:latin typeface="微软雅黑" panose="020B0503020204020204" pitchFamily="34" charset="-122"/>
              <a:ea typeface="微软雅黑" panose="020B0503020204020204" pitchFamily="34" charset="-122"/>
            </a:endParaRPr>
          </a:p>
        </p:txBody>
      </p:sp>
      <p:cxnSp>
        <p:nvCxnSpPr>
          <p:cNvPr id="11" name="直接连接符 10"/>
          <p:cNvCxnSpPr/>
          <p:nvPr userDrawn="1"/>
        </p:nvCxnSpPr>
        <p:spPr>
          <a:xfrm>
            <a:off x="3696156" y="816022"/>
            <a:ext cx="5173720" cy="0"/>
          </a:xfrm>
          <a:prstGeom prst="line">
            <a:avLst/>
          </a:prstGeom>
          <a:ln w="19050">
            <a:solidFill>
              <a:srgbClr val="D6D6D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sp>
        <p:nvSpPr>
          <p:cNvPr id="2" name="矩形 1"/>
          <p:cNvSpPr/>
          <p:nvPr userDrawn="1"/>
        </p:nvSpPr>
        <p:spPr>
          <a:xfrm>
            <a:off x="0" y="1"/>
            <a:ext cx="11520488" cy="6480175"/>
          </a:xfrm>
          <a:prstGeom prst="rect">
            <a:avLst/>
          </a:prstGeom>
          <a:solidFill>
            <a:srgbClr val="EEEDE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solidFill>
                <a:srgbClr val="FFFFFF"/>
              </a:solidFill>
            </a:endParaRPr>
          </a:p>
        </p:txBody>
      </p:sp>
      <p:grpSp>
        <p:nvGrpSpPr>
          <p:cNvPr id="3" name="组合 7"/>
          <p:cNvGrpSpPr/>
          <p:nvPr userDrawn="1"/>
        </p:nvGrpSpPr>
        <p:grpSpPr bwMode="auto">
          <a:xfrm>
            <a:off x="1" y="547515"/>
            <a:ext cx="1285555" cy="346509"/>
            <a:chOff x="0" y="981610"/>
            <a:chExt cx="1360170" cy="367794"/>
          </a:xfrm>
        </p:grpSpPr>
        <p:sp>
          <p:nvSpPr>
            <p:cNvPr id="4" name="矩形 3"/>
            <p:cNvSpPr/>
            <p:nvPr/>
          </p:nvSpPr>
          <p:spPr>
            <a:xfrm>
              <a:off x="531689" y="1038929"/>
              <a:ext cx="828481" cy="253157"/>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5" name="矩形 3"/>
            <p:cNvSpPr/>
            <p:nvPr/>
          </p:nvSpPr>
          <p:spPr>
            <a:xfrm>
              <a:off x="0" y="981610"/>
              <a:ext cx="1204631" cy="367794"/>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67794">
                  <a:moveTo>
                    <a:pt x="0" y="3810"/>
                  </a:moveTo>
                  <a:lnTo>
                    <a:pt x="1203960" y="0"/>
                  </a:lnTo>
                  <a:lnTo>
                    <a:pt x="1116330" y="367794"/>
                  </a:lnTo>
                  <a:lnTo>
                    <a:pt x="0" y="367794"/>
                  </a:lnTo>
                  <a:lnTo>
                    <a:pt x="0" y="381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grpSp>
      <p:sp>
        <p:nvSpPr>
          <p:cNvPr id="6" name="矩形 3"/>
          <p:cNvSpPr/>
          <p:nvPr userDrawn="1"/>
        </p:nvSpPr>
        <p:spPr>
          <a:xfrm>
            <a:off x="9688911" y="625517"/>
            <a:ext cx="916538" cy="1905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7" name="矩形 3"/>
          <p:cNvSpPr/>
          <p:nvPr userDrawn="1"/>
        </p:nvSpPr>
        <p:spPr>
          <a:xfrm flipH="1" flipV="1">
            <a:off x="8787374" y="627018"/>
            <a:ext cx="1023043" cy="189005"/>
          </a:xfrm>
          <a:custGeom>
            <a:avLst/>
            <a:gdLst>
              <a:gd name="connsiteX0" fmla="*/ 0 w 1116330"/>
              <a:gd name="connsiteY0" fmla="*/ 0 h 363984"/>
              <a:gd name="connsiteX1" fmla="*/ 1116330 w 1116330"/>
              <a:gd name="connsiteY1" fmla="*/ 0 h 363984"/>
              <a:gd name="connsiteX2" fmla="*/ 1116330 w 1116330"/>
              <a:gd name="connsiteY2" fmla="*/ 363984 h 363984"/>
              <a:gd name="connsiteX3" fmla="*/ 0 w 1116330"/>
              <a:gd name="connsiteY3" fmla="*/ 363984 h 363984"/>
              <a:gd name="connsiteX4" fmla="*/ 0 w 1116330"/>
              <a:gd name="connsiteY4" fmla="*/ 0 h 363984"/>
              <a:gd name="connsiteX0-1" fmla="*/ 0 w 1205865"/>
              <a:gd name="connsiteY0-2" fmla="*/ 7620 h 371604"/>
              <a:gd name="connsiteX1-3" fmla="*/ 1205865 w 1205865"/>
              <a:gd name="connsiteY1-4" fmla="*/ 0 h 371604"/>
              <a:gd name="connsiteX2-5" fmla="*/ 1116330 w 1205865"/>
              <a:gd name="connsiteY2-6" fmla="*/ 371604 h 371604"/>
              <a:gd name="connsiteX3-7" fmla="*/ 0 w 1205865"/>
              <a:gd name="connsiteY3-8" fmla="*/ 371604 h 371604"/>
              <a:gd name="connsiteX4-9" fmla="*/ 0 w 1205865"/>
              <a:gd name="connsiteY4-10" fmla="*/ 7620 h 371604"/>
              <a:gd name="connsiteX0-11" fmla="*/ 0 w 1203960"/>
              <a:gd name="connsiteY0-12" fmla="*/ 3810 h 367794"/>
              <a:gd name="connsiteX1-13" fmla="*/ 1203960 w 1203960"/>
              <a:gd name="connsiteY1-14" fmla="*/ 0 h 367794"/>
              <a:gd name="connsiteX2-15" fmla="*/ 1116330 w 1203960"/>
              <a:gd name="connsiteY2-16" fmla="*/ 367794 h 367794"/>
              <a:gd name="connsiteX3-17" fmla="*/ 0 w 1203960"/>
              <a:gd name="connsiteY3-18" fmla="*/ 367794 h 367794"/>
              <a:gd name="connsiteX4-19" fmla="*/ 0 w 1203960"/>
              <a:gd name="connsiteY4-20" fmla="*/ 3810 h 367794"/>
              <a:gd name="connsiteX0-21" fmla="*/ 0 w 1203960"/>
              <a:gd name="connsiteY0-22" fmla="*/ 6423 h 370407"/>
              <a:gd name="connsiteX1-23" fmla="*/ 145383 w 1203960"/>
              <a:gd name="connsiteY1-24" fmla="*/ 0 h 370407"/>
              <a:gd name="connsiteX2-25" fmla="*/ 1203960 w 1203960"/>
              <a:gd name="connsiteY2-26" fmla="*/ 2613 h 370407"/>
              <a:gd name="connsiteX3-27" fmla="*/ 1116330 w 1203960"/>
              <a:gd name="connsiteY3-28" fmla="*/ 370407 h 370407"/>
              <a:gd name="connsiteX4-29" fmla="*/ 0 w 1203960"/>
              <a:gd name="connsiteY4-30" fmla="*/ 370407 h 370407"/>
              <a:gd name="connsiteX5" fmla="*/ 0 w 1203960"/>
              <a:gd name="connsiteY5" fmla="*/ 6423 h 370407"/>
              <a:gd name="connsiteX0-31" fmla="*/ 0 w 1203960"/>
              <a:gd name="connsiteY0-32" fmla="*/ 370407 h 370407"/>
              <a:gd name="connsiteX1-33" fmla="*/ 145383 w 1203960"/>
              <a:gd name="connsiteY1-34" fmla="*/ 0 h 370407"/>
              <a:gd name="connsiteX2-35" fmla="*/ 1203960 w 1203960"/>
              <a:gd name="connsiteY2-36" fmla="*/ 2613 h 370407"/>
              <a:gd name="connsiteX3-37" fmla="*/ 1116330 w 1203960"/>
              <a:gd name="connsiteY3-38" fmla="*/ 370407 h 370407"/>
              <a:gd name="connsiteX4-39" fmla="*/ 0 w 1203960"/>
              <a:gd name="connsiteY4-40" fmla="*/ 370407 h 370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03960" h="370407">
                <a:moveTo>
                  <a:pt x="0" y="370407"/>
                </a:moveTo>
                <a:lnTo>
                  <a:pt x="145383" y="0"/>
                </a:lnTo>
                <a:lnTo>
                  <a:pt x="1203960" y="2613"/>
                </a:lnTo>
                <a:lnTo>
                  <a:pt x="1116330" y="370407"/>
                </a:lnTo>
                <a:lnTo>
                  <a:pt x="0" y="3704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dirty="0">
              <a:solidFill>
                <a:srgbClr val="FFFFFF"/>
              </a:solidFill>
            </a:endParaRPr>
          </a:p>
        </p:txBody>
      </p:sp>
      <p:sp>
        <p:nvSpPr>
          <p:cNvPr id="8" name="文本框 11"/>
          <p:cNvSpPr txBox="1">
            <a:spLocks noChangeArrowheads="1"/>
          </p:cNvSpPr>
          <p:nvPr userDrawn="1"/>
        </p:nvSpPr>
        <p:spPr bwMode="auto">
          <a:xfrm>
            <a:off x="-33000" y="502517"/>
            <a:ext cx="1152303" cy="44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270">
                <a:solidFill>
                  <a:srgbClr val="FFFFFF"/>
                </a:solidFill>
                <a:latin typeface="Calibri" panose="020F0502020204030204" pitchFamily="34" charset="0"/>
              </a:rPr>
              <a:t>PARK 02</a:t>
            </a:r>
            <a:endParaRPr lang="zh-CN" altLang="en-US" sz="2270">
              <a:solidFill>
                <a:srgbClr val="FFFFFF"/>
              </a:solidFill>
              <a:latin typeface="Calibri" panose="020F0502020204030204" pitchFamily="34" charset="0"/>
            </a:endParaRPr>
          </a:p>
        </p:txBody>
      </p:sp>
      <p:sp>
        <p:nvSpPr>
          <p:cNvPr id="9" name="文本框 12"/>
          <p:cNvSpPr txBox="1">
            <a:spLocks noChangeArrowheads="1"/>
          </p:cNvSpPr>
          <p:nvPr userDrawn="1"/>
        </p:nvSpPr>
        <p:spPr bwMode="auto">
          <a:xfrm>
            <a:off x="8869878" y="582016"/>
            <a:ext cx="813043"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230">
                <a:solidFill>
                  <a:srgbClr val="FFFFFF"/>
                </a:solidFill>
                <a:latin typeface="微软雅黑" panose="020B0503020204020204" pitchFamily="34" charset="-122"/>
                <a:ea typeface="微软雅黑" panose="020B0503020204020204" pitchFamily="34" charset="-122"/>
              </a:rPr>
              <a:t>公司名字</a:t>
            </a:r>
            <a:endParaRPr lang="zh-CN" altLang="en-US" sz="1230">
              <a:solidFill>
                <a:srgbClr val="FFFFFF"/>
              </a:solidFill>
              <a:latin typeface="微软雅黑" panose="020B0503020204020204" pitchFamily="34" charset="-122"/>
              <a:ea typeface="微软雅黑" panose="020B0503020204020204" pitchFamily="34" charset="-122"/>
            </a:endParaRPr>
          </a:p>
        </p:txBody>
      </p:sp>
      <p:sp>
        <p:nvSpPr>
          <p:cNvPr id="10" name="文本框 13"/>
          <p:cNvSpPr txBox="1">
            <a:spLocks noChangeArrowheads="1"/>
          </p:cNvSpPr>
          <p:nvPr userDrawn="1"/>
        </p:nvSpPr>
        <p:spPr bwMode="auto">
          <a:xfrm>
            <a:off x="9858417" y="601517"/>
            <a:ext cx="678968" cy="28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1230">
                <a:solidFill>
                  <a:srgbClr val="FFFFFF"/>
                </a:solidFill>
                <a:latin typeface="微软雅黑" panose="020B0503020204020204" pitchFamily="34" charset="-122"/>
                <a:ea typeface="微软雅黑" panose="020B0503020204020204" pitchFamily="34" charset="-122"/>
              </a:rPr>
              <a:t>LOGO </a:t>
            </a:r>
            <a:endParaRPr lang="zh-CN" altLang="en-US" sz="1230">
              <a:solidFill>
                <a:srgbClr val="FFFFFF"/>
              </a:solidFill>
              <a:latin typeface="微软雅黑" panose="020B0503020204020204" pitchFamily="34" charset="-122"/>
              <a:ea typeface="微软雅黑" panose="020B0503020204020204" pitchFamily="34" charset="-122"/>
            </a:endParaRPr>
          </a:p>
        </p:txBody>
      </p:sp>
      <p:cxnSp>
        <p:nvCxnSpPr>
          <p:cNvPr id="11" name="直接连接符 10"/>
          <p:cNvCxnSpPr/>
          <p:nvPr userDrawn="1"/>
        </p:nvCxnSpPr>
        <p:spPr>
          <a:xfrm>
            <a:off x="3696156" y="816022"/>
            <a:ext cx="5173720" cy="0"/>
          </a:xfrm>
          <a:prstGeom prst="line">
            <a:avLst/>
          </a:prstGeom>
          <a:ln w="19050">
            <a:solidFill>
              <a:srgbClr val="D6D6D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0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grpSp>
        <p:nvGrpSpPr>
          <p:cNvPr id="2" name="组合 1"/>
          <p:cNvGrpSpPr/>
          <p:nvPr userDrawn="1"/>
        </p:nvGrpSpPr>
        <p:grpSpPr bwMode="auto">
          <a:xfrm>
            <a:off x="319514" y="-25501"/>
            <a:ext cx="850536" cy="790216"/>
            <a:chOff x="2506532" y="465192"/>
            <a:chExt cx="675190" cy="626330"/>
          </a:xfrm>
        </p:grpSpPr>
        <p:sp>
          <p:nvSpPr>
            <p:cNvPr id="3" name="文本框 2"/>
            <p:cNvSpPr txBox="1">
              <a:spLocks noChangeArrowheads="1"/>
            </p:cNvSpPr>
            <p:nvPr/>
          </p:nvSpPr>
          <p:spPr bwMode="auto">
            <a:xfrm>
              <a:off x="2506532" y="465192"/>
              <a:ext cx="236971" cy="626330"/>
            </a:xfrm>
            <a:prstGeom prst="rect">
              <a:avLst/>
            </a:prstGeom>
            <a:noFill/>
            <a:ln w="9525">
              <a:noFill/>
              <a:miter lim="800000"/>
            </a:ln>
          </p:spPr>
          <p:txBody>
            <a:bodyPr>
              <a:spAutoFit/>
            </a:bodyPr>
            <a:lstStyle/>
            <a:p>
              <a:pPr fontAlgn="auto">
                <a:spcBef>
                  <a:spcPts val="0"/>
                </a:spcBef>
                <a:spcAft>
                  <a:spcPts val="0"/>
                </a:spcAft>
                <a:buFontTx/>
                <a:buNone/>
                <a:defRPr/>
              </a:pPr>
              <a:r>
                <a:rPr lang="en-US" altLang="zh-CN" sz="4535" dirty="0">
                  <a:solidFill>
                    <a:srgbClr val="005292"/>
                  </a:solidFill>
                  <a:latin typeface="Impact" panose="020B0806030902050204" pitchFamily="34" charset="0"/>
                  <a:ea typeface="宋体" panose="02010600030101010101" pitchFamily="2" charset="-122"/>
                </a:rPr>
                <a:t>1</a:t>
              </a:r>
              <a:endParaRPr lang="zh-CN" altLang="en-US" sz="4535" dirty="0">
                <a:solidFill>
                  <a:srgbClr val="005292"/>
                </a:solidFill>
                <a:latin typeface="Impact" panose="020B0806030902050204" pitchFamily="34" charset="0"/>
                <a:ea typeface="宋体" panose="02010600030101010101" pitchFamily="2" charset="-122"/>
              </a:endParaRPr>
            </a:p>
          </p:txBody>
        </p:sp>
        <p:cxnSp>
          <p:nvCxnSpPr>
            <p:cNvPr id="4" name="直接连接符 3"/>
            <p:cNvCxnSpPr/>
            <p:nvPr/>
          </p:nvCxnSpPr>
          <p:spPr>
            <a:xfrm flipH="1">
              <a:off x="2722069" y="599543"/>
              <a:ext cx="459653" cy="458932"/>
            </a:xfrm>
            <a:prstGeom prst="line">
              <a:avLst/>
            </a:prstGeom>
            <a:ln w="28575">
              <a:solidFill>
                <a:srgbClr val="005292"/>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userDrawn="1"/>
        </p:nvSpPr>
        <p:spPr>
          <a:xfrm>
            <a:off x="1" y="721521"/>
            <a:ext cx="11512988" cy="42001"/>
          </a:xfrm>
          <a:prstGeom prst="rect">
            <a:avLst/>
          </a:prstGeom>
          <a:solidFill>
            <a:srgbClr val="005292"/>
          </a:solidFill>
          <a:ln>
            <a:solidFill>
              <a:srgbClr val="005292"/>
            </a:solidFill>
          </a:ln>
        </p:spPr>
        <p:style>
          <a:lnRef idx="2">
            <a:schemeClr val="accent1">
              <a:shade val="50000"/>
            </a:schemeClr>
          </a:lnRef>
          <a:fillRef idx="1">
            <a:schemeClr val="accent1"/>
          </a:fillRef>
          <a:effectRef idx="0">
            <a:schemeClr val="accent1"/>
          </a:effectRef>
          <a:fontRef idx="minor">
            <a:schemeClr val="lt1"/>
          </a:fontRef>
        </p:style>
        <p:txBody>
          <a:bodyPr lIns="115156" tIns="57577" rIns="115156" bIns="57577" anchor="ctr"/>
          <a:lstStyle/>
          <a:p>
            <a:pPr algn="ctr" fontAlgn="auto">
              <a:spcBef>
                <a:spcPts val="0"/>
              </a:spcBef>
              <a:spcAft>
                <a:spcPts val="0"/>
              </a:spcAft>
              <a:buFontTx/>
              <a:buNone/>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grpSp>
        <p:nvGrpSpPr>
          <p:cNvPr id="2" name="组合 1"/>
          <p:cNvGrpSpPr/>
          <p:nvPr userDrawn="1"/>
        </p:nvGrpSpPr>
        <p:grpSpPr bwMode="auto">
          <a:xfrm>
            <a:off x="319514" y="-25501"/>
            <a:ext cx="850536" cy="790216"/>
            <a:chOff x="2506532" y="465192"/>
            <a:chExt cx="675190" cy="626330"/>
          </a:xfrm>
        </p:grpSpPr>
        <p:sp>
          <p:nvSpPr>
            <p:cNvPr id="3" name="文本框 2"/>
            <p:cNvSpPr txBox="1">
              <a:spLocks noChangeArrowheads="1"/>
            </p:cNvSpPr>
            <p:nvPr/>
          </p:nvSpPr>
          <p:spPr bwMode="auto">
            <a:xfrm>
              <a:off x="2506532" y="465192"/>
              <a:ext cx="236971" cy="626330"/>
            </a:xfrm>
            <a:prstGeom prst="rect">
              <a:avLst/>
            </a:prstGeom>
            <a:noFill/>
            <a:ln w="9525">
              <a:noFill/>
              <a:miter lim="800000"/>
            </a:ln>
          </p:spPr>
          <p:txBody>
            <a:bodyPr>
              <a:spAutoFit/>
            </a:bodyPr>
            <a:lstStyle/>
            <a:p>
              <a:pPr fontAlgn="auto">
                <a:spcBef>
                  <a:spcPts val="0"/>
                </a:spcBef>
                <a:spcAft>
                  <a:spcPts val="0"/>
                </a:spcAft>
                <a:buFontTx/>
                <a:buNone/>
                <a:defRPr/>
              </a:pPr>
              <a:r>
                <a:rPr lang="en-US" altLang="zh-CN" sz="4535" dirty="0">
                  <a:solidFill>
                    <a:srgbClr val="005292"/>
                  </a:solidFill>
                  <a:latin typeface="Impact" panose="020B0806030902050204" pitchFamily="34" charset="0"/>
                  <a:ea typeface="宋体" panose="02010600030101010101" pitchFamily="2" charset="-122"/>
                </a:rPr>
                <a:t>1</a:t>
              </a:r>
              <a:endParaRPr lang="zh-CN" altLang="en-US" sz="4535" dirty="0">
                <a:solidFill>
                  <a:srgbClr val="005292"/>
                </a:solidFill>
                <a:latin typeface="Impact" panose="020B0806030902050204" pitchFamily="34" charset="0"/>
                <a:ea typeface="宋体" panose="02010600030101010101" pitchFamily="2" charset="-122"/>
              </a:endParaRPr>
            </a:p>
          </p:txBody>
        </p:sp>
        <p:cxnSp>
          <p:nvCxnSpPr>
            <p:cNvPr id="4" name="直接连接符 3"/>
            <p:cNvCxnSpPr/>
            <p:nvPr/>
          </p:nvCxnSpPr>
          <p:spPr>
            <a:xfrm flipH="1">
              <a:off x="2722069" y="599543"/>
              <a:ext cx="459653" cy="458932"/>
            </a:xfrm>
            <a:prstGeom prst="line">
              <a:avLst/>
            </a:prstGeom>
            <a:ln w="28575">
              <a:solidFill>
                <a:srgbClr val="005292"/>
              </a:solidFill>
            </a:ln>
          </p:spPr>
          <p:style>
            <a:lnRef idx="1">
              <a:schemeClr val="accent1"/>
            </a:lnRef>
            <a:fillRef idx="0">
              <a:schemeClr val="accent1"/>
            </a:fillRef>
            <a:effectRef idx="0">
              <a:schemeClr val="accent1"/>
            </a:effectRef>
            <a:fontRef idx="minor">
              <a:schemeClr val="tx1"/>
            </a:fontRef>
          </p:style>
        </p:cxnSp>
      </p:grpSp>
      <p:sp>
        <p:nvSpPr>
          <p:cNvPr id="5" name="矩形 4"/>
          <p:cNvSpPr/>
          <p:nvPr userDrawn="1"/>
        </p:nvSpPr>
        <p:spPr>
          <a:xfrm>
            <a:off x="1" y="721521"/>
            <a:ext cx="11512988" cy="42001"/>
          </a:xfrm>
          <a:prstGeom prst="rect">
            <a:avLst/>
          </a:prstGeom>
          <a:solidFill>
            <a:srgbClr val="005292"/>
          </a:solidFill>
          <a:ln>
            <a:solidFill>
              <a:srgbClr val="005292"/>
            </a:solidFill>
          </a:ln>
        </p:spPr>
        <p:style>
          <a:lnRef idx="2">
            <a:schemeClr val="accent1">
              <a:shade val="50000"/>
            </a:schemeClr>
          </a:lnRef>
          <a:fillRef idx="1">
            <a:schemeClr val="accent1"/>
          </a:fillRef>
          <a:effectRef idx="0">
            <a:schemeClr val="accent1"/>
          </a:effectRef>
          <a:fontRef idx="minor">
            <a:schemeClr val="lt1"/>
          </a:fontRef>
        </p:style>
        <p:txBody>
          <a:bodyPr lIns="115156" tIns="57577" rIns="115156" bIns="57577" anchor="ctr"/>
          <a:lstStyle/>
          <a:p>
            <a:pPr algn="ctr" fontAlgn="auto">
              <a:spcBef>
                <a:spcPts val="0"/>
              </a:spcBef>
              <a:spcAft>
                <a:spcPts val="0"/>
              </a:spcAft>
              <a:buFontTx/>
              <a:buNone/>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4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025" y="259509"/>
            <a:ext cx="10368439" cy="1080029"/>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576024" y="1450540"/>
            <a:ext cx="5089716" cy="604516"/>
          </a:xfrm>
        </p:spPr>
        <p:txBody>
          <a:bodyPr anchor="b"/>
          <a:lstStyle>
            <a:lvl1pPr marL="0" indent="0">
              <a:buNone/>
              <a:defRPr sz="2270" b="1"/>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576024" y="2055057"/>
            <a:ext cx="5089716" cy="3733601"/>
          </a:xfrm>
        </p:spPr>
        <p:txBody>
          <a:bodyPr/>
          <a:lstStyle>
            <a:lvl1pPr>
              <a:defRPr sz="2270"/>
            </a:lvl1pPr>
            <a:lvl2pPr>
              <a:defRPr sz="1890"/>
            </a:lvl2pPr>
            <a:lvl3pPr>
              <a:defRPr sz="1700"/>
            </a:lvl3pPr>
            <a:lvl4pPr>
              <a:defRPr sz="1510"/>
            </a:lvl4pPr>
            <a:lvl5pPr>
              <a:defRPr sz="1510"/>
            </a:lvl5pPr>
            <a:lvl6pPr>
              <a:defRPr sz="1510"/>
            </a:lvl6pPr>
            <a:lvl7pPr>
              <a:defRPr sz="1510"/>
            </a:lvl7pPr>
            <a:lvl8pPr>
              <a:defRPr sz="1510"/>
            </a:lvl8pPr>
            <a:lvl9pPr>
              <a:defRPr sz="151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5851748" y="1450540"/>
            <a:ext cx="5092715" cy="604516"/>
          </a:xfrm>
        </p:spPr>
        <p:txBody>
          <a:bodyPr anchor="b"/>
          <a:lstStyle>
            <a:lvl1pPr marL="0" indent="0">
              <a:buNone/>
              <a:defRPr sz="2270" b="1"/>
            </a:lvl1pPr>
            <a:lvl2pPr marL="431800" indent="0">
              <a:buNone/>
              <a:defRPr sz="1890" b="1"/>
            </a:lvl2pPr>
            <a:lvl3pPr marL="864235" indent="0">
              <a:buNone/>
              <a:defRPr sz="1700" b="1"/>
            </a:lvl3pPr>
            <a:lvl4pPr marL="1296035" indent="0">
              <a:buNone/>
              <a:defRPr sz="1510" b="1"/>
            </a:lvl4pPr>
            <a:lvl5pPr marL="1727835" indent="0">
              <a:buNone/>
              <a:defRPr sz="1510" b="1"/>
            </a:lvl5pPr>
            <a:lvl6pPr marL="2160270" indent="0">
              <a:buNone/>
              <a:defRPr sz="1510" b="1"/>
            </a:lvl6pPr>
            <a:lvl7pPr marL="2592070" indent="0">
              <a:buNone/>
              <a:defRPr sz="1510" b="1"/>
            </a:lvl7pPr>
            <a:lvl8pPr marL="3023870" indent="0">
              <a:buNone/>
              <a:defRPr sz="1510" b="1"/>
            </a:lvl8pPr>
            <a:lvl9pPr marL="3456305" indent="0">
              <a:buNone/>
              <a:defRPr sz="151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5851748" y="2055057"/>
            <a:ext cx="5092715" cy="3733601"/>
          </a:xfrm>
        </p:spPr>
        <p:txBody>
          <a:bodyPr/>
          <a:lstStyle>
            <a:lvl1pPr>
              <a:defRPr sz="2270"/>
            </a:lvl1pPr>
            <a:lvl2pPr>
              <a:defRPr sz="1890"/>
            </a:lvl2pPr>
            <a:lvl3pPr>
              <a:defRPr sz="1700"/>
            </a:lvl3pPr>
            <a:lvl4pPr>
              <a:defRPr sz="1510"/>
            </a:lvl4pPr>
            <a:lvl5pPr>
              <a:defRPr sz="1510"/>
            </a:lvl5pPr>
            <a:lvl6pPr>
              <a:defRPr sz="1510"/>
            </a:lvl6pPr>
            <a:lvl7pPr>
              <a:defRPr sz="1510"/>
            </a:lvl7pPr>
            <a:lvl8pPr>
              <a:defRPr sz="1510"/>
            </a:lvl8pPr>
            <a:lvl9pPr>
              <a:defRPr sz="151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A5DCFD49-45A7-419C-A6C5-B15C8FC6F5F0}" type="datetime1">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fld id="{BA5396C9-17AF-47CA-A2A8-773574A051A6}"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5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8CECA0FD-F51F-4C71-8395-0CB15C369598}" type="datetime1">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fld id="{FBF69C8D-9696-4284-BE11-55AEF1E18DAA}"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CD57C1D9-947C-48DD-8EAE-4D8315C2BCB8}" type="datetime1">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fld id="{5DB6A1ED-02BB-4ED0-8832-6A23D34BFEBE}"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026" y="258007"/>
            <a:ext cx="3790661" cy="1098030"/>
          </a:xfrm>
        </p:spPr>
        <p:txBody>
          <a:bodyPr anchor="b"/>
          <a:lstStyle>
            <a:lvl1pPr algn="l">
              <a:defRPr sz="1890" b="1"/>
            </a:lvl1pPr>
          </a:lstStyle>
          <a:p>
            <a:r>
              <a:rPr lang="zh-CN" altLang="en-US"/>
              <a:t>单击此处编辑母版标题样式</a:t>
            </a:r>
            <a:endParaRPr lang="zh-CN" altLang="en-US"/>
          </a:p>
        </p:txBody>
      </p:sp>
      <p:sp>
        <p:nvSpPr>
          <p:cNvPr id="3" name="内容占位符 2"/>
          <p:cNvSpPr>
            <a:spLocks noGrp="1"/>
          </p:cNvSpPr>
          <p:nvPr>
            <p:ph idx="1"/>
          </p:nvPr>
        </p:nvSpPr>
        <p:spPr>
          <a:xfrm>
            <a:off x="4504693" y="258007"/>
            <a:ext cx="6439772" cy="5530650"/>
          </a:xfrm>
        </p:spPr>
        <p:txBody>
          <a:bodyPr/>
          <a:lstStyle>
            <a:lvl1pPr>
              <a:defRPr sz="3025"/>
            </a:lvl1pPr>
            <a:lvl2pPr>
              <a:defRPr sz="2645"/>
            </a:lvl2pPr>
            <a:lvl3pPr>
              <a:defRPr sz="2270"/>
            </a:lvl3pPr>
            <a:lvl4pPr>
              <a:defRPr sz="1890"/>
            </a:lvl4pPr>
            <a:lvl5pPr>
              <a:defRPr sz="1890"/>
            </a:lvl5pPr>
            <a:lvl6pPr>
              <a:defRPr sz="1890"/>
            </a:lvl6pPr>
            <a:lvl7pPr>
              <a:defRPr sz="1890"/>
            </a:lvl7pPr>
            <a:lvl8pPr>
              <a:defRPr sz="1890"/>
            </a:lvl8pPr>
            <a:lvl9pPr>
              <a:defRPr sz="189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576026" y="1356037"/>
            <a:ext cx="3790661" cy="4432620"/>
          </a:xfrm>
        </p:spPr>
        <p:txBody>
          <a:bodyPr/>
          <a:lstStyle>
            <a:lvl1pPr marL="0" indent="0">
              <a:buNone/>
              <a:defRPr sz="1325"/>
            </a:lvl1pPr>
            <a:lvl2pPr marL="431800" indent="0">
              <a:buNone/>
              <a:defRPr sz="1135"/>
            </a:lvl2pPr>
            <a:lvl3pPr marL="864235" indent="0">
              <a:buNone/>
              <a:defRPr sz="945"/>
            </a:lvl3pPr>
            <a:lvl4pPr marL="1296035" indent="0">
              <a:buNone/>
              <a:defRPr sz="850"/>
            </a:lvl4pPr>
            <a:lvl5pPr marL="1727835" indent="0">
              <a:buNone/>
              <a:defRPr sz="850"/>
            </a:lvl5pPr>
            <a:lvl6pPr marL="2160270" indent="0">
              <a:buNone/>
              <a:defRPr sz="850"/>
            </a:lvl6pPr>
            <a:lvl7pPr marL="2592070" indent="0">
              <a:buNone/>
              <a:defRPr sz="850"/>
            </a:lvl7pPr>
            <a:lvl8pPr marL="3023870" indent="0">
              <a:buNone/>
              <a:defRPr sz="850"/>
            </a:lvl8pPr>
            <a:lvl9pPr marL="3456305" indent="0">
              <a:buNone/>
              <a:defRPr sz="85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4CD7E5BF-EEC9-4F92-8140-E5C484FBF76E}" type="datetime1">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F8D0C606-10B4-4F0B-B4DD-2D6E2FBA5313}"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7597" y="4536122"/>
            <a:ext cx="6912293" cy="535515"/>
          </a:xfrm>
        </p:spPr>
        <p:txBody>
          <a:bodyPr anchor="b"/>
          <a:lstStyle>
            <a:lvl1pPr algn="l">
              <a:defRPr sz="189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257597" y="579017"/>
            <a:ext cx="6912293" cy="3888105"/>
          </a:xfrm>
        </p:spPr>
        <p:txBody>
          <a:bodyPr/>
          <a:lstStyle>
            <a:lvl1pPr marL="0" indent="0">
              <a:buNone/>
              <a:defRPr sz="3025"/>
            </a:lvl1pPr>
            <a:lvl2pPr marL="431800" indent="0">
              <a:buNone/>
              <a:defRPr sz="2645"/>
            </a:lvl2pPr>
            <a:lvl3pPr marL="864235" indent="0">
              <a:buNone/>
              <a:defRPr sz="2270"/>
            </a:lvl3pPr>
            <a:lvl4pPr marL="1296035" indent="0">
              <a:buNone/>
              <a:defRPr sz="1890"/>
            </a:lvl4pPr>
            <a:lvl5pPr marL="1727835" indent="0">
              <a:buNone/>
              <a:defRPr sz="1890"/>
            </a:lvl5pPr>
            <a:lvl6pPr marL="2160270" indent="0">
              <a:buNone/>
              <a:defRPr sz="1890"/>
            </a:lvl6pPr>
            <a:lvl7pPr marL="2592070" indent="0">
              <a:buNone/>
              <a:defRPr sz="1890"/>
            </a:lvl7pPr>
            <a:lvl8pPr marL="3023870" indent="0">
              <a:buNone/>
              <a:defRPr sz="1890"/>
            </a:lvl8pPr>
            <a:lvl9pPr marL="3456305" indent="0">
              <a:buNone/>
              <a:defRPr sz="189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2257597" y="5071637"/>
            <a:ext cx="6912293" cy="760520"/>
          </a:xfrm>
        </p:spPr>
        <p:txBody>
          <a:bodyPr/>
          <a:lstStyle>
            <a:lvl1pPr marL="0" indent="0">
              <a:buNone/>
              <a:defRPr sz="1325"/>
            </a:lvl1pPr>
            <a:lvl2pPr marL="431800" indent="0">
              <a:buNone/>
              <a:defRPr sz="1135"/>
            </a:lvl2pPr>
            <a:lvl3pPr marL="864235" indent="0">
              <a:buNone/>
              <a:defRPr sz="945"/>
            </a:lvl3pPr>
            <a:lvl4pPr marL="1296035" indent="0">
              <a:buNone/>
              <a:defRPr sz="850"/>
            </a:lvl4pPr>
            <a:lvl5pPr marL="1727835" indent="0">
              <a:buNone/>
              <a:defRPr sz="850"/>
            </a:lvl5pPr>
            <a:lvl6pPr marL="2160270" indent="0">
              <a:buNone/>
              <a:defRPr sz="850"/>
            </a:lvl6pPr>
            <a:lvl7pPr marL="2592070" indent="0">
              <a:buNone/>
              <a:defRPr sz="850"/>
            </a:lvl7pPr>
            <a:lvl8pPr marL="3023870" indent="0">
              <a:buNone/>
              <a:defRPr sz="850"/>
            </a:lvl8pPr>
            <a:lvl9pPr marL="3456305" indent="0">
              <a:buNone/>
              <a:defRPr sz="85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61830C00-2554-435C-87A5-DDF50042A1AB}" type="datetime1">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5DC9E1F8-3F99-4052-8168-96A7E6A5D5A7}"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3" Type="http://schemas.openxmlformats.org/officeDocument/2006/relationships/theme" Target="../theme/theme1.xml"/><Relationship Id="rId52" Type="http://schemas.openxmlformats.org/officeDocument/2006/relationships/image" Target="../media/image2.png"/><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52">
            <a:lum/>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792034" y="345011"/>
            <a:ext cx="9936421" cy="1252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endParaRPr lang="zh-CN" altLang="zh-CN">
              <a:sym typeface="Calibri Light" panose="020F0302020204030204" pitchFamily="34" charset="0"/>
            </a:endParaRPr>
          </a:p>
        </p:txBody>
      </p:sp>
      <p:sp>
        <p:nvSpPr>
          <p:cNvPr id="1027" name="文本占位符 2"/>
          <p:cNvSpPr>
            <a:spLocks noGrp="1" noChangeArrowheads="1"/>
          </p:cNvSpPr>
          <p:nvPr>
            <p:ph type="body" idx="1"/>
          </p:nvPr>
        </p:nvSpPr>
        <p:spPr bwMode="auto">
          <a:xfrm>
            <a:off x="792034" y="1725046"/>
            <a:ext cx="9936421" cy="411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endParaRPr lang="zh-CN" altLang="zh-CN">
              <a:sym typeface="Calibri" panose="020F0502020204030204" pitchFamily="34" charset="0"/>
            </a:endParaRPr>
          </a:p>
          <a:p>
            <a:pPr lvl="1"/>
            <a:r>
              <a:rPr lang="zh-CN" altLang="zh-CN">
                <a:sym typeface="Calibri" panose="020F0502020204030204" pitchFamily="34" charset="0"/>
              </a:rPr>
              <a:t>第二级</a:t>
            </a:r>
            <a:endParaRPr lang="zh-CN" altLang="zh-CN">
              <a:sym typeface="Calibri" panose="020F0502020204030204" pitchFamily="34" charset="0"/>
            </a:endParaRPr>
          </a:p>
          <a:p>
            <a:pPr lvl="2"/>
            <a:r>
              <a:rPr lang="zh-CN" altLang="zh-CN">
                <a:sym typeface="Calibri" panose="020F0502020204030204" pitchFamily="34" charset="0"/>
              </a:rPr>
              <a:t>第三级</a:t>
            </a:r>
            <a:endParaRPr lang="zh-CN" altLang="zh-CN">
              <a:sym typeface="Calibri" panose="020F0502020204030204" pitchFamily="34" charset="0"/>
            </a:endParaRPr>
          </a:p>
          <a:p>
            <a:pPr lvl="3"/>
            <a:r>
              <a:rPr lang="zh-CN" altLang="zh-CN">
                <a:sym typeface="Calibri" panose="020F0502020204030204" pitchFamily="34" charset="0"/>
              </a:rPr>
              <a:t>第四级</a:t>
            </a:r>
            <a:endParaRPr lang="zh-CN" altLang="zh-CN">
              <a:sym typeface="Calibri" panose="020F0502020204030204" pitchFamily="34" charset="0"/>
            </a:endParaRPr>
          </a:p>
          <a:p>
            <a:pPr lvl="4"/>
            <a:r>
              <a:rPr lang="zh-CN" altLang="zh-CN">
                <a:sym typeface="Calibri" panose="020F0502020204030204" pitchFamily="34" charset="0"/>
              </a:rPr>
              <a:t>第五级</a:t>
            </a:r>
            <a:endParaRPr lang="zh-CN" altLang="zh-CN">
              <a:sym typeface="Calibri" panose="020F0502020204030204" pitchFamily="34" charset="0"/>
            </a:endParaRPr>
          </a:p>
        </p:txBody>
      </p:sp>
      <p:sp>
        <p:nvSpPr>
          <p:cNvPr id="1028" name="日期占位符 3"/>
          <p:cNvSpPr>
            <a:spLocks noGrp="1" noChangeArrowheads="1"/>
          </p:cNvSpPr>
          <p:nvPr>
            <p:ph type="dt" sz="half" idx="2"/>
          </p:nvPr>
        </p:nvSpPr>
        <p:spPr bwMode="auto">
          <a:xfrm>
            <a:off x="792033" y="6006164"/>
            <a:ext cx="2592110" cy="34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135" smtClean="0">
                <a:solidFill>
                  <a:srgbClr val="898989"/>
                </a:solidFill>
              </a:defRPr>
            </a:lvl1pPr>
          </a:lstStyle>
          <a:p>
            <a:pPr>
              <a:defRPr/>
            </a:pPr>
            <a:fld id="{7377A612-1B1F-4290-AA15-3321C3431C58}" type="datetime1">
              <a:rPr lang="zh-CN" altLang="en-US"/>
            </a:fld>
            <a:endParaRPr lang="zh-CN" altLang="en-US"/>
          </a:p>
        </p:txBody>
      </p:sp>
      <p:sp>
        <p:nvSpPr>
          <p:cNvPr id="1029" name="页脚占位符 4"/>
          <p:cNvSpPr>
            <a:spLocks noGrp="1" noChangeArrowheads="1"/>
          </p:cNvSpPr>
          <p:nvPr>
            <p:ph type="ftr" sz="quarter" idx="3"/>
          </p:nvPr>
        </p:nvSpPr>
        <p:spPr bwMode="auto">
          <a:xfrm>
            <a:off x="3816162" y="6006164"/>
            <a:ext cx="3888165" cy="34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135" smtClean="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136345" y="6006164"/>
            <a:ext cx="2592110" cy="345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135">
                <a:solidFill>
                  <a:srgbClr val="898989"/>
                </a:solidFill>
              </a:defRPr>
            </a:lvl1pPr>
          </a:lstStyle>
          <a:p>
            <a:fld id="{F171FB11-ECD9-4EB6-951B-FCC4E535DAB7}"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marL="864235" indent="-864235" algn="l" rtl="0" eaLnBrk="0" fontAlgn="base" hangingPunct="0">
        <a:lnSpc>
          <a:spcPct val="90000"/>
        </a:lnSpc>
        <a:spcBef>
          <a:spcPct val="0"/>
        </a:spcBef>
        <a:spcAft>
          <a:spcPct val="0"/>
        </a:spcAft>
        <a:defRPr sz="4160">
          <a:solidFill>
            <a:schemeClr val="tx1"/>
          </a:solidFill>
          <a:latin typeface="+mj-lt"/>
          <a:ea typeface="+mj-ea"/>
          <a:cs typeface="+mj-cs"/>
          <a:sym typeface="Calibri Light" panose="020F0302020204030204" pitchFamily="34" charset="0"/>
        </a:defRPr>
      </a:lvl1pPr>
      <a:lvl2pPr marL="864235" indent="-864235" algn="l" rtl="0" eaLnBrk="0" fontAlgn="base" hangingPunct="0">
        <a:lnSpc>
          <a:spcPct val="90000"/>
        </a:lnSpc>
        <a:spcBef>
          <a:spcPct val="0"/>
        </a:spcBef>
        <a:spcAft>
          <a:spcPct val="0"/>
        </a:spcAft>
        <a:defRPr sz="416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864235" indent="-864235" algn="l" rtl="0" eaLnBrk="0" fontAlgn="base" hangingPunct="0">
        <a:lnSpc>
          <a:spcPct val="90000"/>
        </a:lnSpc>
        <a:spcBef>
          <a:spcPct val="0"/>
        </a:spcBef>
        <a:spcAft>
          <a:spcPct val="0"/>
        </a:spcAft>
        <a:defRPr sz="416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864235" indent="-864235" algn="l" rtl="0" eaLnBrk="0" fontAlgn="base" hangingPunct="0">
        <a:lnSpc>
          <a:spcPct val="90000"/>
        </a:lnSpc>
        <a:spcBef>
          <a:spcPct val="0"/>
        </a:spcBef>
        <a:spcAft>
          <a:spcPct val="0"/>
        </a:spcAft>
        <a:defRPr sz="416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864235" indent="-864235" algn="l" rtl="0" eaLnBrk="0" fontAlgn="base" hangingPunct="0">
        <a:lnSpc>
          <a:spcPct val="90000"/>
        </a:lnSpc>
        <a:spcBef>
          <a:spcPct val="0"/>
        </a:spcBef>
        <a:spcAft>
          <a:spcPct val="0"/>
        </a:spcAft>
        <a:defRPr sz="416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296035" indent="-864235" algn="l" rtl="0" eaLnBrk="0" fontAlgn="base" hangingPunct="0">
        <a:lnSpc>
          <a:spcPct val="90000"/>
        </a:lnSpc>
        <a:spcBef>
          <a:spcPct val="0"/>
        </a:spcBef>
        <a:spcAft>
          <a:spcPct val="0"/>
        </a:spcAft>
        <a:defRPr sz="416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727835" indent="-864235" algn="l" rtl="0" eaLnBrk="0" fontAlgn="base" hangingPunct="0">
        <a:lnSpc>
          <a:spcPct val="90000"/>
        </a:lnSpc>
        <a:spcBef>
          <a:spcPct val="0"/>
        </a:spcBef>
        <a:spcAft>
          <a:spcPct val="0"/>
        </a:spcAft>
        <a:defRPr sz="416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160270" indent="-864235" algn="l" rtl="0" eaLnBrk="0" fontAlgn="base" hangingPunct="0">
        <a:lnSpc>
          <a:spcPct val="90000"/>
        </a:lnSpc>
        <a:spcBef>
          <a:spcPct val="0"/>
        </a:spcBef>
        <a:spcAft>
          <a:spcPct val="0"/>
        </a:spcAft>
        <a:defRPr sz="416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592070" indent="-864235" algn="l" rtl="0" eaLnBrk="0" fontAlgn="base" hangingPunct="0">
        <a:lnSpc>
          <a:spcPct val="90000"/>
        </a:lnSpc>
        <a:spcBef>
          <a:spcPct val="0"/>
        </a:spcBef>
        <a:spcAft>
          <a:spcPct val="0"/>
        </a:spcAft>
        <a:defRPr sz="416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15900" indent="-215900" algn="l" rtl="0" eaLnBrk="0" fontAlgn="base" hangingPunct="0">
        <a:lnSpc>
          <a:spcPct val="90000"/>
        </a:lnSpc>
        <a:spcBef>
          <a:spcPts val="945"/>
        </a:spcBef>
        <a:spcAft>
          <a:spcPct val="0"/>
        </a:spcAft>
        <a:buFont typeface="Arial" panose="020B0604020202020204" pitchFamily="34" charset="0"/>
        <a:buChar char="•"/>
        <a:defRPr sz="2645">
          <a:solidFill>
            <a:schemeClr val="tx1"/>
          </a:solidFill>
          <a:latin typeface="+mn-lt"/>
          <a:ea typeface="+mn-ea"/>
          <a:cs typeface="+mn-cs"/>
          <a:sym typeface="Calibri" panose="020F0502020204030204" pitchFamily="34" charset="0"/>
        </a:defRPr>
      </a:lvl1pPr>
      <a:lvl2pPr marL="647700" indent="-215900" algn="l" rtl="0" eaLnBrk="0" fontAlgn="base" hangingPunct="0">
        <a:lnSpc>
          <a:spcPct val="90000"/>
        </a:lnSpc>
        <a:spcBef>
          <a:spcPts val="470"/>
        </a:spcBef>
        <a:spcAft>
          <a:spcPct val="0"/>
        </a:spcAft>
        <a:buFont typeface="Arial" panose="020B0604020202020204" pitchFamily="34" charset="0"/>
        <a:buChar char="•"/>
        <a:defRPr sz="2270">
          <a:solidFill>
            <a:schemeClr val="tx1"/>
          </a:solidFill>
          <a:latin typeface="+mn-lt"/>
          <a:ea typeface="+mn-ea"/>
          <a:sym typeface="Calibri" panose="020F0502020204030204" pitchFamily="34" charset="0"/>
        </a:defRPr>
      </a:lvl2pPr>
      <a:lvl3pPr marL="1080135" indent="-215900" algn="l" rtl="0" eaLnBrk="0" fontAlgn="base" hangingPunct="0">
        <a:lnSpc>
          <a:spcPct val="90000"/>
        </a:lnSpc>
        <a:spcBef>
          <a:spcPts val="470"/>
        </a:spcBef>
        <a:spcAft>
          <a:spcPct val="0"/>
        </a:spcAft>
        <a:buFont typeface="Arial" panose="020B0604020202020204" pitchFamily="34" charset="0"/>
        <a:buChar char="•"/>
        <a:defRPr sz="1890">
          <a:solidFill>
            <a:schemeClr val="tx1"/>
          </a:solidFill>
          <a:latin typeface="+mn-lt"/>
          <a:ea typeface="+mn-ea"/>
          <a:sym typeface="Calibri" panose="020F0502020204030204" pitchFamily="34" charset="0"/>
        </a:defRPr>
      </a:lvl3pPr>
      <a:lvl4pPr marL="1511935" indent="-215900" algn="l" rtl="0" eaLnBrk="0" fontAlgn="base" hangingPunct="0">
        <a:lnSpc>
          <a:spcPct val="90000"/>
        </a:lnSpc>
        <a:spcBef>
          <a:spcPts val="47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1943735" indent="-215900" algn="l" rtl="0" eaLnBrk="0" fontAlgn="base" hangingPunct="0">
        <a:lnSpc>
          <a:spcPct val="90000"/>
        </a:lnSpc>
        <a:spcBef>
          <a:spcPts val="47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376170" indent="-215900" algn="l" rtl="0" eaLnBrk="0" fontAlgn="base" hangingPunct="0">
        <a:lnSpc>
          <a:spcPct val="90000"/>
        </a:lnSpc>
        <a:spcBef>
          <a:spcPts val="47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807970" indent="-215900" algn="l" rtl="0" eaLnBrk="0" fontAlgn="base" hangingPunct="0">
        <a:lnSpc>
          <a:spcPct val="90000"/>
        </a:lnSpc>
        <a:spcBef>
          <a:spcPts val="47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239770" indent="-215900" algn="l" rtl="0" eaLnBrk="0" fontAlgn="base" hangingPunct="0">
        <a:lnSpc>
          <a:spcPct val="90000"/>
        </a:lnSpc>
        <a:spcBef>
          <a:spcPts val="47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672205" indent="-215900" algn="l" rtl="0" eaLnBrk="0" fontAlgn="base" hangingPunct="0">
        <a:lnSpc>
          <a:spcPct val="90000"/>
        </a:lnSpc>
        <a:spcBef>
          <a:spcPts val="47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864235" rtl="0" eaLnBrk="1" latinLnBrk="0" hangingPunct="1">
        <a:defRPr sz="1700" kern="1200">
          <a:solidFill>
            <a:schemeClr val="tx1"/>
          </a:solidFill>
          <a:latin typeface="+mn-lt"/>
          <a:ea typeface="+mn-ea"/>
          <a:cs typeface="+mn-cs"/>
        </a:defRPr>
      </a:lvl1pPr>
      <a:lvl2pPr marL="431800" algn="l" defTabSz="864235" rtl="0" eaLnBrk="1" latinLnBrk="0" hangingPunct="1">
        <a:defRPr sz="1700" kern="1200">
          <a:solidFill>
            <a:schemeClr val="tx1"/>
          </a:solidFill>
          <a:latin typeface="+mn-lt"/>
          <a:ea typeface="+mn-ea"/>
          <a:cs typeface="+mn-cs"/>
        </a:defRPr>
      </a:lvl2pPr>
      <a:lvl3pPr marL="864235" algn="l" defTabSz="864235" rtl="0" eaLnBrk="1" latinLnBrk="0" hangingPunct="1">
        <a:defRPr sz="1700" kern="1200">
          <a:solidFill>
            <a:schemeClr val="tx1"/>
          </a:solidFill>
          <a:latin typeface="+mn-lt"/>
          <a:ea typeface="+mn-ea"/>
          <a:cs typeface="+mn-cs"/>
        </a:defRPr>
      </a:lvl3pPr>
      <a:lvl4pPr marL="1296035" algn="l" defTabSz="864235" rtl="0" eaLnBrk="1" latinLnBrk="0" hangingPunct="1">
        <a:defRPr sz="1700" kern="1200">
          <a:solidFill>
            <a:schemeClr val="tx1"/>
          </a:solidFill>
          <a:latin typeface="+mn-lt"/>
          <a:ea typeface="+mn-ea"/>
          <a:cs typeface="+mn-cs"/>
        </a:defRPr>
      </a:lvl4pPr>
      <a:lvl5pPr marL="1727835" algn="l" defTabSz="864235" rtl="0" eaLnBrk="1" latinLnBrk="0" hangingPunct="1">
        <a:defRPr sz="1700" kern="1200">
          <a:solidFill>
            <a:schemeClr val="tx1"/>
          </a:solidFill>
          <a:latin typeface="+mn-lt"/>
          <a:ea typeface="+mn-ea"/>
          <a:cs typeface="+mn-cs"/>
        </a:defRPr>
      </a:lvl5pPr>
      <a:lvl6pPr marL="2160270" algn="l" defTabSz="864235" rtl="0" eaLnBrk="1" latinLnBrk="0" hangingPunct="1">
        <a:defRPr sz="1700" kern="1200">
          <a:solidFill>
            <a:schemeClr val="tx1"/>
          </a:solidFill>
          <a:latin typeface="+mn-lt"/>
          <a:ea typeface="+mn-ea"/>
          <a:cs typeface="+mn-cs"/>
        </a:defRPr>
      </a:lvl6pPr>
      <a:lvl7pPr marL="2592070" algn="l" defTabSz="864235" rtl="0" eaLnBrk="1" latinLnBrk="0" hangingPunct="1">
        <a:defRPr sz="1700" kern="1200">
          <a:solidFill>
            <a:schemeClr val="tx1"/>
          </a:solidFill>
          <a:latin typeface="+mn-lt"/>
          <a:ea typeface="+mn-ea"/>
          <a:cs typeface="+mn-cs"/>
        </a:defRPr>
      </a:lvl7pPr>
      <a:lvl8pPr marL="3023870" algn="l" defTabSz="864235" rtl="0" eaLnBrk="1" latinLnBrk="0" hangingPunct="1">
        <a:defRPr sz="1700" kern="1200">
          <a:solidFill>
            <a:schemeClr val="tx1"/>
          </a:solidFill>
          <a:latin typeface="+mn-lt"/>
          <a:ea typeface="+mn-ea"/>
          <a:cs typeface="+mn-cs"/>
        </a:defRPr>
      </a:lvl8pPr>
      <a:lvl9pPr marL="3456305" algn="l" defTabSz="86423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oleObject" Target="../embeddings/oleObject7.bin"/><Relationship Id="rId7" Type="http://schemas.openxmlformats.org/officeDocument/2006/relationships/oleObject" Target="../embeddings/oleObject6.bin"/><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 Id="rId3" Type="http://schemas.openxmlformats.org/officeDocument/2006/relationships/oleObject" Target="../embeddings/oleObject4.bin"/><Relationship Id="rId2" Type="http://schemas.openxmlformats.org/officeDocument/2006/relationships/image" Target="../media/image11.wmf"/><Relationship Id="rId14" Type="http://schemas.openxmlformats.org/officeDocument/2006/relationships/notesSlide" Target="../notesSlides/notesSlide11.xml"/><Relationship Id="rId13" Type="http://schemas.openxmlformats.org/officeDocument/2006/relationships/vmlDrawing" Target="../drawings/vmlDrawing2.vml"/><Relationship Id="rId12" Type="http://schemas.openxmlformats.org/officeDocument/2006/relationships/slideLayout" Target="../slideLayouts/slideLayout12.xml"/><Relationship Id="rId11" Type="http://schemas.openxmlformats.org/officeDocument/2006/relationships/oleObject" Target="../embeddings/oleObject10.bin"/><Relationship Id="rId10" Type="http://schemas.openxmlformats.org/officeDocument/2006/relationships/oleObject" Target="../embeddings/oleObject9.bin"/><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vmlDrawing" Target="../drawings/vmlDrawing3.vml"/><Relationship Id="rId6" Type="http://schemas.openxmlformats.org/officeDocument/2006/relationships/slideLayout" Target="../slideLayouts/slideLayout12.xml"/><Relationship Id="rId5" Type="http://schemas.openxmlformats.org/officeDocument/2006/relationships/image" Target="../media/image16.wmf"/><Relationship Id="rId4" Type="http://schemas.openxmlformats.org/officeDocument/2006/relationships/oleObject" Target="../embeddings/oleObject12.bin"/><Relationship Id="rId3" Type="http://schemas.openxmlformats.org/officeDocument/2006/relationships/image" Target="../media/image15.wmf"/><Relationship Id="rId2" Type="http://schemas.openxmlformats.org/officeDocument/2006/relationships/oleObject" Target="../embeddings/oleObject11.bin"/><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vmlDrawing" Target="../drawings/vmlDrawing4.vml"/><Relationship Id="rId6" Type="http://schemas.openxmlformats.org/officeDocument/2006/relationships/slideLayout" Target="../slideLayouts/slideLayout12.xml"/><Relationship Id="rId5" Type="http://schemas.openxmlformats.org/officeDocument/2006/relationships/image" Target="../media/image19.wmf"/><Relationship Id="rId4" Type="http://schemas.openxmlformats.org/officeDocument/2006/relationships/oleObject" Target="../embeddings/oleObject14.bin"/><Relationship Id="rId3" Type="http://schemas.openxmlformats.org/officeDocument/2006/relationships/image" Target="../media/image18.wmf"/><Relationship Id="rId2" Type="http://schemas.openxmlformats.org/officeDocument/2006/relationships/oleObject" Target="../embeddings/oleObject13.bin"/><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vmlDrawing" Target="../drawings/vmlDrawing1.vml"/><Relationship Id="rId7" Type="http://schemas.openxmlformats.org/officeDocument/2006/relationships/slideLayout" Target="../slideLayouts/slideLayout12.x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 Id="rId3" Type="http://schemas.openxmlformats.org/officeDocument/2006/relationships/oleObject" Target="../embeddings/oleObject1.bin"/><Relationship Id="rId2" Type="http://schemas.openxmlformats.org/officeDocument/2006/relationships/image" Target="../media/image7.pn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rot="2685974">
            <a:off x="9802435" y="2381485"/>
            <a:ext cx="1151732" cy="1151732"/>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sp>
        <p:nvSpPr>
          <p:cNvPr id="15" name="矩形 14"/>
          <p:cNvSpPr/>
          <p:nvPr/>
        </p:nvSpPr>
        <p:spPr>
          <a:xfrm rot="2685974">
            <a:off x="8239957" y="3053970"/>
            <a:ext cx="414427" cy="41442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sp>
        <p:nvSpPr>
          <p:cNvPr id="16" name="矩形 15"/>
          <p:cNvSpPr/>
          <p:nvPr/>
        </p:nvSpPr>
        <p:spPr>
          <a:xfrm rot="2657183">
            <a:off x="6787215" y="1690596"/>
            <a:ext cx="606500" cy="5121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sp>
        <p:nvSpPr>
          <p:cNvPr id="17" name="矩形 16"/>
          <p:cNvSpPr/>
          <p:nvPr/>
        </p:nvSpPr>
        <p:spPr>
          <a:xfrm rot="2685974">
            <a:off x="5713969" y="1266739"/>
            <a:ext cx="322069" cy="32206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sp>
        <p:nvSpPr>
          <p:cNvPr id="18" name="矩形 17"/>
          <p:cNvSpPr/>
          <p:nvPr/>
        </p:nvSpPr>
        <p:spPr>
          <a:xfrm rot="2685974">
            <a:off x="5686538" y="698447"/>
            <a:ext cx="156129" cy="156129"/>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sp>
        <p:nvSpPr>
          <p:cNvPr id="19" name="矩形 18"/>
          <p:cNvSpPr/>
          <p:nvPr/>
        </p:nvSpPr>
        <p:spPr>
          <a:xfrm rot="2685974">
            <a:off x="11588542" y="3430868"/>
            <a:ext cx="156129" cy="156129"/>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sp>
        <p:nvSpPr>
          <p:cNvPr id="20" name="矩形 19"/>
          <p:cNvSpPr/>
          <p:nvPr/>
        </p:nvSpPr>
        <p:spPr>
          <a:xfrm rot="2731766">
            <a:off x="7087144" y="2326936"/>
            <a:ext cx="999176" cy="101323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sp>
        <p:nvSpPr>
          <p:cNvPr id="21" name="矩形 20"/>
          <p:cNvSpPr/>
          <p:nvPr/>
        </p:nvSpPr>
        <p:spPr>
          <a:xfrm rot="2685974">
            <a:off x="6564241" y="3008676"/>
            <a:ext cx="414427" cy="41442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sp>
        <p:nvSpPr>
          <p:cNvPr id="22" name="矩形 21"/>
          <p:cNvSpPr/>
          <p:nvPr/>
        </p:nvSpPr>
        <p:spPr>
          <a:xfrm rot="2685974">
            <a:off x="6199629" y="3137825"/>
            <a:ext cx="156129" cy="156129"/>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sp>
        <p:nvSpPr>
          <p:cNvPr id="23" name="任意多边形 22"/>
          <p:cNvSpPr/>
          <p:nvPr/>
        </p:nvSpPr>
        <p:spPr>
          <a:xfrm rot="2680233">
            <a:off x="6370904" y="4603457"/>
            <a:ext cx="6793262" cy="5981914"/>
          </a:xfrm>
          <a:custGeom>
            <a:avLst/>
            <a:gdLst>
              <a:gd name="connsiteX0" fmla="*/ 0 w 5393410"/>
              <a:gd name="connsiteY0" fmla="*/ 0 h 4749253"/>
              <a:gd name="connsiteX1" fmla="*/ 4406292 w 5393410"/>
              <a:gd name="connsiteY1" fmla="*/ 0 h 4749253"/>
              <a:gd name="connsiteX2" fmla="*/ 5393410 w 5393410"/>
              <a:gd name="connsiteY2" fmla="*/ 998536 h 4749253"/>
              <a:gd name="connsiteX3" fmla="*/ 1599309 w 5393410"/>
              <a:gd name="connsiteY3" fmla="*/ 4749253 h 4749253"/>
              <a:gd name="connsiteX4" fmla="*/ 0 w 5393410"/>
              <a:gd name="connsiteY4" fmla="*/ 4749253 h 4749253"/>
              <a:gd name="connsiteX0-1" fmla="*/ 0 w 5393410"/>
              <a:gd name="connsiteY0-2" fmla="*/ 0 h 4749253"/>
              <a:gd name="connsiteX1-3" fmla="*/ 4406292 w 5393410"/>
              <a:gd name="connsiteY1-4" fmla="*/ 0 h 4749253"/>
              <a:gd name="connsiteX2-5" fmla="*/ 5393410 w 5393410"/>
              <a:gd name="connsiteY2-6" fmla="*/ 998536 h 4749253"/>
              <a:gd name="connsiteX3-7" fmla="*/ 1599309 w 5393410"/>
              <a:gd name="connsiteY3-8" fmla="*/ 4749253 h 4749253"/>
              <a:gd name="connsiteX4-9" fmla="*/ 0 w 5393410"/>
              <a:gd name="connsiteY4-10" fmla="*/ 4749253 h 4749253"/>
              <a:gd name="connsiteX5" fmla="*/ 0 w 5393410"/>
              <a:gd name="connsiteY5" fmla="*/ 0 h 47492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5393410" h="4749253">
                <a:moveTo>
                  <a:pt x="0" y="0"/>
                </a:moveTo>
                <a:lnTo>
                  <a:pt x="4406292" y="0"/>
                </a:lnTo>
                <a:lnTo>
                  <a:pt x="5393410" y="998536"/>
                </a:lnTo>
                <a:lnTo>
                  <a:pt x="1599309" y="4749253"/>
                </a:lnTo>
                <a:lnTo>
                  <a:pt x="0" y="4749253"/>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cxnSp>
        <p:nvCxnSpPr>
          <p:cNvPr id="24" name="直接连接符 23"/>
          <p:cNvCxnSpPr/>
          <p:nvPr/>
        </p:nvCxnSpPr>
        <p:spPr>
          <a:xfrm>
            <a:off x="9449601" y="3398928"/>
            <a:ext cx="3952013" cy="385714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603433" y="3436919"/>
            <a:ext cx="3847905" cy="386484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5606132" y="7293588"/>
            <a:ext cx="3952013" cy="385714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9375" y="2341245"/>
            <a:ext cx="7169785" cy="829945"/>
          </a:xfrm>
          <a:prstGeom prst="rect">
            <a:avLst/>
          </a:prstGeom>
          <a:noFill/>
        </p:spPr>
        <p:txBody>
          <a:bodyPr wrap="square" rtlCol="0">
            <a:spAutoFit/>
          </a:bodyPr>
          <a:lstStyle/>
          <a:p>
            <a:pPr algn="ctr"/>
            <a:r>
              <a:rPr sz="2400" b="1" dirty="0">
                <a:solidFill>
                  <a:srgbClr val="1557AE"/>
                </a:solidFill>
                <a:latin typeface="微软雅黑" panose="020B0503020204020204" pitchFamily="34" charset="-122"/>
                <a:ea typeface="微软雅黑" panose="020B0503020204020204" pitchFamily="34" charset="-122"/>
              </a:rPr>
              <a:t>Query Decomposition for Batch Shortest                       Path Processing in Road Networks</a:t>
            </a:r>
            <a:endParaRPr sz="2400" b="1" dirty="0">
              <a:solidFill>
                <a:srgbClr val="1557AE"/>
              </a:solidFill>
              <a:latin typeface="微软雅黑" panose="020B0503020204020204" pitchFamily="34" charset="-122"/>
              <a:ea typeface="微软雅黑" panose="020B0503020204020204" pitchFamily="34" charset="-122"/>
            </a:endParaRPr>
          </a:p>
        </p:txBody>
      </p:sp>
      <p:sp>
        <p:nvSpPr>
          <p:cNvPr id="29" name="矩形 28"/>
          <p:cNvSpPr/>
          <p:nvPr/>
        </p:nvSpPr>
        <p:spPr>
          <a:xfrm>
            <a:off x="1750257" y="4459040"/>
            <a:ext cx="2175510" cy="1178560"/>
          </a:xfrm>
          <a:prstGeom prst="rect">
            <a:avLst/>
          </a:prstGeom>
          <a:effectLst/>
        </p:spPr>
        <p:txBody>
          <a:bodyPr wrap="none">
            <a:spAutoFit/>
          </a:bodyPr>
          <a:lstStyle/>
          <a:p>
            <a:r>
              <a:rPr lang="zh-CN" sz="1765" dirty="0">
                <a:solidFill>
                  <a:srgbClr val="1557AE"/>
                </a:solidFill>
                <a:latin typeface="微软雅黑" panose="020B0503020204020204" pitchFamily="34" charset="-122"/>
                <a:ea typeface="微软雅黑" panose="020B0503020204020204" pitchFamily="34" charset="-122"/>
              </a:rPr>
              <a:t>汇报人：李晋华</a:t>
            </a:r>
            <a:endParaRPr lang="zh-CN" sz="1765" dirty="0">
              <a:solidFill>
                <a:srgbClr val="1557AE"/>
              </a:solidFill>
              <a:latin typeface="微软雅黑" panose="020B0503020204020204" pitchFamily="34" charset="-122"/>
              <a:ea typeface="微软雅黑" panose="020B0503020204020204" pitchFamily="34" charset="-122"/>
            </a:endParaRPr>
          </a:p>
          <a:p>
            <a:r>
              <a:rPr lang="zh-CN" sz="1765" dirty="0">
                <a:solidFill>
                  <a:srgbClr val="1557AE"/>
                </a:solidFill>
                <a:latin typeface="微软雅黑" panose="020B0503020204020204" pitchFamily="34" charset="-122"/>
                <a:ea typeface="微软雅黑" panose="020B0503020204020204" pitchFamily="34" charset="-122"/>
              </a:rPr>
              <a:t>学号：</a:t>
            </a:r>
            <a:r>
              <a:rPr lang="en-US" altLang="zh-CN" sz="1765" dirty="0">
                <a:solidFill>
                  <a:srgbClr val="1557AE"/>
                </a:solidFill>
                <a:latin typeface="微软雅黑" panose="020B0503020204020204" pitchFamily="34" charset="-122"/>
                <a:ea typeface="微软雅黑" panose="020B0503020204020204" pitchFamily="34" charset="-122"/>
              </a:rPr>
              <a:t>S320067039</a:t>
            </a:r>
            <a:endParaRPr lang="en-US" altLang="zh-CN" sz="1765" dirty="0">
              <a:solidFill>
                <a:srgbClr val="1557AE"/>
              </a:solidFill>
              <a:latin typeface="微软雅黑" panose="020B0503020204020204" pitchFamily="34" charset="-122"/>
              <a:ea typeface="微软雅黑" panose="020B0503020204020204" pitchFamily="34" charset="-122"/>
            </a:endParaRPr>
          </a:p>
          <a:p>
            <a:r>
              <a:rPr lang="en-US" altLang="zh-CN" sz="1765" dirty="0">
                <a:solidFill>
                  <a:srgbClr val="1557AE"/>
                </a:solidFill>
                <a:latin typeface="微软雅黑" panose="020B0503020204020204" pitchFamily="34" charset="-122"/>
                <a:ea typeface="微软雅黑" panose="020B0503020204020204" pitchFamily="34" charset="-122"/>
              </a:rPr>
              <a:t>   </a:t>
            </a:r>
            <a:endParaRPr lang="en-US" altLang="zh-CN" sz="1765" dirty="0">
              <a:solidFill>
                <a:srgbClr val="1557AE"/>
              </a:solidFill>
              <a:latin typeface="微软雅黑" panose="020B0503020204020204" pitchFamily="34" charset="-122"/>
              <a:ea typeface="微软雅黑" panose="020B0503020204020204" pitchFamily="34" charset="-122"/>
            </a:endParaRPr>
          </a:p>
          <a:p>
            <a:r>
              <a:rPr lang="en-US" altLang="zh-CN" sz="1765" dirty="0">
                <a:solidFill>
                  <a:srgbClr val="1557AE"/>
                </a:solidFill>
                <a:latin typeface="微软雅黑" panose="020B0503020204020204" pitchFamily="34" charset="-122"/>
                <a:ea typeface="微软雅黑" panose="020B0503020204020204" pitchFamily="34" charset="-122"/>
              </a:rPr>
              <a:t>    2020</a:t>
            </a:r>
            <a:r>
              <a:rPr lang="zh-CN" altLang="en-US" sz="1765" dirty="0">
                <a:solidFill>
                  <a:srgbClr val="1557AE"/>
                </a:solidFill>
                <a:latin typeface="微软雅黑" panose="020B0503020204020204" pitchFamily="34" charset="-122"/>
                <a:ea typeface="微软雅黑" panose="020B0503020204020204" pitchFamily="34" charset="-122"/>
              </a:rPr>
              <a:t>年</a:t>
            </a:r>
            <a:r>
              <a:rPr lang="en-US" altLang="zh-CN" sz="1765" dirty="0">
                <a:solidFill>
                  <a:srgbClr val="1557AE"/>
                </a:solidFill>
                <a:latin typeface="微软雅黑" panose="020B0503020204020204" pitchFamily="34" charset="-122"/>
                <a:ea typeface="微软雅黑" panose="020B0503020204020204" pitchFamily="34" charset="-122"/>
              </a:rPr>
              <a:t>12</a:t>
            </a:r>
            <a:r>
              <a:rPr lang="zh-CN" altLang="en-US" sz="1765" dirty="0">
                <a:solidFill>
                  <a:srgbClr val="1557AE"/>
                </a:solidFill>
                <a:latin typeface="微软雅黑" panose="020B0503020204020204" pitchFamily="34" charset="-122"/>
                <a:ea typeface="微软雅黑" panose="020B0503020204020204" pitchFamily="34" charset="-122"/>
              </a:rPr>
              <a:t>月</a:t>
            </a:r>
            <a:endParaRPr lang="zh-CN" altLang="en-US" sz="1765" dirty="0">
              <a:solidFill>
                <a:srgbClr val="1557AE"/>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315533" y="3213917"/>
            <a:ext cx="6774932"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99060" y="3399155"/>
            <a:ext cx="8502015" cy="4533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265">
              <a:solidFill>
                <a:srgbClr val="1557AE"/>
              </a:solidFill>
            </a:endParaRPr>
          </a:p>
        </p:txBody>
      </p:sp>
      <p:sp>
        <p:nvSpPr>
          <p:cNvPr id="32" name="矩形 31"/>
          <p:cNvSpPr/>
          <p:nvPr/>
        </p:nvSpPr>
        <p:spPr>
          <a:xfrm>
            <a:off x="-17145" y="3425190"/>
            <a:ext cx="8733790" cy="401320"/>
          </a:xfrm>
          <a:prstGeom prst="rect">
            <a:avLst/>
          </a:prstGeom>
          <a:noFill/>
          <a:ln>
            <a:noFill/>
          </a:ln>
          <a:effectLst/>
        </p:spPr>
        <p:txBody>
          <a:bodyPr wrap="square">
            <a:spAutoFit/>
          </a:bodyPr>
          <a:lstStyle/>
          <a:p>
            <a:pPr algn="ctr"/>
            <a:r>
              <a:rPr lang="en-US" altLang="zh-CN" sz="2015" dirty="0">
                <a:solidFill>
                  <a:schemeClr val="bg1"/>
                </a:solidFill>
                <a:latin typeface="微软雅黑" panose="020B0503020204020204" pitchFamily="34" charset="-122"/>
                <a:ea typeface="微软雅黑" panose="020B0503020204020204" pitchFamily="34" charset="-122"/>
              </a:rPr>
              <a:t>2020 IEEE 36th International Conference on Data Engineering (ICDE)</a:t>
            </a:r>
            <a:endParaRPr lang="en-US" altLang="zh-CN" sz="2015" dirty="0">
              <a:solidFill>
                <a:schemeClr val="bg1"/>
              </a:solidFill>
              <a:latin typeface="微软雅黑" panose="020B0503020204020204" pitchFamily="34" charset="-122"/>
              <a:ea typeface="微软雅黑" panose="020B0503020204020204" pitchFamily="34" charset="-122"/>
            </a:endParaRPr>
          </a:p>
        </p:txBody>
      </p:sp>
      <p:sp>
        <p:nvSpPr>
          <p:cNvPr id="35" name="任意多边形: 形状 34"/>
          <p:cNvSpPr/>
          <p:nvPr/>
        </p:nvSpPr>
        <p:spPr bwMode="auto">
          <a:xfrm>
            <a:off x="9118600" y="-6350"/>
            <a:ext cx="3232150" cy="3867150"/>
          </a:xfrm>
          <a:custGeom>
            <a:avLst/>
            <a:gdLst>
              <a:gd name="connsiteX0" fmla="*/ 3232150 w 3232150"/>
              <a:gd name="connsiteY0" fmla="*/ 3867150 h 3867150"/>
              <a:gd name="connsiteX1" fmla="*/ 3232150 w 3232150"/>
              <a:gd name="connsiteY1" fmla="*/ 0 h 3867150"/>
              <a:gd name="connsiteX2" fmla="*/ 584200 w 3232150"/>
              <a:gd name="connsiteY2" fmla="*/ 0 h 3867150"/>
              <a:gd name="connsiteX3" fmla="*/ 0 w 3232150"/>
              <a:gd name="connsiteY3" fmla="*/ 584200 h 3867150"/>
              <a:gd name="connsiteX4" fmla="*/ 3232150 w 3232150"/>
              <a:gd name="connsiteY4" fmla="*/ 3867150 h 386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2150" h="3867150">
                <a:moveTo>
                  <a:pt x="3232150" y="3867150"/>
                </a:moveTo>
                <a:lnTo>
                  <a:pt x="3232150" y="0"/>
                </a:lnTo>
                <a:lnTo>
                  <a:pt x="584200" y="0"/>
                </a:lnTo>
                <a:lnTo>
                  <a:pt x="0" y="584200"/>
                </a:lnTo>
                <a:lnTo>
                  <a:pt x="3232150" y="3867150"/>
                </a:lnTo>
                <a:close/>
              </a:path>
            </a:pathLst>
          </a:custGeom>
          <a:blipFill>
            <a:blip r:embed="rId1"/>
            <a:stretch>
              <a:fillRect l="-102050" t="-6117" r="-12114" b="-33739"/>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6" name="矩形 35"/>
          <p:cNvSpPr/>
          <p:nvPr/>
        </p:nvSpPr>
        <p:spPr bwMode="auto">
          <a:xfrm rot="2700000">
            <a:off x="8083691" y="1085860"/>
            <a:ext cx="1823178" cy="1823178"/>
          </a:xfrm>
          <a:prstGeom prst="rect">
            <a:avLst/>
          </a:prstGeom>
          <a:blipFill dpi="0" rotWithShape="0">
            <a:blip r:embed="rId1"/>
            <a:srcRect/>
            <a:stretch>
              <a:fillRect l="-71077" t="-28837" r="-93481" b="-43929"/>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7" name="任意多边形: 形状 36"/>
          <p:cNvSpPr/>
          <p:nvPr/>
        </p:nvSpPr>
        <p:spPr bwMode="auto">
          <a:xfrm>
            <a:off x="7703275" y="0"/>
            <a:ext cx="1790700" cy="895350"/>
          </a:xfrm>
          <a:custGeom>
            <a:avLst/>
            <a:gdLst>
              <a:gd name="connsiteX0" fmla="*/ 0 w 1790700"/>
              <a:gd name="connsiteY0" fmla="*/ 0 h 895350"/>
              <a:gd name="connsiteX1" fmla="*/ 1790700 w 1790700"/>
              <a:gd name="connsiteY1" fmla="*/ 0 h 895350"/>
              <a:gd name="connsiteX2" fmla="*/ 895350 w 1790700"/>
              <a:gd name="connsiteY2" fmla="*/ 895350 h 895350"/>
              <a:gd name="connsiteX3" fmla="*/ 0 w 1790700"/>
              <a:gd name="connsiteY3" fmla="*/ 0 h 895350"/>
            </a:gdLst>
            <a:ahLst/>
            <a:cxnLst>
              <a:cxn ang="0">
                <a:pos x="connsiteX0" y="connsiteY0"/>
              </a:cxn>
              <a:cxn ang="0">
                <a:pos x="connsiteX1" y="connsiteY1"/>
              </a:cxn>
              <a:cxn ang="0">
                <a:pos x="connsiteX2" y="connsiteY2"/>
              </a:cxn>
              <a:cxn ang="0">
                <a:pos x="connsiteX3" y="connsiteY3"/>
              </a:cxn>
            </a:cxnLst>
            <a:rect l="l" t="t" r="r" b="b"/>
            <a:pathLst>
              <a:path w="1790700" h="895350">
                <a:moveTo>
                  <a:pt x="0" y="0"/>
                </a:moveTo>
                <a:lnTo>
                  <a:pt x="1790700" y="0"/>
                </a:lnTo>
                <a:lnTo>
                  <a:pt x="895350" y="895350"/>
                </a:lnTo>
                <a:lnTo>
                  <a:pt x="0" y="0"/>
                </a:lnTo>
                <a:close/>
              </a:path>
            </a:pathLst>
          </a:custGeom>
          <a:blipFill>
            <a:blip r:embed="rId1"/>
            <a:stretch>
              <a:fillRect l="-98783" t="-709" r="-160105" b="-371657"/>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8" name="矩形 37"/>
          <p:cNvSpPr/>
          <p:nvPr/>
        </p:nvSpPr>
        <p:spPr bwMode="auto">
          <a:xfrm rot="2700000">
            <a:off x="6962654" y="364920"/>
            <a:ext cx="1238970" cy="1238970"/>
          </a:xfrm>
          <a:prstGeom prst="rect">
            <a:avLst/>
          </a:prstGeom>
          <a:blipFill dpi="0" rotWithShape="0">
            <a:blip r:embed="rId1"/>
            <a:srcRect/>
            <a:stretch>
              <a:fillRect l="-38622" t="-12637" r="-222155" b="-122964"/>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9" name="矩形 38"/>
          <p:cNvSpPr/>
          <p:nvPr/>
        </p:nvSpPr>
        <p:spPr bwMode="auto">
          <a:xfrm rot="2700000">
            <a:off x="6304342" y="1156570"/>
            <a:ext cx="568830" cy="56883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7" name="任意多边形 22"/>
          <p:cNvSpPr/>
          <p:nvPr/>
        </p:nvSpPr>
        <p:spPr>
          <a:xfrm rot="2680233">
            <a:off x="6523304" y="4755857"/>
            <a:ext cx="6793262" cy="5981914"/>
          </a:xfrm>
          <a:custGeom>
            <a:avLst/>
            <a:gdLst>
              <a:gd name="connsiteX0" fmla="*/ 0 w 5393410"/>
              <a:gd name="connsiteY0" fmla="*/ 0 h 4749253"/>
              <a:gd name="connsiteX1" fmla="*/ 4406292 w 5393410"/>
              <a:gd name="connsiteY1" fmla="*/ 0 h 4749253"/>
              <a:gd name="connsiteX2" fmla="*/ 5393410 w 5393410"/>
              <a:gd name="connsiteY2" fmla="*/ 998536 h 4749253"/>
              <a:gd name="connsiteX3" fmla="*/ 1599309 w 5393410"/>
              <a:gd name="connsiteY3" fmla="*/ 4749253 h 4749253"/>
              <a:gd name="connsiteX4" fmla="*/ 0 w 5393410"/>
              <a:gd name="connsiteY4" fmla="*/ 4749253 h 4749253"/>
              <a:gd name="connsiteX0-1" fmla="*/ 0 w 5393410"/>
              <a:gd name="connsiteY0-2" fmla="*/ 0 h 4749253"/>
              <a:gd name="connsiteX1-3" fmla="*/ 4406292 w 5393410"/>
              <a:gd name="connsiteY1-4" fmla="*/ 0 h 4749253"/>
              <a:gd name="connsiteX2-5" fmla="*/ 5393410 w 5393410"/>
              <a:gd name="connsiteY2-6" fmla="*/ 998536 h 4749253"/>
              <a:gd name="connsiteX3-7" fmla="*/ 1599309 w 5393410"/>
              <a:gd name="connsiteY3-8" fmla="*/ 4749253 h 4749253"/>
              <a:gd name="connsiteX4-9" fmla="*/ 0 w 5393410"/>
              <a:gd name="connsiteY4-10" fmla="*/ 4749253 h 4749253"/>
              <a:gd name="connsiteX5" fmla="*/ 0 w 5393410"/>
              <a:gd name="connsiteY5" fmla="*/ 0 h 47492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5393410" h="4749253">
                <a:moveTo>
                  <a:pt x="0" y="0"/>
                </a:moveTo>
                <a:lnTo>
                  <a:pt x="4406292" y="0"/>
                </a:lnTo>
                <a:lnTo>
                  <a:pt x="5393410" y="998536"/>
                </a:lnTo>
                <a:lnTo>
                  <a:pt x="1599309" y="4749253"/>
                </a:lnTo>
                <a:lnTo>
                  <a:pt x="0" y="4749253"/>
                </a:lnTo>
                <a:lnTo>
                  <a:pt x="0" y="0"/>
                </a:lnTo>
                <a:close/>
              </a:path>
            </a:pathLst>
          </a:custGeom>
          <a:blipFill dpi="0" rotWithShape="0">
            <a:blip r:embed="rId2"/>
            <a:srcRect/>
            <a:stretch>
              <a:fillRect l="2538" t="27360" b="3758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pic>
        <p:nvPicPr>
          <p:cNvPr id="49" name="图片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2828" y="399321"/>
            <a:ext cx="2514600" cy="7543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bwMode="auto">
          <a:xfrm>
            <a:off x="4001433" y="1632045"/>
            <a:ext cx="2664072" cy="4317117"/>
            <a:chOff x="4682069" y="1726836"/>
            <a:chExt cx="2818271" cy="4569844"/>
          </a:xfrm>
        </p:grpSpPr>
        <p:sp>
          <p:nvSpPr>
            <p:cNvPr id="56352" name="Freeform 11"/>
            <p:cNvSpPr>
              <a:spLocks noChangeAspect="1"/>
            </p:cNvSpPr>
            <p:nvPr/>
          </p:nvSpPr>
          <p:spPr bwMode="auto">
            <a:xfrm rot="-360000">
              <a:off x="6525495" y="3481891"/>
              <a:ext cx="974845" cy="990407"/>
            </a:xfrm>
            <a:custGeom>
              <a:avLst/>
              <a:gdLst>
                <a:gd name="T0" fmla="*/ 102796 w 569"/>
                <a:gd name="T1" fmla="*/ 284442 h 578"/>
                <a:gd name="T2" fmla="*/ 688731 w 569"/>
                <a:gd name="T3" fmla="*/ 114805 h 578"/>
                <a:gd name="T4" fmla="*/ 858343 w 569"/>
                <a:gd name="T5" fmla="*/ 702538 h 578"/>
                <a:gd name="T6" fmla="*/ 334086 w 569"/>
                <a:gd name="T7" fmla="*/ 899591 h 578"/>
                <a:gd name="T8" fmla="*/ 198738 w 569"/>
                <a:gd name="T9" fmla="*/ 990407 h 578"/>
                <a:gd name="T10" fmla="*/ 207304 w 569"/>
                <a:gd name="T11" fmla="*/ 827624 h 578"/>
                <a:gd name="T12" fmla="*/ 102796 w 569"/>
                <a:gd name="T13" fmla="*/ 284442 h 5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9" h="578">
                  <a:moveTo>
                    <a:pt x="60" y="166"/>
                  </a:moveTo>
                  <a:cubicBezTo>
                    <a:pt x="127" y="44"/>
                    <a:pt x="280" y="0"/>
                    <a:pt x="402" y="67"/>
                  </a:cubicBezTo>
                  <a:cubicBezTo>
                    <a:pt x="524" y="134"/>
                    <a:pt x="569" y="288"/>
                    <a:pt x="501" y="410"/>
                  </a:cubicBezTo>
                  <a:cubicBezTo>
                    <a:pt x="441" y="520"/>
                    <a:pt x="310" y="567"/>
                    <a:pt x="195" y="525"/>
                  </a:cubicBezTo>
                  <a:cubicBezTo>
                    <a:pt x="116" y="578"/>
                    <a:pt x="116" y="578"/>
                    <a:pt x="116" y="578"/>
                  </a:cubicBezTo>
                  <a:cubicBezTo>
                    <a:pt x="121" y="483"/>
                    <a:pt x="121" y="483"/>
                    <a:pt x="121" y="483"/>
                  </a:cubicBezTo>
                  <a:cubicBezTo>
                    <a:pt x="28" y="407"/>
                    <a:pt x="0" y="274"/>
                    <a:pt x="60" y="166"/>
                  </a:cubicBezTo>
                  <a:close/>
                </a:path>
              </a:pathLst>
            </a:custGeom>
            <a:solidFill>
              <a:srgbClr val="498B9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353" name="Freeform 5"/>
            <p:cNvSpPr>
              <a:spLocks noChangeAspect="1"/>
            </p:cNvSpPr>
            <p:nvPr/>
          </p:nvSpPr>
          <p:spPr bwMode="auto">
            <a:xfrm rot="1260000">
              <a:off x="6623563" y="2274142"/>
              <a:ext cx="779876" cy="903486"/>
            </a:xfrm>
            <a:custGeom>
              <a:avLst/>
              <a:gdLst>
                <a:gd name="T0" fmla="*/ 0 w 505"/>
                <a:gd name="T1" fmla="*/ 388530 h 586"/>
                <a:gd name="T2" fmla="*/ 389166 w 505"/>
                <a:gd name="T3" fmla="*/ 0 h 586"/>
                <a:gd name="T4" fmla="*/ 779876 w 505"/>
                <a:gd name="T5" fmla="*/ 388530 h 586"/>
                <a:gd name="T6" fmla="*/ 450938 w 505"/>
                <a:gd name="T7" fmla="*/ 772434 h 586"/>
                <a:gd name="T8" fmla="*/ 382989 w 505"/>
                <a:gd name="T9" fmla="*/ 903486 h 586"/>
                <a:gd name="T10" fmla="*/ 318128 w 505"/>
                <a:gd name="T11" fmla="*/ 770892 h 586"/>
                <a:gd name="T12" fmla="*/ 0 w 505"/>
                <a:gd name="T13" fmla="*/ 388530 h 5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5" h="586">
                  <a:moveTo>
                    <a:pt x="0" y="252"/>
                  </a:moveTo>
                  <a:cubicBezTo>
                    <a:pt x="0" y="113"/>
                    <a:pt x="113" y="0"/>
                    <a:pt x="252" y="0"/>
                  </a:cubicBezTo>
                  <a:cubicBezTo>
                    <a:pt x="392" y="0"/>
                    <a:pt x="505" y="113"/>
                    <a:pt x="505" y="252"/>
                  </a:cubicBezTo>
                  <a:cubicBezTo>
                    <a:pt x="505" y="378"/>
                    <a:pt x="412" y="482"/>
                    <a:pt x="292" y="501"/>
                  </a:cubicBezTo>
                  <a:cubicBezTo>
                    <a:pt x="248" y="586"/>
                    <a:pt x="248" y="586"/>
                    <a:pt x="248" y="586"/>
                  </a:cubicBezTo>
                  <a:cubicBezTo>
                    <a:pt x="206" y="500"/>
                    <a:pt x="206" y="500"/>
                    <a:pt x="206" y="500"/>
                  </a:cubicBezTo>
                  <a:cubicBezTo>
                    <a:pt x="89" y="478"/>
                    <a:pt x="0" y="376"/>
                    <a:pt x="0" y="252"/>
                  </a:cubicBezTo>
                  <a:close/>
                </a:path>
              </a:pathLst>
            </a:custGeom>
            <a:solidFill>
              <a:srgbClr val="498B9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354" name="Freeform 6"/>
            <p:cNvSpPr/>
            <p:nvPr/>
          </p:nvSpPr>
          <p:spPr bwMode="auto">
            <a:xfrm rot="-540000">
              <a:off x="5669804" y="2942299"/>
              <a:ext cx="555405" cy="2381533"/>
            </a:xfrm>
            <a:custGeom>
              <a:avLst/>
              <a:gdLst>
                <a:gd name="T0" fmla="*/ 546807 w 323"/>
                <a:gd name="T1" fmla="*/ 2381533 h 1385"/>
                <a:gd name="T2" fmla="*/ 0 w 323"/>
                <a:gd name="T3" fmla="*/ 899308 h 1385"/>
                <a:gd name="T4" fmla="*/ 8598 w 323"/>
                <a:gd name="T5" fmla="*/ 897589 h 1385"/>
                <a:gd name="T6" fmla="*/ 546807 w 323"/>
                <a:gd name="T7" fmla="*/ 2355740 h 1385"/>
                <a:gd name="T8" fmla="*/ 546807 w 323"/>
                <a:gd name="T9" fmla="*/ 0 h 1385"/>
                <a:gd name="T10" fmla="*/ 555405 w 323"/>
                <a:gd name="T11" fmla="*/ 0 h 1385"/>
                <a:gd name="T12" fmla="*/ 555405 w 323"/>
                <a:gd name="T13" fmla="*/ 2381533 h 1385"/>
                <a:gd name="T14" fmla="*/ 546807 w 323"/>
                <a:gd name="T15" fmla="*/ 2381533 h 1385"/>
                <a:gd name="T16" fmla="*/ 546807 w 323"/>
                <a:gd name="T17" fmla="*/ 2381533 h 1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3" h="1385">
                  <a:moveTo>
                    <a:pt x="318" y="1385"/>
                  </a:moveTo>
                  <a:lnTo>
                    <a:pt x="0" y="523"/>
                  </a:lnTo>
                  <a:lnTo>
                    <a:pt x="5" y="522"/>
                  </a:lnTo>
                  <a:lnTo>
                    <a:pt x="318" y="1370"/>
                  </a:lnTo>
                  <a:lnTo>
                    <a:pt x="318" y="0"/>
                  </a:lnTo>
                  <a:lnTo>
                    <a:pt x="323" y="0"/>
                  </a:lnTo>
                  <a:lnTo>
                    <a:pt x="323" y="1385"/>
                  </a:lnTo>
                  <a:lnTo>
                    <a:pt x="318" y="1385"/>
                  </a:lnTo>
                  <a:close/>
                </a:path>
              </a:pathLst>
            </a:custGeom>
            <a:solidFill>
              <a:srgbClr val="498B9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355" name="Freeform 5"/>
            <p:cNvSpPr/>
            <p:nvPr/>
          </p:nvSpPr>
          <p:spPr bwMode="auto">
            <a:xfrm rot="-540000">
              <a:off x="5422217" y="1726836"/>
              <a:ext cx="1060082" cy="1228101"/>
            </a:xfrm>
            <a:custGeom>
              <a:avLst/>
              <a:gdLst>
                <a:gd name="T0" fmla="*/ 0 w 505"/>
                <a:gd name="T1" fmla="*/ 528125 h 586"/>
                <a:gd name="T2" fmla="*/ 528991 w 505"/>
                <a:gd name="T3" fmla="*/ 0 h 586"/>
                <a:gd name="T4" fmla="*/ 1060082 w 505"/>
                <a:gd name="T5" fmla="*/ 528125 h 586"/>
                <a:gd name="T6" fmla="*/ 612958 w 505"/>
                <a:gd name="T7" fmla="*/ 1049963 h 586"/>
                <a:gd name="T8" fmla="*/ 520595 w 505"/>
                <a:gd name="T9" fmla="*/ 1228101 h 586"/>
                <a:gd name="T10" fmla="*/ 432429 w 505"/>
                <a:gd name="T11" fmla="*/ 1047868 h 586"/>
                <a:gd name="T12" fmla="*/ 0 w 505"/>
                <a:gd name="T13" fmla="*/ 528125 h 5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5" h="586">
                  <a:moveTo>
                    <a:pt x="0" y="252"/>
                  </a:moveTo>
                  <a:cubicBezTo>
                    <a:pt x="0" y="113"/>
                    <a:pt x="113" y="0"/>
                    <a:pt x="252" y="0"/>
                  </a:cubicBezTo>
                  <a:cubicBezTo>
                    <a:pt x="392" y="0"/>
                    <a:pt x="505" y="113"/>
                    <a:pt x="505" y="252"/>
                  </a:cubicBezTo>
                  <a:cubicBezTo>
                    <a:pt x="505" y="378"/>
                    <a:pt x="412" y="482"/>
                    <a:pt x="292" y="501"/>
                  </a:cubicBezTo>
                  <a:cubicBezTo>
                    <a:pt x="248" y="586"/>
                    <a:pt x="248" y="586"/>
                    <a:pt x="248" y="586"/>
                  </a:cubicBezTo>
                  <a:cubicBezTo>
                    <a:pt x="206" y="500"/>
                    <a:pt x="206" y="500"/>
                    <a:pt x="206" y="500"/>
                  </a:cubicBezTo>
                  <a:cubicBezTo>
                    <a:pt x="89" y="478"/>
                    <a:pt x="0" y="376"/>
                    <a:pt x="0" y="252"/>
                  </a:cubicBezTo>
                  <a:close/>
                </a:path>
              </a:pathLst>
            </a:custGeom>
            <a:solidFill>
              <a:srgbClr val="498B9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356" name="Freeform 10"/>
            <p:cNvSpPr>
              <a:spLocks noChangeAspect="1"/>
            </p:cNvSpPr>
            <p:nvPr/>
          </p:nvSpPr>
          <p:spPr bwMode="auto">
            <a:xfrm rot="-540000">
              <a:off x="4682069" y="2840266"/>
              <a:ext cx="1112378" cy="1128498"/>
            </a:xfrm>
            <a:custGeom>
              <a:avLst/>
              <a:gdLst>
                <a:gd name="T0" fmla="*/ 995080 w 569"/>
                <a:gd name="T1" fmla="*/ 324102 h 578"/>
                <a:gd name="T2" fmla="*/ 324525 w 569"/>
                <a:gd name="T3" fmla="*/ 130812 h 578"/>
                <a:gd name="T4" fmla="*/ 130983 w 569"/>
                <a:gd name="T5" fmla="*/ 800492 h 578"/>
                <a:gd name="T6" fmla="*/ 729204 w 569"/>
                <a:gd name="T7" fmla="*/ 1025020 h 578"/>
                <a:gd name="T8" fmla="*/ 883646 w 569"/>
                <a:gd name="T9" fmla="*/ 1128498 h 578"/>
                <a:gd name="T10" fmla="*/ 875827 w 569"/>
                <a:gd name="T11" fmla="*/ 943018 h 578"/>
                <a:gd name="T12" fmla="*/ 995080 w 569"/>
                <a:gd name="T13" fmla="*/ 324102 h 5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9" h="578">
                  <a:moveTo>
                    <a:pt x="509" y="166"/>
                  </a:moveTo>
                  <a:cubicBezTo>
                    <a:pt x="442" y="44"/>
                    <a:pt x="288" y="0"/>
                    <a:pt x="166" y="67"/>
                  </a:cubicBezTo>
                  <a:cubicBezTo>
                    <a:pt x="44" y="134"/>
                    <a:pt x="0" y="288"/>
                    <a:pt x="67" y="410"/>
                  </a:cubicBezTo>
                  <a:cubicBezTo>
                    <a:pt x="128" y="520"/>
                    <a:pt x="259" y="567"/>
                    <a:pt x="373" y="525"/>
                  </a:cubicBezTo>
                  <a:cubicBezTo>
                    <a:pt x="452" y="578"/>
                    <a:pt x="452" y="578"/>
                    <a:pt x="452" y="578"/>
                  </a:cubicBezTo>
                  <a:cubicBezTo>
                    <a:pt x="448" y="483"/>
                    <a:pt x="448" y="483"/>
                    <a:pt x="448" y="483"/>
                  </a:cubicBezTo>
                  <a:cubicBezTo>
                    <a:pt x="540" y="407"/>
                    <a:pt x="569" y="274"/>
                    <a:pt x="509" y="166"/>
                  </a:cubicBezTo>
                  <a:close/>
                </a:path>
              </a:pathLst>
            </a:custGeom>
            <a:solidFill>
              <a:srgbClr val="498B9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357" name="Freeform 5"/>
            <p:cNvSpPr/>
            <p:nvPr/>
          </p:nvSpPr>
          <p:spPr bwMode="auto">
            <a:xfrm rot="-540000">
              <a:off x="5416809" y="1728788"/>
              <a:ext cx="1052346" cy="1219139"/>
            </a:xfrm>
            <a:custGeom>
              <a:avLst/>
              <a:gdLst>
                <a:gd name="T0" fmla="*/ 0 w 505"/>
                <a:gd name="T1" fmla="*/ 524271 h 586"/>
                <a:gd name="T2" fmla="*/ 525131 w 505"/>
                <a:gd name="T3" fmla="*/ 0 h 586"/>
                <a:gd name="T4" fmla="*/ 1052346 w 505"/>
                <a:gd name="T5" fmla="*/ 524271 h 586"/>
                <a:gd name="T6" fmla="*/ 608485 w 505"/>
                <a:gd name="T7" fmla="*/ 1042301 h 586"/>
                <a:gd name="T8" fmla="*/ 516796 w 505"/>
                <a:gd name="T9" fmla="*/ 1219139 h 586"/>
                <a:gd name="T10" fmla="*/ 429274 w 505"/>
                <a:gd name="T11" fmla="*/ 1040221 h 586"/>
                <a:gd name="T12" fmla="*/ 0 w 505"/>
                <a:gd name="T13" fmla="*/ 524271 h 5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5" h="586">
                  <a:moveTo>
                    <a:pt x="0" y="252"/>
                  </a:moveTo>
                  <a:cubicBezTo>
                    <a:pt x="0" y="113"/>
                    <a:pt x="113" y="0"/>
                    <a:pt x="252" y="0"/>
                  </a:cubicBezTo>
                  <a:cubicBezTo>
                    <a:pt x="392" y="0"/>
                    <a:pt x="505" y="113"/>
                    <a:pt x="505" y="252"/>
                  </a:cubicBezTo>
                  <a:cubicBezTo>
                    <a:pt x="505" y="378"/>
                    <a:pt x="412" y="482"/>
                    <a:pt x="292" y="501"/>
                  </a:cubicBezTo>
                  <a:cubicBezTo>
                    <a:pt x="248" y="586"/>
                    <a:pt x="248" y="586"/>
                    <a:pt x="248" y="586"/>
                  </a:cubicBezTo>
                  <a:cubicBezTo>
                    <a:pt x="206" y="500"/>
                    <a:pt x="206" y="500"/>
                    <a:pt x="206" y="500"/>
                  </a:cubicBezTo>
                  <a:cubicBezTo>
                    <a:pt x="89" y="478"/>
                    <a:pt x="0" y="376"/>
                    <a:pt x="0" y="252"/>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358" name="Freeform 10"/>
            <p:cNvSpPr>
              <a:spLocks noChangeAspect="1"/>
            </p:cNvSpPr>
            <p:nvPr/>
          </p:nvSpPr>
          <p:spPr bwMode="auto">
            <a:xfrm rot="-540000">
              <a:off x="4685013" y="2847515"/>
              <a:ext cx="1091827" cy="1107649"/>
            </a:xfrm>
            <a:custGeom>
              <a:avLst/>
              <a:gdLst>
                <a:gd name="T0" fmla="*/ 976696 w 569"/>
                <a:gd name="T1" fmla="*/ 318114 h 578"/>
                <a:gd name="T2" fmla="*/ 318529 w 569"/>
                <a:gd name="T3" fmla="*/ 128395 h 578"/>
                <a:gd name="T4" fmla="*/ 128563 w 569"/>
                <a:gd name="T5" fmla="*/ 785703 h 578"/>
                <a:gd name="T6" fmla="*/ 715732 w 569"/>
                <a:gd name="T7" fmla="*/ 1006083 h 578"/>
                <a:gd name="T8" fmla="*/ 867321 w 569"/>
                <a:gd name="T9" fmla="*/ 1107649 h 578"/>
                <a:gd name="T10" fmla="*/ 859646 w 569"/>
                <a:gd name="T11" fmla="*/ 925596 h 578"/>
                <a:gd name="T12" fmla="*/ 976696 w 569"/>
                <a:gd name="T13" fmla="*/ 318114 h 5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69" h="578">
                  <a:moveTo>
                    <a:pt x="509" y="166"/>
                  </a:moveTo>
                  <a:cubicBezTo>
                    <a:pt x="442" y="44"/>
                    <a:pt x="288" y="0"/>
                    <a:pt x="166" y="67"/>
                  </a:cubicBezTo>
                  <a:cubicBezTo>
                    <a:pt x="44" y="134"/>
                    <a:pt x="0" y="288"/>
                    <a:pt x="67" y="410"/>
                  </a:cubicBezTo>
                  <a:cubicBezTo>
                    <a:pt x="128" y="520"/>
                    <a:pt x="259" y="567"/>
                    <a:pt x="373" y="525"/>
                  </a:cubicBezTo>
                  <a:cubicBezTo>
                    <a:pt x="452" y="578"/>
                    <a:pt x="452" y="578"/>
                    <a:pt x="452" y="578"/>
                  </a:cubicBezTo>
                  <a:cubicBezTo>
                    <a:pt x="448" y="483"/>
                    <a:pt x="448" y="483"/>
                    <a:pt x="448" y="483"/>
                  </a:cubicBezTo>
                  <a:cubicBezTo>
                    <a:pt x="540" y="407"/>
                    <a:pt x="569" y="274"/>
                    <a:pt x="509" y="16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56359" name="组合 4"/>
            <p:cNvGrpSpPr/>
            <p:nvPr/>
          </p:nvGrpSpPr>
          <p:grpSpPr bwMode="auto">
            <a:xfrm>
              <a:off x="5507861" y="4977810"/>
              <a:ext cx="925101" cy="1318870"/>
              <a:chOff x="5507861" y="4977810"/>
              <a:chExt cx="925101" cy="1318870"/>
            </a:xfrm>
          </p:grpSpPr>
          <p:sp>
            <p:nvSpPr>
              <p:cNvPr id="11" name="Oval 8"/>
              <p:cNvSpPr>
                <a:spLocks noChangeArrowheads="1"/>
              </p:cNvSpPr>
              <p:nvPr/>
            </p:nvSpPr>
            <p:spPr bwMode="auto">
              <a:xfrm>
                <a:off x="5727812" y="4977174"/>
                <a:ext cx="228508" cy="227063"/>
              </a:xfrm>
              <a:prstGeom prst="ellipse">
                <a:avLst/>
              </a:prstGeom>
              <a:solidFill>
                <a:schemeClr val="accent4"/>
              </a:solidFill>
              <a:ln>
                <a:noFill/>
              </a:ln>
            </p:spPr>
            <p:txBody>
              <a:bodyPr/>
              <a:lstStyle/>
              <a:p>
                <a:pPr fontAlgn="auto">
                  <a:spcBef>
                    <a:spcPts val="0"/>
                  </a:spcBef>
                  <a:spcAft>
                    <a:spcPts val="0"/>
                  </a:spcAft>
                  <a:defRPr/>
                </a:pPr>
                <a:endParaRPr lang="zh-CN" altLang="en-US">
                  <a:solidFill>
                    <a:prstClr val="black"/>
                  </a:solidFill>
                  <a:latin typeface="Calibri" panose="020F0502020204030204"/>
                  <a:ea typeface="宋体" panose="02010600030101010101" pitchFamily="2" charset="-122"/>
                </a:endParaRPr>
              </a:p>
            </p:txBody>
          </p:sp>
          <p:sp>
            <p:nvSpPr>
              <p:cNvPr id="12" name="Freeform 9"/>
              <p:cNvSpPr/>
              <p:nvPr/>
            </p:nvSpPr>
            <p:spPr bwMode="auto">
              <a:xfrm>
                <a:off x="5507238" y="5229642"/>
                <a:ext cx="925141" cy="1067038"/>
              </a:xfrm>
              <a:custGeom>
                <a:avLst/>
                <a:gdLst>
                  <a:gd name="T0" fmla="*/ 437 w 444"/>
                  <a:gd name="T1" fmla="*/ 25 h 512"/>
                  <a:gd name="T2" fmla="*/ 401 w 444"/>
                  <a:gd name="T3" fmla="*/ 16 h 512"/>
                  <a:gd name="T4" fmla="*/ 326 w 444"/>
                  <a:gd name="T5" fmla="*/ 62 h 512"/>
                  <a:gd name="T6" fmla="*/ 239 w 444"/>
                  <a:gd name="T7" fmla="*/ 4 h 512"/>
                  <a:gd name="T8" fmla="*/ 230 w 444"/>
                  <a:gd name="T9" fmla="*/ 1 h 512"/>
                  <a:gd name="T10" fmla="*/ 230 w 444"/>
                  <a:gd name="T11" fmla="*/ 0 h 512"/>
                  <a:gd name="T12" fmla="*/ 224 w 444"/>
                  <a:gd name="T13" fmla="*/ 0 h 512"/>
                  <a:gd name="T14" fmla="*/ 224 w 444"/>
                  <a:gd name="T15" fmla="*/ 0 h 512"/>
                  <a:gd name="T16" fmla="*/ 94 w 444"/>
                  <a:gd name="T17" fmla="*/ 0 h 512"/>
                  <a:gd name="T18" fmla="*/ 94 w 444"/>
                  <a:gd name="T19" fmla="*/ 0 h 512"/>
                  <a:gd name="T20" fmla="*/ 89 w 444"/>
                  <a:gd name="T21" fmla="*/ 0 h 512"/>
                  <a:gd name="T22" fmla="*/ 89 w 444"/>
                  <a:gd name="T23" fmla="*/ 0 h 512"/>
                  <a:gd name="T24" fmla="*/ 72 w 444"/>
                  <a:gd name="T25" fmla="*/ 11 h 512"/>
                  <a:gd name="T26" fmla="*/ 5 w 444"/>
                  <a:gd name="T27" fmla="*/ 109 h 512"/>
                  <a:gd name="T28" fmla="*/ 1 w 444"/>
                  <a:gd name="T29" fmla="*/ 124 h 512"/>
                  <a:gd name="T30" fmla="*/ 4 w 444"/>
                  <a:gd name="T31" fmla="*/ 139 h 512"/>
                  <a:gd name="T32" fmla="*/ 55 w 444"/>
                  <a:gd name="T33" fmla="*/ 229 h 512"/>
                  <a:gd name="T34" fmla="*/ 91 w 444"/>
                  <a:gd name="T35" fmla="*/ 238 h 512"/>
                  <a:gd name="T36" fmla="*/ 100 w 444"/>
                  <a:gd name="T37" fmla="*/ 203 h 512"/>
                  <a:gd name="T38" fmla="*/ 56 w 444"/>
                  <a:gd name="T39" fmla="*/ 126 h 512"/>
                  <a:gd name="T40" fmla="*/ 89 w 444"/>
                  <a:gd name="T41" fmla="*/ 78 h 512"/>
                  <a:gd name="T42" fmla="*/ 89 w 444"/>
                  <a:gd name="T43" fmla="*/ 149 h 512"/>
                  <a:gd name="T44" fmla="*/ 114 w 444"/>
                  <a:gd name="T45" fmla="*/ 192 h 512"/>
                  <a:gd name="T46" fmla="*/ 97 w 444"/>
                  <a:gd name="T47" fmla="*/ 253 h 512"/>
                  <a:gd name="T48" fmla="*/ 89 w 444"/>
                  <a:gd name="T49" fmla="*/ 256 h 512"/>
                  <a:gd name="T50" fmla="*/ 89 w 444"/>
                  <a:gd name="T51" fmla="*/ 268 h 512"/>
                  <a:gd name="T52" fmla="*/ 89 w 444"/>
                  <a:gd name="T53" fmla="*/ 275 h 512"/>
                  <a:gd name="T54" fmla="*/ 89 w 444"/>
                  <a:gd name="T55" fmla="*/ 485 h 512"/>
                  <a:gd name="T56" fmla="*/ 116 w 444"/>
                  <a:gd name="T57" fmla="*/ 512 h 512"/>
                  <a:gd name="T58" fmla="*/ 143 w 444"/>
                  <a:gd name="T59" fmla="*/ 485 h 512"/>
                  <a:gd name="T60" fmla="*/ 143 w 444"/>
                  <a:gd name="T61" fmla="*/ 275 h 512"/>
                  <a:gd name="T62" fmla="*/ 159 w 444"/>
                  <a:gd name="T63" fmla="*/ 259 h 512"/>
                  <a:gd name="T64" fmla="*/ 177 w 444"/>
                  <a:gd name="T65" fmla="*/ 275 h 512"/>
                  <a:gd name="T66" fmla="*/ 177 w 444"/>
                  <a:gd name="T67" fmla="*/ 485 h 512"/>
                  <a:gd name="T68" fmla="*/ 203 w 444"/>
                  <a:gd name="T69" fmla="*/ 512 h 512"/>
                  <a:gd name="T70" fmla="*/ 230 w 444"/>
                  <a:gd name="T71" fmla="*/ 485 h 512"/>
                  <a:gd name="T72" fmla="*/ 230 w 444"/>
                  <a:gd name="T73" fmla="*/ 275 h 512"/>
                  <a:gd name="T74" fmla="*/ 230 w 444"/>
                  <a:gd name="T75" fmla="*/ 268 h 512"/>
                  <a:gd name="T76" fmla="*/ 230 w 444"/>
                  <a:gd name="T77" fmla="*/ 60 h 512"/>
                  <a:gd name="T78" fmla="*/ 309 w 444"/>
                  <a:gd name="T79" fmla="*/ 113 h 512"/>
                  <a:gd name="T80" fmla="*/ 325 w 444"/>
                  <a:gd name="T81" fmla="*/ 117 h 512"/>
                  <a:gd name="T82" fmla="*/ 339 w 444"/>
                  <a:gd name="T83" fmla="*/ 114 h 512"/>
                  <a:gd name="T84" fmla="*/ 428 w 444"/>
                  <a:gd name="T85" fmla="*/ 61 h 512"/>
                  <a:gd name="T86" fmla="*/ 437 w 444"/>
                  <a:gd name="T87" fmla="*/ 2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4" h="512">
                    <a:moveTo>
                      <a:pt x="437" y="25"/>
                    </a:moveTo>
                    <a:cubicBezTo>
                      <a:pt x="430" y="13"/>
                      <a:pt x="414" y="9"/>
                      <a:pt x="401" y="16"/>
                    </a:cubicBezTo>
                    <a:cubicBezTo>
                      <a:pt x="326" y="62"/>
                      <a:pt x="326" y="62"/>
                      <a:pt x="326" y="62"/>
                    </a:cubicBezTo>
                    <a:cubicBezTo>
                      <a:pt x="239" y="4"/>
                      <a:pt x="239" y="4"/>
                      <a:pt x="239" y="4"/>
                    </a:cubicBezTo>
                    <a:cubicBezTo>
                      <a:pt x="236" y="2"/>
                      <a:pt x="233" y="1"/>
                      <a:pt x="230" y="1"/>
                    </a:cubicBezTo>
                    <a:cubicBezTo>
                      <a:pt x="230" y="0"/>
                      <a:pt x="230" y="0"/>
                      <a:pt x="230" y="0"/>
                    </a:cubicBezTo>
                    <a:cubicBezTo>
                      <a:pt x="224" y="0"/>
                      <a:pt x="224" y="0"/>
                      <a:pt x="224" y="0"/>
                    </a:cubicBezTo>
                    <a:cubicBezTo>
                      <a:pt x="224" y="0"/>
                      <a:pt x="224" y="0"/>
                      <a:pt x="224" y="0"/>
                    </a:cubicBezTo>
                    <a:cubicBezTo>
                      <a:pt x="94" y="0"/>
                      <a:pt x="94" y="0"/>
                      <a:pt x="94" y="0"/>
                    </a:cubicBezTo>
                    <a:cubicBezTo>
                      <a:pt x="94" y="0"/>
                      <a:pt x="94" y="0"/>
                      <a:pt x="94" y="0"/>
                    </a:cubicBezTo>
                    <a:cubicBezTo>
                      <a:pt x="89" y="0"/>
                      <a:pt x="89" y="0"/>
                      <a:pt x="89" y="0"/>
                    </a:cubicBezTo>
                    <a:cubicBezTo>
                      <a:pt x="89" y="0"/>
                      <a:pt x="89" y="0"/>
                      <a:pt x="89" y="0"/>
                    </a:cubicBezTo>
                    <a:cubicBezTo>
                      <a:pt x="83" y="1"/>
                      <a:pt x="77" y="5"/>
                      <a:pt x="72" y="11"/>
                    </a:cubicBezTo>
                    <a:cubicBezTo>
                      <a:pt x="5" y="109"/>
                      <a:pt x="5" y="109"/>
                      <a:pt x="5" y="109"/>
                    </a:cubicBezTo>
                    <a:cubicBezTo>
                      <a:pt x="2" y="114"/>
                      <a:pt x="1" y="119"/>
                      <a:pt x="1" y="124"/>
                    </a:cubicBezTo>
                    <a:cubicBezTo>
                      <a:pt x="0" y="129"/>
                      <a:pt x="1" y="134"/>
                      <a:pt x="4" y="139"/>
                    </a:cubicBezTo>
                    <a:cubicBezTo>
                      <a:pt x="55" y="229"/>
                      <a:pt x="55" y="229"/>
                      <a:pt x="55" y="229"/>
                    </a:cubicBezTo>
                    <a:cubicBezTo>
                      <a:pt x="62" y="241"/>
                      <a:pt x="78" y="245"/>
                      <a:pt x="91" y="238"/>
                    </a:cubicBezTo>
                    <a:cubicBezTo>
                      <a:pt x="103" y="231"/>
                      <a:pt x="107" y="215"/>
                      <a:pt x="100" y="203"/>
                    </a:cubicBezTo>
                    <a:cubicBezTo>
                      <a:pt x="56" y="126"/>
                      <a:pt x="56" y="126"/>
                      <a:pt x="56" y="126"/>
                    </a:cubicBezTo>
                    <a:cubicBezTo>
                      <a:pt x="89" y="78"/>
                      <a:pt x="89" y="78"/>
                      <a:pt x="89" y="78"/>
                    </a:cubicBezTo>
                    <a:cubicBezTo>
                      <a:pt x="89" y="149"/>
                      <a:pt x="89" y="149"/>
                      <a:pt x="89" y="149"/>
                    </a:cubicBezTo>
                    <a:cubicBezTo>
                      <a:pt x="114" y="192"/>
                      <a:pt x="114" y="192"/>
                      <a:pt x="114" y="192"/>
                    </a:cubicBezTo>
                    <a:cubicBezTo>
                      <a:pt x="126" y="213"/>
                      <a:pt x="119" y="241"/>
                      <a:pt x="97" y="253"/>
                    </a:cubicBezTo>
                    <a:cubicBezTo>
                      <a:pt x="95" y="254"/>
                      <a:pt x="92" y="255"/>
                      <a:pt x="89" y="256"/>
                    </a:cubicBezTo>
                    <a:cubicBezTo>
                      <a:pt x="89" y="268"/>
                      <a:pt x="89" y="268"/>
                      <a:pt x="89" y="268"/>
                    </a:cubicBezTo>
                    <a:cubicBezTo>
                      <a:pt x="89" y="275"/>
                      <a:pt x="89" y="275"/>
                      <a:pt x="89" y="275"/>
                    </a:cubicBezTo>
                    <a:cubicBezTo>
                      <a:pt x="89" y="485"/>
                      <a:pt x="89" y="485"/>
                      <a:pt x="89" y="485"/>
                    </a:cubicBezTo>
                    <a:cubicBezTo>
                      <a:pt x="89" y="500"/>
                      <a:pt x="101" y="512"/>
                      <a:pt x="116" y="512"/>
                    </a:cubicBezTo>
                    <a:cubicBezTo>
                      <a:pt x="131" y="512"/>
                      <a:pt x="143" y="500"/>
                      <a:pt x="143" y="485"/>
                    </a:cubicBezTo>
                    <a:cubicBezTo>
                      <a:pt x="143" y="275"/>
                      <a:pt x="143" y="275"/>
                      <a:pt x="143" y="275"/>
                    </a:cubicBezTo>
                    <a:cubicBezTo>
                      <a:pt x="143" y="266"/>
                      <a:pt x="150" y="259"/>
                      <a:pt x="159" y="259"/>
                    </a:cubicBezTo>
                    <a:cubicBezTo>
                      <a:pt x="168" y="259"/>
                      <a:pt x="177" y="266"/>
                      <a:pt x="177" y="275"/>
                    </a:cubicBezTo>
                    <a:cubicBezTo>
                      <a:pt x="177" y="485"/>
                      <a:pt x="177" y="485"/>
                      <a:pt x="177" y="485"/>
                    </a:cubicBezTo>
                    <a:cubicBezTo>
                      <a:pt x="177" y="500"/>
                      <a:pt x="188" y="512"/>
                      <a:pt x="203" y="512"/>
                    </a:cubicBezTo>
                    <a:cubicBezTo>
                      <a:pt x="218" y="512"/>
                      <a:pt x="230" y="500"/>
                      <a:pt x="230" y="485"/>
                    </a:cubicBezTo>
                    <a:cubicBezTo>
                      <a:pt x="230" y="275"/>
                      <a:pt x="230" y="275"/>
                      <a:pt x="230" y="275"/>
                    </a:cubicBezTo>
                    <a:cubicBezTo>
                      <a:pt x="230" y="268"/>
                      <a:pt x="230" y="268"/>
                      <a:pt x="230" y="268"/>
                    </a:cubicBezTo>
                    <a:cubicBezTo>
                      <a:pt x="230" y="60"/>
                      <a:pt x="230" y="60"/>
                      <a:pt x="230" y="60"/>
                    </a:cubicBezTo>
                    <a:cubicBezTo>
                      <a:pt x="309" y="113"/>
                      <a:pt x="309" y="113"/>
                      <a:pt x="309" y="113"/>
                    </a:cubicBezTo>
                    <a:cubicBezTo>
                      <a:pt x="314" y="116"/>
                      <a:pt x="319" y="117"/>
                      <a:pt x="325" y="117"/>
                    </a:cubicBezTo>
                    <a:cubicBezTo>
                      <a:pt x="330" y="117"/>
                      <a:pt x="335" y="116"/>
                      <a:pt x="339" y="114"/>
                    </a:cubicBezTo>
                    <a:cubicBezTo>
                      <a:pt x="428" y="61"/>
                      <a:pt x="428" y="61"/>
                      <a:pt x="428" y="61"/>
                    </a:cubicBezTo>
                    <a:cubicBezTo>
                      <a:pt x="440" y="53"/>
                      <a:pt x="444" y="37"/>
                      <a:pt x="437" y="25"/>
                    </a:cubicBezTo>
                    <a:close/>
                  </a:path>
                </a:pathLst>
              </a:custGeom>
              <a:solidFill>
                <a:schemeClr val="accent4"/>
              </a:solidFill>
              <a:ln>
                <a:noFill/>
              </a:ln>
            </p:spPr>
            <p:txBody>
              <a:bodyPr/>
              <a:lstStyle/>
              <a:p>
                <a:pPr fontAlgn="auto">
                  <a:spcBef>
                    <a:spcPts val="0"/>
                  </a:spcBef>
                  <a:spcAft>
                    <a:spcPts val="0"/>
                  </a:spcAft>
                  <a:defRPr/>
                </a:pPr>
                <a:endParaRPr lang="zh-CN" altLang="en-US">
                  <a:solidFill>
                    <a:prstClr val="black"/>
                  </a:solidFill>
                  <a:latin typeface="Calibri" panose="020F0502020204030204"/>
                  <a:ea typeface="宋体" panose="02010600030101010101" pitchFamily="2" charset="-122"/>
                </a:endParaRPr>
              </a:p>
            </p:txBody>
          </p:sp>
        </p:grpSp>
        <p:cxnSp>
          <p:nvCxnSpPr>
            <p:cNvPr id="33" name="直接连接符 32"/>
            <p:cNvCxnSpPr/>
            <p:nvPr/>
          </p:nvCxnSpPr>
          <p:spPr>
            <a:xfrm flipV="1">
              <a:off x="6405404" y="3103506"/>
              <a:ext cx="452256" cy="2154717"/>
            </a:xfrm>
            <a:prstGeom prst="line">
              <a:avLst/>
            </a:prstGeom>
            <a:ln>
              <a:solidFill>
                <a:srgbClr val="498B9C"/>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6405404" y="4448418"/>
              <a:ext cx="390369" cy="817745"/>
            </a:xfrm>
            <a:prstGeom prst="line">
              <a:avLst/>
            </a:prstGeom>
            <a:ln>
              <a:solidFill>
                <a:srgbClr val="498B9C"/>
              </a:solidFill>
            </a:ln>
          </p:spPr>
          <p:style>
            <a:lnRef idx="1">
              <a:schemeClr val="accent1"/>
            </a:lnRef>
            <a:fillRef idx="0">
              <a:schemeClr val="accent1"/>
            </a:fillRef>
            <a:effectRef idx="0">
              <a:schemeClr val="accent1"/>
            </a:effectRef>
            <a:fontRef idx="minor">
              <a:schemeClr val="tx1"/>
            </a:fontRef>
          </p:style>
        </p:cxnSp>
        <p:sp>
          <p:nvSpPr>
            <p:cNvPr id="14" name="Freeform 11"/>
            <p:cNvSpPr>
              <a:spLocks noChangeAspect="1"/>
            </p:cNvSpPr>
            <p:nvPr/>
          </p:nvSpPr>
          <p:spPr bwMode="auto">
            <a:xfrm rot="21240000">
              <a:off x="6516484" y="3471888"/>
              <a:ext cx="974335" cy="990821"/>
            </a:xfrm>
            <a:custGeom>
              <a:avLst/>
              <a:gdLst>
                <a:gd name="T0" fmla="*/ 60 w 569"/>
                <a:gd name="T1" fmla="*/ 166 h 578"/>
                <a:gd name="T2" fmla="*/ 402 w 569"/>
                <a:gd name="T3" fmla="*/ 67 h 578"/>
                <a:gd name="T4" fmla="*/ 501 w 569"/>
                <a:gd name="T5" fmla="*/ 410 h 578"/>
                <a:gd name="T6" fmla="*/ 195 w 569"/>
                <a:gd name="T7" fmla="*/ 525 h 578"/>
                <a:gd name="T8" fmla="*/ 116 w 569"/>
                <a:gd name="T9" fmla="*/ 578 h 578"/>
                <a:gd name="T10" fmla="*/ 121 w 569"/>
                <a:gd name="T11" fmla="*/ 483 h 578"/>
                <a:gd name="T12" fmla="*/ 60 w 569"/>
                <a:gd name="T13" fmla="*/ 166 h 578"/>
              </a:gdLst>
              <a:ahLst/>
              <a:cxnLst>
                <a:cxn ang="0">
                  <a:pos x="T0" y="T1"/>
                </a:cxn>
                <a:cxn ang="0">
                  <a:pos x="T2" y="T3"/>
                </a:cxn>
                <a:cxn ang="0">
                  <a:pos x="T4" y="T5"/>
                </a:cxn>
                <a:cxn ang="0">
                  <a:pos x="T6" y="T7"/>
                </a:cxn>
                <a:cxn ang="0">
                  <a:pos x="T8" y="T9"/>
                </a:cxn>
                <a:cxn ang="0">
                  <a:pos x="T10" y="T11"/>
                </a:cxn>
                <a:cxn ang="0">
                  <a:pos x="T12" y="T13"/>
                </a:cxn>
              </a:cxnLst>
              <a:rect l="0" t="0" r="r" b="b"/>
              <a:pathLst>
                <a:path w="569" h="578">
                  <a:moveTo>
                    <a:pt x="60" y="166"/>
                  </a:moveTo>
                  <a:cubicBezTo>
                    <a:pt x="127" y="44"/>
                    <a:pt x="280" y="0"/>
                    <a:pt x="402" y="67"/>
                  </a:cubicBezTo>
                  <a:cubicBezTo>
                    <a:pt x="524" y="134"/>
                    <a:pt x="569" y="288"/>
                    <a:pt x="501" y="410"/>
                  </a:cubicBezTo>
                  <a:cubicBezTo>
                    <a:pt x="441" y="520"/>
                    <a:pt x="310" y="567"/>
                    <a:pt x="195" y="525"/>
                  </a:cubicBezTo>
                  <a:cubicBezTo>
                    <a:pt x="116" y="578"/>
                    <a:pt x="116" y="578"/>
                    <a:pt x="116" y="578"/>
                  </a:cubicBezTo>
                  <a:cubicBezTo>
                    <a:pt x="121" y="483"/>
                    <a:pt x="121" y="483"/>
                    <a:pt x="121" y="483"/>
                  </a:cubicBezTo>
                  <a:cubicBezTo>
                    <a:pt x="28" y="407"/>
                    <a:pt x="0" y="274"/>
                    <a:pt x="60" y="166"/>
                  </a:cubicBezTo>
                  <a:close/>
                </a:path>
              </a:pathLst>
            </a:custGeom>
            <a:solidFill>
              <a:schemeClr val="accent4"/>
            </a:solidFill>
            <a:ln>
              <a:noFill/>
            </a:ln>
          </p:spPr>
          <p:txBody>
            <a:bodyPr/>
            <a:lstStyle/>
            <a:p>
              <a:pPr fontAlgn="auto">
                <a:spcBef>
                  <a:spcPts val="0"/>
                </a:spcBef>
                <a:spcAft>
                  <a:spcPts val="0"/>
                </a:spcAft>
                <a:defRPr/>
              </a:pPr>
              <a:endParaRPr lang="zh-CN" altLang="en-US">
                <a:solidFill>
                  <a:prstClr val="black"/>
                </a:solidFill>
                <a:latin typeface="Calibri" panose="020F0502020204030204"/>
                <a:ea typeface="宋体" panose="02010600030101010101" pitchFamily="2" charset="-122"/>
              </a:endParaRPr>
            </a:p>
          </p:txBody>
        </p:sp>
        <p:sp>
          <p:nvSpPr>
            <p:cNvPr id="31" name="Freeform 5"/>
            <p:cNvSpPr>
              <a:spLocks noChangeAspect="1"/>
            </p:cNvSpPr>
            <p:nvPr/>
          </p:nvSpPr>
          <p:spPr bwMode="auto">
            <a:xfrm rot="1200000">
              <a:off x="6616456" y="2265119"/>
              <a:ext cx="780737" cy="903488"/>
            </a:xfrm>
            <a:custGeom>
              <a:avLst/>
              <a:gdLst>
                <a:gd name="T0" fmla="*/ 0 w 505"/>
                <a:gd name="T1" fmla="*/ 252 h 586"/>
                <a:gd name="T2" fmla="*/ 252 w 505"/>
                <a:gd name="T3" fmla="*/ 0 h 586"/>
                <a:gd name="T4" fmla="*/ 505 w 505"/>
                <a:gd name="T5" fmla="*/ 252 h 586"/>
                <a:gd name="T6" fmla="*/ 292 w 505"/>
                <a:gd name="T7" fmla="*/ 501 h 586"/>
                <a:gd name="T8" fmla="*/ 248 w 505"/>
                <a:gd name="T9" fmla="*/ 586 h 586"/>
                <a:gd name="T10" fmla="*/ 206 w 505"/>
                <a:gd name="T11" fmla="*/ 500 h 586"/>
                <a:gd name="T12" fmla="*/ 0 w 505"/>
                <a:gd name="T13" fmla="*/ 252 h 586"/>
              </a:gdLst>
              <a:ahLst/>
              <a:cxnLst>
                <a:cxn ang="0">
                  <a:pos x="T0" y="T1"/>
                </a:cxn>
                <a:cxn ang="0">
                  <a:pos x="T2" y="T3"/>
                </a:cxn>
                <a:cxn ang="0">
                  <a:pos x="T4" y="T5"/>
                </a:cxn>
                <a:cxn ang="0">
                  <a:pos x="T6" y="T7"/>
                </a:cxn>
                <a:cxn ang="0">
                  <a:pos x="T8" y="T9"/>
                </a:cxn>
                <a:cxn ang="0">
                  <a:pos x="T10" y="T11"/>
                </a:cxn>
                <a:cxn ang="0">
                  <a:pos x="T12" y="T13"/>
                </a:cxn>
              </a:cxnLst>
              <a:rect l="0" t="0" r="r" b="b"/>
              <a:pathLst>
                <a:path w="505" h="586">
                  <a:moveTo>
                    <a:pt x="0" y="252"/>
                  </a:moveTo>
                  <a:cubicBezTo>
                    <a:pt x="0" y="113"/>
                    <a:pt x="113" y="0"/>
                    <a:pt x="252" y="0"/>
                  </a:cubicBezTo>
                  <a:cubicBezTo>
                    <a:pt x="392" y="0"/>
                    <a:pt x="505" y="113"/>
                    <a:pt x="505" y="252"/>
                  </a:cubicBezTo>
                  <a:cubicBezTo>
                    <a:pt x="505" y="378"/>
                    <a:pt x="412" y="482"/>
                    <a:pt x="292" y="501"/>
                  </a:cubicBezTo>
                  <a:cubicBezTo>
                    <a:pt x="248" y="586"/>
                    <a:pt x="248" y="586"/>
                    <a:pt x="248" y="586"/>
                  </a:cubicBezTo>
                  <a:cubicBezTo>
                    <a:pt x="206" y="500"/>
                    <a:pt x="206" y="500"/>
                    <a:pt x="206" y="500"/>
                  </a:cubicBezTo>
                  <a:cubicBezTo>
                    <a:pt x="89" y="478"/>
                    <a:pt x="0" y="376"/>
                    <a:pt x="0" y="252"/>
                  </a:cubicBezTo>
                  <a:close/>
                </a:path>
              </a:pathLst>
            </a:custGeom>
            <a:solidFill>
              <a:schemeClr val="tx1">
                <a:lumMod val="65000"/>
                <a:lumOff val="35000"/>
              </a:schemeClr>
            </a:solidFill>
            <a:ln>
              <a:noFill/>
            </a:ln>
          </p:spPr>
          <p:txBody>
            <a:bodyPr/>
            <a:lstStyle/>
            <a:p>
              <a:pPr fontAlgn="auto">
                <a:spcBef>
                  <a:spcPts val="0"/>
                </a:spcBef>
                <a:spcAft>
                  <a:spcPts val="0"/>
                </a:spcAft>
                <a:defRPr/>
              </a:pPr>
              <a:endParaRPr lang="zh-CN" altLang="en-US">
                <a:solidFill>
                  <a:prstClr val="black"/>
                </a:solidFill>
                <a:latin typeface="Calibri" panose="020F0502020204030204"/>
                <a:ea typeface="宋体" panose="02010600030101010101" pitchFamily="2" charset="-122"/>
              </a:endParaRPr>
            </a:p>
          </p:txBody>
        </p:sp>
        <p:sp>
          <p:nvSpPr>
            <p:cNvPr id="56364" name="Freeform 44673"/>
            <p:cNvSpPr/>
            <p:nvPr/>
          </p:nvSpPr>
          <p:spPr bwMode="auto">
            <a:xfrm rot="1020000">
              <a:off x="6836209" y="2463154"/>
              <a:ext cx="354013" cy="442913"/>
            </a:xfrm>
            <a:custGeom>
              <a:avLst/>
              <a:gdLst>
                <a:gd name="T0" fmla="*/ 337382 w 149"/>
                <a:gd name="T1" fmla="*/ 196587 h 187"/>
                <a:gd name="T2" fmla="*/ 273232 w 149"/>
                <a:gd name="T3" fmla="*/ 127900 h 187"/>
                <a:gd name="T4" fmla="*/ 247096 w 149"/>
                <a:gd name="T5" fmla="*/ 40265 h 187"/>
                <a:gd name="T6" fmla="*/ 104541 w 149"/>
                <a:gd name="T7" fmla="*/ 40265 h 187"/>
                <a:gd name="T8" fmla="*/ 78406 w 149"/>
                <a:gd name="T9" fmla="*/ 130269 h 187"/>
                <a:gd name="T10" fmla="*/ 14256 w 149"/>
                <a:gd name="T11" fmla="*/ 198956 h 187"/>
                <a:gd name="T12" fmla="*/ 85533 w 149"/>
                <a:gd name="T13" fmla="*/ 319750 h 187"/>
                <a:gd name="T14" fmla="*/ 152059 w 149"/>
                <a:gd name="T15" fmla="*/ 315013 h 187"/>
                <a:gd name="T16" fmla="*/ 152059 w 149"/>
                <a:gd name="T17" fmla="*/ 423965 h 187"/>
                <a:gd name="T18" fmla="*/ 178194 w 149"/>
                <a:gd name="T19" fmla="*/ 442913 h 187"/>
                <a:gd name="T20" fmla="*/ 204330 w 149"/>
                <a:gd name="T21" fmla="*/ 423965 h 187"/>
                <a:gd name="T22" fmla="*/ 204330 w 149"/>
                <a:gd name="T23" fmla="*/ 315013 h 187"/>
                <a:gd name="T24" fmla="*/ 268480 w 149"/>
                <a:gd name="T25" fmla="*/ 319750 h 187"/>
                <a:gd name="T26" fmla="*/ 337382 w 149"/>
                <a:gd name="T27" fmla="*/ 196587 h 1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9" h="187">
                  <a:moveTo>
                    <a:pt x="142" y="83"/>
                  </a:moveTo>
                  <a:cubicBezTo>
                    <a:pt x="139" y="69"/>
                    <a:pt x="128" y="59"/>
                    <a:pt x="115" y="54"/>
                  </a:cubicBezTo>
                  <a:cubicBezTo>
                    <a:pt x="118" y="41"/>
                    <a:pt x="114" y="27"/>
                    <a:pt x="104" y="17"/>
                  </a:cubicBezTo>
                  <a:cubicBezTo>
                    <a:pt x="87" y="0"/>
                    <a:pt x="60" y="0"/>
                    <a:pt x="44" y="17"/>
                  </a:cubicBezTo>
                  <a:cubicBezTo>
                    <a:pt x="34" y="27"/>
                    <a:pt x="30" y="42"/>
                    <a:pt x="33" y="55"/>
                  </a:cubicBezTo>
                  <a:cubicBezTo>
                    <a:pt x="20" y="59"/>
                    <a:pt x="9" y="70"/>
                    <a:pt x="6" y="84"/>
                  </a:cubicBezTo>
                  <a:cubicBezTo>
                    <a:pt x="0" y="107"/>
                    <a:pt x="13" y="130"/>
                    <a:pt x="36" y="135"/>
                  </a:cubicBezTo>
                  <a:cubicBezTo>
                    <a:pt x="46" y="138"/>
                    <a:pt x="55" y="137"/>
                    <a:pt x="64" y="133"/>
                  </a:cubicBezTo>
                  <a:cubicBezTo>
                    <a:pt x="64" y="179"/>
                    <a:pt x="64" y="179"/>
                    <a:pt x="64" y="179"/>
                  </a:cubicBezTo>
                  <a:cubicBezTo>
                    <a:pt x="64" y="183"/>
                    <a:pt x="69" y="187"/>
                    <a:pt x="75" y="187"/>
                  </a:cubicBezTo>
                  <a:cubicBezTo>
                    <a:pt x="81" y="187"/>
                    <a:pt x="86" y="183"/>
                    <a:pt x="86" y="179"/>
                  </a:cubicBezTo>
                  <a:cubicBezTo>
                    <a:pt x="86" y="133"/>
                    <a:pt x="86" y="133"/>
                    <a:pt x="86" y="133"/>
                  </a:cubicBezTo>
                  <a:cubicBezTo>
                    <a:pt x="94" y="137"/>
                    <a:pt x="104" y="138"/>
                    <a:pt x="113" y="135"/>
                  </a:cubicBezTo>
                  <a:cubicBezTo>
                    <a:pt x="135" y="129"/>
                    <a:pt x="149" y="106"/>
                    <a:pt x="142" y="83"/>
                  </a:cubicBezTo>
                  <a:close/>
                </a:path>
              </a:pathLst>
            </a:custGeom>
            <a:solidFill>
              <a:srgbClr val="F5EDE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365" name="Freeform 30"/>
            <p:cNvSpPr>
              <a:spLocks noChangeAspect="1" noEditPoints="1"/>
            </p:cNvSpPr>
            <p:nvPr/>
          </p:nvSpPr>
          <p:spPr bwMode="auto">
            <a:xfrm>
              <a:off x="6769689" y="3798609"/>
              <a:ext cx="468000" cy="337922"/>
            </a:xfrm>
            <a:custGeom>
              <a:avLst/>
              <a:gdLst>
                <a:gd name="T0" fmla="*/ 133309 w 165"/>
                <a:gd name="T1" fmla="*/ 159186 h 121"/>
                <a:gd name="T2" fmla="*/ 170182 w 165"/>
                <a:gd name="T3" fmla="*/ 229005 h 121"/>
                <a:gd name="T4" fmla="*/ 277964 w 165"/>
                <a:gd name="T5" fmla="*/ 217834 h 121"/>
                <a:gd name="T6" fmla="*/ 294982 w 165"/>
                <a:gd name="T7" fmla="*/ 189907 h 121"/>
                <a:gd name="T8" fmla="*/ 218400 w 165"/>
                <a:gd name="T9" fmla="*/ 78197 h 121"/>
                <a:gd name="T10" fmla="*/ 399927 w 165"/>
                <a:gd name="T11" fmla="*/ 337922 h 121"/>
                <a:gd name="T12" fmla="*/ 331855 w 165"/>
                <a:gd name="T13" fmla="*/ 254140 h 121"/>
                <a:gd name="T14" fmla="*/ 218400 w 165"/>
                <a:gd name="T15" fmla="*/ 262518 h 121"/>
                <a:gd name="T16" fmla="*/ 85091 w 165"/>
                <a:gd name="T17" fmla="*/ 321166 h 121"/>
                <a:gd name="T18" fmla="*/ 85091 w 165"/>
                <a:gd name="T19" fmla="*/ 153601 h 121"/>
                <a:gd name="T20" fmla="*/ 121964 w 165"/>
                <a:gd name="T21" fmla="*/ 125673 h 121"/>
                <a:gd name="T22" fmla="*/ 96436 w 165"/>
                <a:gd name="T23" fmla="*/ 108917 h 121"/>
                <a:gd name="T24" fmla="*/ 14182 w 165"/>
                <a:gd name="T25" fmla="*/ 67026 h 121"/>
                <a:gd name="T26" fmla="*/ 119127 w 165"/>
                <a:gd name="T27" fmla="*/ 67026 h 121"/>
                <a:gd name="T28" fmla="*/ 141818 w 165"/>
                <a:gd name="T29" fmla="*/ 89368 h 121"/>
                <a:gd name="T30" fmla="*/ 294982 w 165"/>
                <a:gd name="T31" fmla="*/ 92161 h 121"/>
                <a:gd name="T32" fmla="*/ 312000 w 165"/>
                <a:gd name="T33" fmla="*/ 67026 h 121"/>
                <a:gd name="T34" fmla="*/ 450982 w 165"/>
                <a:gd name="T35" fmla="*/ 67026 h 121"/>
                <a:gd name="T36" fmla="*/ 334691 w 165"/>
                <a:gd name="T37" fmla="*/ 117295 h 121"/>
                <a:gd name="T38" fmla="*/ 320509 w 165"/>
                <a:gd name="T39" fmla="*/ 159186 h 121"/>
                <a:gd name="T40" fmla="*/ 354545 w 165"/>
                <a:gd name="T41" fmla="*/ 220627 h 121"/>
                <a:gd name="T42" fmla="*/ 468000 w 165"/>
                <a:gd name="T43" fmla="*/ 270896 h 121"/>
                <a:gd name="T44" fmla="*/ 116291 w 165"/>
                <a:gd name="T45" fmla="*/ 178736 h 121"/>
                <a:gd name="T46" fmla="*/ 19855 w 165"/>
                <a:gd name="T47" fmla="*/ 237383 h 121"/>
                <a:gd name="T48" fmla="*/ 150327 w 165"/>
                <a:gd name="T49" fmla="*/ 237383 h 121"/>
                <a:gd name="T50" fmla="*/ 329018 w 165"/>
                <a:gd name="T51" fmla="*/ 75404 h 121"/>
                <a:gd name="T52" fmla="*/ 348873 w 165"/>
                <a:gd name="T53" fmla="*/ 108917 h 121"/>
                <a:gd name="T54" fmla="*/ 433964 w 165"/>
                <a:gd name="T55" fmla="*/ 67026 h 121"/>
                <a:gd name="T56" fmla="*/ 329018 w 165"/>
                <a:gd name="T57" fmla="*/ 67026 h 121"/>
                <a:gd name="T58" fmla="*/ 65236 w 165"/>
                <a:gd name="T59" fmla="*/ 33513 h 121"/>
                <a:gd name="T60" fmla="*/ 65236 w 165"/>
                <a:gd name="T61" fmla="*/ 103332 h 121"/>
                <a:gd name="T62" fmla="*/ 79418 w 165"/>
                <a:gd name="T63" fmla="*/ 75404 h 121"/>
                <a:gd name="T64" fmla="*/ 448145 w 165"/>
                <a:gd name="T65" fmla="*/ 270896 h 121"/>
                <a:gd name="T66" fmla="*/ 348873 w 165"/>
                <a:gd name="T67" fmla="*/ 270896 h 121"/>
                <a:gd name="T68" fmla="*/ 448145 w 165"/>
                <a:gd name="T69" fmla="*/ 270896 h 1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121">
                  <a:moveTo>
                    <a:pt x="77" y="28"/>
                  </a:moveTo>
                  <a:cubicBezTo>
                    <a:pt x="61" y="28"/>
                    <a:pt x="47" y="41"/>
                    <a:pt x="47" y="57"/>
                  </a:cubicBezTo>
                  <a:cubicBezTo>
                    <a:pt x="47" y="58"/>
                    <a:pt x="47" y="59"/>
                    <a:pt x="48" y="60"/>
                  </a:cubicBezTo>
                  <a:cubicBezTo>
                    <a:pt x="55" y="65"/>
                    <a:pt x="59" y="73"/>
                    <a:pt x="60" y="82"/>
                  </a:cubicBezTo>
                  <a:cubicBezTo>
                    <a:pt x="65" y="85"/>
                    <a:pt x="71" y="87"/>
                    <a:pt x="77" y="87"/>
                  </a:cubicBezTo>
                  <a:cubicBezTo>
                    <a:pt x="85" y="87"/>
                    <a:pt x="92" y="83"/>
                    <a:pt x="98" y="78"/>
                  </a:cubicBezTo>
                  <a:cubicBezTo>
                    <a:pt x="97" y="76"/>
                    <a:pt x="97" y="73"/>
                    <a:pt x="98" y="71"/>
                  </a:cubicBezTo>
                  <a:cubicBezTo>
                    <a:pt x="100" y="69"/>
                    <a:pt x="102" y="68"/>
                    <a:pt x="104" y="68"/>
                  </a:cubicBezTo>
                  <a:cubicBezTo>
                    <a:pt x="105" y="65"/>
                    <a:pt x="106" y="61"/>
                    <a:pt x="106" y="57"/>
                  </a:cubicBezTo>
                  <a:cubicBezTo>
                    <a:pt x="106" y="41"/>
                    <a:pt x="93" y="28"/>
                    <a:pt x="77" y="28"/>
                  </a:cubicBezTo>
                  <a:moveTo>
                    <a:pt x="165" y="97"/>
                  </a:moveTo>
                  <a:cubicBezTo>
                    <a:pt x="165" y="111"/>
                    <a:pt x="154" y="121"/>
                    <a:pt x="141" y="121"/>
                  </a:cubicBezTo>
                  <a:cubicBezTo>
                    <a:pt x="127" y="121"/>
                    <a:pt x="116" y="111"/>
                    <a:pt x="116" y="97"/>
                  </a:cubicBezTo>
                  <a:cubicBezTo>
                    <a:pt x="116" y="95"/>
                    <a:pt x="117" y="93"/>
                    <a:pt x="117" y="91"/>
                  </a:cubicBezTo>
                  <a:cubicBezTo>
                    <a:pt x="115" y="90"/>
                    <a:pt x="106" y="84"/>
                    <a:pt x="103" y="83"/>
                  </a:cubicBezTo>
                  <a:cubicBezTo>
                    <a:pt x="96" y="90"/>
                    <a:pt x="87" y="94"/>
                    <a:pt x="77" y="94"/>
                  </a:cubicBezTo>
                  <a:cubicBezTo>
                    <a:pt x="71" y="94"/>
                    <a:pt x="65" y="92"/>
                    <a:pt x="60" y="90"/>
                  </a:cubicBezTo>
                  <a:cubicBezTo>
                    <a:pt x="58" y="104"/>
                    <a:pt x="45" y="115"/>
                    <a:pt x="30" y="115"/>
                  </a:cubicBezTo>
                  <a:cubicBezTo>
                    <a:pt x="13" y="115"/>
                    <a:pt x="0" y="102"/>
                    <a:pt x="0" y="85"/>
                  </a:cubicBezTo>
                  <a:cubicBezTo>
                    <a:pt x="0" y="68"/>
                    <a:pt x="13" y="55"/>
                    <a:pt x="30" y="55"/>
                  </a:cubicBezTo>
                  <a:cubicBezTo>
                    <a:pt x="34" y="55"/>
                    <a:pt x="37" y="55"/>
                    <a:pt x="40" y="56"/>
                  </a:cubicBezTo>
                  <a:cubicBezTo>
                    <a:pt x="40" y="52"/>
                    <a:pt x="41" y="48"/>
                    <a:pt x="43" y="45"/>
                  </a:cubicBezTo>
                  <a:cubicBezTo>
                    <a:pt x="42" y="45"/>
                    <a:pt x="42" y="45"/>
                    <a:pt x="42" y="45"/>
                  </a:cubicBezTo>
                  <a:cubicBezTo>
                    <a:pt x="34" y="39"/>
                    <a:pt x="34" y="39"/>
                    <a:pt x="34" y="39"/>
                  </a:cubicBezTo>
                  <a:cubicBezTo>
                    <a:pt x="31" y="41"/>
                    <a:pt x="27" y="43"/>
                    <a:pt x="23" y="43"/>
                  </a:cubicBezTo>
                  <a:cubicBezTo>
                    <a:pt x="13" y="43"/>
                    <a:pt x="5" y="34"/>
                    <a:pt x="5" y="24"/>
                  </a:cubicBezTo>
                  <a:cubicBezTo>
                    <a:pt x="5" y="14"/>
                    <a:pt x="13" y="6"/>
                    <a:pt x="23" y="6"/>
                  </a:cubicBezTo>
                  <a:cubicBezTo>
                    <a:pt x="34" y="6"/>
                    <a:pt x="42" y="14"/>
                    <a:pt x="42" y="24"/>
                  </a:cubicBezTo>
                  <a:cubicBezTo>
                    <a:pt x="42" y="25"/>
                    <a:pt x="42" y="26"/>
                    <a:pt x="42" y="27"/>
                  </a:cubicBezTo>
                  <a:cubicBezTo>
                    <a:pt x="50" y="32"/>
                    <a:pt x="50" y="32"/>
                    <a:pt x="50" y="32"/>
                  </a:cubicBezTo>
                  <a:cubicBezTo>
                    <a:pt x="57" y="25"/>
                    <a:pt x="66" y="21"/>
                    <a:pt x="77" y="21"/>
                  </a:cubicBezTo>
                  <a:cubicBezTo>
                    <a:pt x="88" y="21"/>
                    <a:pt x="98" y="26"/>
                    <a:pt x="104" y="33"/>
                  </a:cubicBezTo>
                  <a:cubicBezTo>
                    <a:pt x="111" y="30"/>
                    <a:pt x="111" y="30"/>
                    <a:pt x="111" y="30"/>
                  </a:cubicBezTo>
                  <a:cubicBezTo>
                    <a:pt x="110" y="28"/>
                    <a:pt x="110" y="26"/>
                    <a:pt x="110" y="24"/>
                  </a:cubicBezTo>
                  <a:cubicBezTo>
                    <a:pt x="110" y="11"/>
                    <a:pt x="121" y="0"/>
                    <a:pt x="135" y="0"/>
                  </a:cubicBezTo>
                  <a:cubicBezTo>
                    <a:pt x="148" y="0"/>
                    <a:pt x="159" y="11"/>
                    <a:pt x="159" y="24"/>
                  </a:cubicBezTo>
                  <a:cubicBezTo>
                    <a:pt x="159" y="38"/>
                    <a:pt x="148" y="49"/>
                    <a:pt x="135" y="49"/>
                  </a:cubicBezTo>
                  <a:cubicBezTo>
                    <a:pt x="128" y="49"/>
                    <a:pt x="122" y="46"/>
                    <a:pt x="118" y="42"/>
                  </a:cubicBezTo>
                  <a:cubicBezTo>
                    <a:pt x="111" y="46"/>
                    <a:pt x="111" y="46"/>
                    <a:pt x="111" y="46"/>
                  </a:cubicBezTo>
                  <a:cubicBezTo>
                    <a:pt x="113" y="49"/>
                    <a:pt x="113" y="53"/>
                    <a:pt x="113" y="57"/>
                  </a:cubicBezTo>
                  <a:cubicBezTo>
                    <a:pt x="113" y="62"/>
                    <a:pt x="112" y="66"/>
                    <a:pt x="111" y="70"/>
                  </a:cubicBezTo>
                  <a:cubicBezTo>
                    <a:pt x="125" y="79"/>
                    <a:pt x="125" y="79"/>
                    <a:pt x="125" y="79"/>
                  </a:cubicBezTo>
                  <a:cubicBezTo>
                    <a:pt x="129" y="75"/>
                    <a:pt x="135" y="73"/>
                    <a:pt x="141" y="73"/>
                  </a:cubicBezTo>
                  <a:cubicBezTo>
                    <a:pt x="154" y="73"/>
                    <a:pt x="165" y="84"/>
                    <a:pt x="165" y="97"/>
                  </a:cubicBezTo>
                  <a:moveTo>
                    <a:pt x="53" y="85"/>
                  </a:moveTo>
                  <a:cubicBezTo>
                    <a:pt x="53" y="76"/>
                    <a:pt x="48" y="68"/>
                    <a:pt x="41" y="64"/>
                  </a:cubicBezTo>
                  <a:cubicBezTo>
                    <a:pt x="38" y="63"/>
                    <a:pt x="34" y="62"/>
                    <a:pt x="30" y="62"/>
                  </a:cubicBezTo>
                  <a:cubicBezTo>
                    <a:pt x="17" y="62"/>
                    <a:pt x="7" y="72"/>
                    <a:pt x="7" y="85"/>
                  </a:cubicBezTo>
                  <a:cubicBezTo>
                    <a:pt x="7" y="98"/>
                    <a:pt x="17" y="108"/>
                    <a:pt x="30" y="108"/>
                  </a:cubicBezTo>
                  <a:cubicBezTo>
                    <a:pt x="43" y="108"/>
                    <a:pt x="53" y="98"/>
                    <a:pt x="53" y="85"/>
                  </a:cubicBezTo>
                  <a:close/>
                  <a:moveTo>
                    <a:pt x="116" y="24"/>
                  </a:moveTo>
                  <a:cubicBezTo>
                    <a:pt x="116" y="25"/>
                    <a:pt x="116" y="26"/>
                    <a:pt x="116" y="27"/>
                  </a:cubicBezTo>
                  <a:cubicBezTo>
                    <a:pt x="119" y="26"/>
                    <a:pt x="123" y="27"/>
                    <a:pt x="125" y="30"/>
                  </a:cubicBezTo>
                  <a:cubicBezTo>
                    <a:pt x="126" y="33"/>
                    <a:pt x="126" y="37"/>
                    <a:pt x="123" y="39"/>
                  </a:cubicBezTo>
                  <a:cubicBezTo>
                    <a:pt x="126" y="41"/>
                    <a:pt x="130" y="43"/>
                    <a:pt x="135" y="43"/>
                  </a:cubicBezTo>
                  <a:cubicBezTo>
                    <a:pt x="145" y="43"/>
                    <a:pt x="153" y="35"/>
                    <a:pt x="153" y="24"/>
                  </a:cubicBezTo>
                  <a:cubicBezTo>
                    <a:pt x="153" y="14"/>
                    <a:pt x="145" y="6"/>
                    <a:pt x="135" y="6"/>
                  </a:cubicBezTo>
                  <a:cubicBezTo>
                    <a:pt x="124" y="6"/>
                    <a:pt x="116" y="14"/>
                    <a:pt x="116" y="24"/>
                  </a:cubicBezTo>
                  <a:moveTo>
                    <a:pt x="36" y="24"/>
                  </a:moveTo>
                  <a:cubicBezTo>
                    <a:pt x="36" y="17"/>
                    <a:pt x="30" y="12"/>
                    <a:pt x="23" y="12"/>
                  </a:cubicBezTo>
                  <a:cubicBezTo>
                    <a:pt x="17" y="12"/>
                    <a:pt x="11" y="17"/>
                    <a:pt x="11" y="24"/>
                  </a:cubicBezTo>
                  <a:cubicBezTo>
                    <a:pt x="11" y="31"/>
                    <a:pt x="17" y="37"/>
                    <a:pt x="23" y="37"/>
                  </a:cubicBezTo>
                  <a:cubicBezTo>
                    <a:pt x="25" y="37"/>
                    <a:pt x="27" y="36"/>
                    <a:pt x="29" y="36"/>
                  </a:cubicBezTo>
                  <a:cubicBezTo>
                    <a:pt x="27" y="33"/>
                    <a:pt x="27" y="30"/>
                    <a:pt x="28" y="27"/>
                  </a:cubicBezTo>
                  <a:cubicBezTo>
                    <a:pt x="30" y="25"/>
                    <a:pt x="33" y="24"/>
                    <a:pt x="36" y="24"/>
                  </a:cubicBezTo>
                  <a:moveTo>
                    <a:pt x="158" y="97"/>
                  </a:moveTo>
                  <a:cubicBezTo>
                    <a:pt x="158" y="87"/>
                    <a:pt x="150" y="79"/>
                    <a:pt x="141" y="79"/>
                  </a:cubicBezTo>
                  <a:cubicBezTo>
                    <a:pt x="131" y="79"/>
                    <a:pt x="123" y="87"/>
                    <a:pt x="123" y="97"/>
                  </a:cubicBezTo>
                  <a:cubicBezTo>
                    <a:pt x="123" y="107"/>
                    <a:pt x="131" y="115"/>
                    <a:pt x="141" y="115"/>
                  </a:cubicBezTo>
                  <a:cubicBezTo>
                    <a:pt x="150" y="115"/>
                    <a:pt x="158" y="107"/>
                    <a:pt x="158" y="97"/>
                  </a:cubicBezTo>
                </a:path>
              </a:pathLst>
            </a:custGeom>
            <a:solidFill>
              <a:srgbClr val="F5EDE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366" name="Freeform 14"/>
            <p:cNvSpPr>
              <a:spLocks noEditPoints="1"/>
            </p:cNvSpPr>
            <p:nvPr/>
          </p:nvSpPr>
          <p:spPr bwMode="auto">
            <a:xfrm rot="-1800000">
              <a:off x="5013439" y="3139402"/>
              <a:ext cx="454025" cy="523875"/>
            </a:xfrm>
            <a:custGeom>
              <a:avLst/>
              <a:gdLst>
                <a:gd name="T0" fmla="*/ 287665 w 131"/>
                <a:gd name="T1" fmla="*/ 451018 h 151"/>
                <a:gd name="T2" fmla="*/ 298062 w 131"/>
                <a:gd name="T3" fmla="*/ 471834 h 151"/>
                <a:gd name="T4" fmla="*/ 166360 w 131"/>
                <a:gd name="T5" fmla="*/ 478773 h 151"/>
                <a:gd name="T6" fmla="*/ 155963 w 131"/>
                <a:gd name="T7" fmla="*/ 457957 h 151"/>
                <a:gd name="T8" fmla="*/ 166360 w 131"/>
                <a:gd name="T9" fmla="*/ 451018 h 151"/>
                <a:gd name="T10" fmla="*/ 270335 w 131"/>
                <a:gd name="T11" fmla="*/ 509998 h 151"/>
                <a:gd name="T12" fmla="*/ 197553 w 131"/>
                <a:gd name="T13" fmla="*/ 523875 h 151"/>
                <a:gd name="T14" fmla="*/ 180224 w 131"/>
                <a:gd name="T15" fmla="*/ 496120 h 151"/>
                <a:gd name="T16" fmla="*/ 225280 w 131"/>
                <a:gd name="T17" fmla="*/ 117959 h 151"/>
                <a:gd name="T18" fmla="*/ 284199 w 131"/>
                <a:gd name="T19" fmla="*/ 433671 h 151"/>
                <a:gd name="T20" fmla="*/ 107441 w 131"/>
                <a:gd name="T21" fmla="*/ 235917 h 151"/>
                <a:gd name="T22" fmla="*/ 225280 w 131"/>
                <a:gd name="T23" fmla="*/ 117959 h 151"/>
                <a:gd name="T24" fmla="*/ 249540 w 131"/>
                <a:gd name="T25" fmla="*/ 142244 h 151"/>
                <a:gd name="T26" fmla="*/ 273801 w 131"/>
                <a:gd name="T27" fmla="*/ 156122 h 151"/>
                <a:gd name="T28" fmla="*/ 246075 w 131"/>
                <a:gd name="T29" fmla="*/ 149183 h 151"/>
                <a:gd name="T30" fmla="*/ 173292 w 131"/>
                <a:gd name="T31" fmla="*/ 183877 h 151"/>
                <a:gd name="T32" fmla="*/ 145565 w 131"/>
                <a:gd name="T33" fmla="*/ 235917 h 151"/>
                <a:gd name="T34" fmla="*/ 138634 w 131"/>
                <a:gd name="T35" fmla="*/ 281019 h 151"/>
                <a:gd name="T36" fmla="*/ 131702 w 131"/>
                <a:gd name="T37" fmla="*/ 256733 h 151"/>
                <a:gd name="T38" fmla="*/ 131702 w 131"/>
                <a:gd name="T39" fmla="*/ 208162 h 151"/>
                <a:gd name="T40" fmla="*/ 162894 w 131"/>
                <a:gd name="T41" fmla="*/ 163060 h 151"/>
                <a:gd name="T42" fmla="*/ 225280 w 131"/>
                <a:gd name="T43" fmla="*/ 138775 h 151"/>
                <a:gd name="T44" fmla="*/ 242609 w 131"/>
                <a:gd name="T45" fmla="*/ 138775 h 151"/>
                <a:gd name="T46" fmla="*/ 242609 w 131"/>
                <a:gd name="T47" fmla="*/ 0 h 151"/>
                <a:gd name="T48" fmla="*/ 228745 w 131"/>
                <a:gd name="T49" fmla="*/ 79796 h 151"/>
                <a:gd name="T50" fmla="*/ 214882 w 131"/>
                <a:gd name="T51" fmla="*/ 0 h 151"/>
                <a:gd name="T52" fmla="*/ 398572 w 131"/>
                <a:gd name="T53" fmla="*/ 76326 h 151"/>
                <a:gd name="T54" fmla="*/ 322323 w 131"/>
                <a:gd name="T55" fmla="*/ 111020 h 151"/>
                <a:gd name="T56" fmla="*/ 117839 w 131"/>
                <a:gd name="T57" fmla="*/ 353876 h 151"/>
                <a:gd name="T58" fmla="*/ 58919 w 131"/>
                <a:gd name="T59" fmla="*/ 374692 h 151"/>
                <a:gd name="T60" fmla="*/ 117839 w 131"/>
                <a:gd name="T61" fmla="*/ 353876 h 151"/>
                <a:gd name="T62" fmla="*/ 76248 w 131"/>
                <a:gd name="T63" fmla="*/ 55510 h 151"/>
                <a:gd name="T64" fmla="*/ 110907 w 131"/>
                <a:gd name="T65" fmla="*/ 128367 h 151"/>
                <a:gd name="T66" fmla="*/ 76248 w 131"/>
                <a:gd name="T67" fmla="*/ 55510 h 151"/>
                <a:gd name="T68" fmla="*/ 377777 w 131"/>
                <a:gd name="T69" fmla="*/ 395508 h 151"/>
                <a:gd name="T70" fmla="*/ 353516 w 131"/>
                <a:gd name="T71" fmla="*/ 333060 h 151"/>
                <a:gd name="T72" fmla="*/ 336186 w 131"/>
                <a:gd name="T73" fmla="*/ 353876 h 151"/>
                <a:gd name="T74" fmla="*/ 454025 w 131"/>
                <a:gd name="T75" fmla="*/ 239387 h 151"/>
                <a:gd name="T76" fmla="*/ 388174 w 131"/>
                <a:gd name="T77" fmla="*/ 235917 h 151"/>
                <a:gd name="T78" fmla="*/ 454025 w 131"/>
                <a:gd name="T79" fmla="*/ 211632 h 151"/>
                <a:gd name="T80" fmla="*/ 0 w 131"/>
                <a:gd name="T81" fmla="*/ 239387 h 151"/>
                <a:gd name="T82" fmla="*/ 69317 w 131"/>
                <a:gd name="T83" fmla="*/ 211632 h 151"/>
                <a:gd name="T84" fmla="*/ 69317 w 131"/>
                <a:gd name="T85" fmla="*/ 239387 h 1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1" h="151">
                  <a:moveTo>
                    <a:pt x="48" y="130"/>
                  </a:moveTo>
                  <a:cubicBezTo>
                    <a:pt x="83" y="130"/>
                    <a:pt x="83" y="130"/>
                    <a:pt x="83" y="130"/>
                  </a:cubicBezTo>
                  <a:cubicBezTo>
                    <a:pt x="84" y="130"/>
                    <a:pt x="86" y="131"/>
                    <a:pt x="86" y="132"/>
                  </a:cubicBezTo>
                  <a:cubicBezTo>
                    <a:pt x="86" y="136"/>
                    <a:pt x="86" y="136"/>
                    <a:pt x="86" y="136"/>
                  </a:cubicBezTo>
                  <a:cubicBezTo>
                    <a:pt x="86" y="137"/>
                    <a:pt x="84" y="138"/>
                    <a:pt x="83" y="138"/>
                  </a:cubicBezTo>
                  <a:cubicBezTo>
                    <a:pt x="48" y="138"/>
                    <a:pt x="48" y="138"/>
                    <a:pt x="48" y="138"/>
                  </a:cubicBezTo>
                  <a:cubicBezTo>
                    <a:pt x="46" y="138"/>
                    <a:pt x="45" y="137"/>
                    <a:pt x="45" y="136"/>
                  </a:cubicBezTo>
                  <a:cubicBezTo>
                    <a:pt x="45" y="132"/>
                    <a:pt x="45" y="132"/>
                    <a:pt x="45" y="132"/>
                  </a:cubicBezTo>
                  <a:cubicBezTo>
                    <a:pt x="45" y="131"/>
                    <a:pt x="46" y="130"/>
                    <a:pt x="48" y="130"/>
                  </a:cubicBezTo>
                  <a:cubicBezTo>
                    <a:pt x="48" y="130"/>
                    <a:pt x="48" y="130"/>
                    <a:pt x="48" y="130"/>
                  </a:cubicBezTo>
                  <a:close/>
                  <a:moveTo>
                    <a:pt x="78" y="143"/>
                  </a:moveTo>
                  <a:cubicBezTo>
                    <a:pt x="78" y="147"/>
                    <a:pt x="78" y="147"/>
                    <a:pt x="78" y="147"/>
                  </a:cubicBezTo>
                  <a:cubicBezTo>
                    <a:pt x="78" y="149"/>
                    <a:pt x="76" y="151"/>
                    <a:pt x="74" y="151"/>
                  </a:cubicBezTo>
                  <a:cubicBezTo>
                    <a:pt x="57" y="151"/>
                    <a:pt x="57" y="151"/>
                    <a:pt x="57" y="151"/>
                  </a:cubicBezTo>
                  <a:cubicBezTo>
                    <a:pt x="54" y="151"/>
                    <a:pt x="52" y="149"/>
                    <a:pt x="52" y="147"/>
                  </a:cubicBezTo>
                  <a:cubicBezTo>
                    <a:pt x="52" y="143"/>
                    <a:pt x="52" y="143"/>
                    <a:pt x="52" y="143"/>
                  </a:cubicBezTo>
                  <a:cubicBezTo>
                    <a:pt x="78" y="143"/>
                    <a:pt x="78" y="143"/>
                    <a:pt x="78" y="143"/>
                  </a:cubicBezTo>
                  <a:close/>
                  <a:moveTo>
                    <a:pt x="65" y="34"/>
                  </a:moveTo>
                  <a:cubicBezTo>
                    <a:pt x="84" y="34"/>
                    <a:pt x="99" y="49"/>
                    <a:pt x="99" y="68"/>
                  </a:cubicBezTo>
                  <a:cubicBezTo>
                    <a:pt x="99" y="89"/>
                    <a:pt x="82" y="94"/>
                    <a:pt x="82" y="125"/>
                  </a:cubicBezTo>
                  <a:cubicBezTo>
                    <a:pt x="49" y="125"/>
                    <a:pt x="49" y="125"/>
                    <a:pt x="49" y="125"/>
                  </a:cubicBezTo>
                  <a:cubicBezTo>
                    <a:pt x="49" y="94"/>
                    <a:pt x="31" y="89"/>
                    <a:pt x="31" y="68"/>
                  </a:cubicBezTo>
                  <a:cubicBezTo>
                    <a:pt x="31" y="49"/>
                    <a:pt x="47" y="34"/>
                    <a:pt x="65" y="34"/>
                  </a:cubicBezTo>
                  <a:cubicBezTo>
                    <a:pt x="65" y="34"/>
                    <a:pt x="65" y="34"/>
                    <a:pt x="65" y="34"/>
                  </a:cubicBezTo>
                  <a:close/>
                  <a:moveTo>
                    <a:pt x="70" y="40"/>
                  </a:moveTo>
                  <a:cubicBezTo>
                    <a:pt x="72" y="41"/>
                    <a:pt x="72" y="41"/>
                    <a:pt x="72" y="41"/>
                  </a:cubicBezTo>
                  <a:cubicBezTo>
                    <a:pt x="76" y="42"/>
                    <a:pt x="80" y="44"/>
                    <a:pt x="83" y="46"/>
                  </a:cubicBezTo>
                  <a:cubicBezTo>
                    <a:pt x="82" y="46"/>
                    <a:pt x="80" y="45"/>
                    <a:pt x="79" y="45"/>
                  </a:cubicBezTo>
                  <a:cubicBezTo>
                    <a:pt x="76" y="44"/>
                    <a:pt x="76" y="44"/>
                    <a:pt x="76" y="44"/>
                  </a:cubicBezTo>
                  <a:cubicBezTo>
                    <a:pt x="74" y="44"/>
                    <a:pt x="73" y="44"/>
                    <a:pt x="71" y="43"/>
                  </a:cubicBezTo>
                  <a:cubicBezTo>
                    <a:pt x="69" y="44"/>
                    <a:pt x="66" y="44"/>
                    <a:pt x="64" y="45"/>
                  </a:cubicBezTo>
                  <a:cubicBezTo>
                    <a:pt x="59" y="46"/>
                    <a:pt x="54" y="49"/>
                    <a:pt x="50" y="53"/>
                  </a:cubicBezTo>
                  <a:cubicBezTo>
                    <a:pt x="49" y="55"/>
                    <a:pt x="49" y="55"/>
                    <a:pt x="49" y="55"/>
                  </a:cubicBezTo>
                  <a:cubicBezTo>
                    <a:pt x="45" y="59"/>
                    <a:pt x="43" y="63"/>
                    <a:pt x="42" y="68"/>
                  </a:cubicBezTo>
                  <a:cubicBezTo>
                    <a:pt x="41" y="72"/>
                    <a:pt x="41" y="72"/>
                    <a:pt x="41" y="72"/>
                  </a:cubicBezTo>
                  <a:cubicBezTo>
                    <a:pt x="40" y="75"/>
                    <a:pt x="40" y="78"/>
                    <a:pt x="40" y="81"/>
                  </a:cubicBezTo>
                  <a:cubicBezTo>
                    <a:pt x="40" y="80"/>
                    <a:pt x="39" y="78"/>
                    <a:pt x="38" y="77"/>
                  </a:cubicBezTo>
                  <a:cubicBezTo>
                    <a:pt x="38" y="74"/>
                    <a:pt x="38" y="74"/>
                    <a:pt x="38" y="74"/>
                  </a:cubicBezTo>
                  <a:cubicBezTo>
                    <a:pt x="37" y="70"/>
                    <a:pt x="37" y="66"/>
                    <a:pt x="38" y="62"/>
                  </a:cubicBezTo>
                  <a:cubicBezTo>
                    <a:pt x="38" y="60"/>
                    <a:pt x="38" y="60"/>
                    <a:pt x="38" y="60"/>
                  </a:cubicBezTo>
                  <a:cubicBezTo>
                    <a:pt x="40" y="56"/>
                    <a:pt x="42" y="53"/>
                    <a:pt x="45" y="49"/>
                  </a:cubicBezTo>
                  <a:cubicBezTo>
                    <a:pt x="47" y="47"/>
                    <a:pt x="47" y="47"/>
                    <a:pt x="47" y="47"/>
                  </a:cubicBezTo>
                  <a:cubicBezTo>
                    <a:pt x="50" y="44"/>
                    <a:pt x="54" y="42"/>
                    <a:pt x="58" y="41"/>
                  </a:cubicBezTo>
                  <a:cubicBezTo>
                    <a:pt x="61" y="40"/>
                    <a:pt x="63" y="40"/>
                    <a:pt x="65" y="40"/>
                  </a:cubicBezTo>
                  <a:cubicBezTo>
                    <a:pt x="67" y="40"/>
                    <a:pt x="68" y="40"/>
                    <a:pt x="70" y="40"/>
                  </a:cubicBezTo>
                  <a:cubicBezTo>
                    <a:pt x="70" y="40"/>
                    <a:pt x="70" y="40"/>
                    <a:pt x="70" y="40"/>
                  </a:cubicBezTo>
                  <a:close/>
                  <a:moveTo>
                    <a:pt x="62" y="0"/>
                  </a:moveTo>
                  <a:cubicBezTo>
                    <a:pt x="70" y="0"/>
                    <a:pt x="70" y="0"/>
                    <a:pt x="70" y="0"/>
                  </a:cubicBezTo>
                  <a:cubicBezTo>
                    <a:pt x="70" y="23"/>
                    <a:pt x="70" y="23"/>
                    <a:pt x="70" y="23"/>
                  </a:cubicBezTo>
                  <a:cubicBezTo>
                    <a:pt x="68" y="23"/>
                    <a:pt x="67" y="23"/>
                    <a:pt x="66" y="23"/>
                  </a:cubicBezTo>
                  <a:cubicBezTo>
                    <a:pt x="64" y="23"/>
                    <a:pt x="63" y="23"/>
                    <a:pt x="62" y="23"/>
                  </a:cubicBezTo>
                  <a:cubicBezTo>
                    <a:pt x="62" y="0"/>
                    <a:pt x="62" y="0"/>
                    <a:pt x="62" y="0"/>
                  </a:cubicBezTo>
                  <a:close/>
                  <a:moveTo>
                    <a:pt x="109" y="16"/>
                  </a:moveTo>
                  <a:cubicBezTo>
                    <a:pt x="115" y="22"/>
                    <a:pt x="115" y="22"/>
                    <a:pt x="115" y="22"/>
                  </a:cubicBezTo>
                  <a:cubicBezTo>
                    <a:pt x="99" y="37"/>
                    <a:pt x="99" y="37"/>
                    <a:pt x="99" y="37"/>
                  </a:cubicBezTo>
                  <a:cubicBezTo>
                    <a:pt x="97" y="35"/>
                    <a:pt x="95" y="33"/>
                    <a:pt x="93" y="32"/>
                  </a:cubicBezTo>
                  <a:cubicBezTo>
                    <a:pt x="109" y="16"/>
                    <a:pt x="109" y="16"/>
                    <a:pt x="109" y="16"/>
                  </a:cubicBezTo>
                  <a:close/>
                  <a:moveTo>
                    <a:pt x="34" y="102"/>
                  </a:moveTo>
                  <a:cubicBezTo>
                    <a:pt x="22" y="114"/>
                    <a:pt x="22" y="114"/>
                    <a:pt x="22" y="114"/>
                  </a:cubicBezTo>
                  <a:cubicBezTo>
                    <a:pt x="17" y="108"/>
                    <a:pt x="17" y="108"/>
                    <a:pt x="17" y="108"/>
                  </a:cubicBezTo>
                  <a:cubicBezTo>
                    <a:pt x="29" y="96"/>
                    <a:pt x="29" y="96"/>
                    <a:pt x="29" y="96"/>
                  </a:cubicBezTo>
                  <a:cubicBezTo>
                    <a:pt x="31" y="98"/>
                    <a:pt x="32" y="100"/>
                    <a:pt x="34" y="102"/>
                  </a:cubicBezTo>
                  <a:cubicBezTo>
                    <a:pt x="34" y="102"/>
                    <a:pt x="34" y="102"/>
                    <a:pt x="34" y="102"/>
                  </a:cubicBezTo>
                  <a:close/>
                  <a:moveTo>
                    <a:pt x="22" y="16"/>
                  </a:moveTo>
                  <a:cubicBezTo>
                    <a:pt x="17" y="22"/>
                    <a:pt x="17" y="22"/>
                    <a:pt x="17" y="22"/>
                  </a:cubicBezTo>
                  <a:cubicBezTo>
                    <a:pt x="32" y="37"/>
                    <a:pt x="32" y="37"/>
                    <a:pt x="32" y="37"/>
                  </a:cubicBezTo>
                  <a:cubicBezTo>
                    <a:pt x="34" y="35"/>
                    <a:pt x="36" y="33"/>
                    <a:pt x="38" y="32"/>
                  </a:cubicBezTo>
                  <a:cubicBezTo>
                    <a:pt x="22" y="16"/>
                    <a:pt x="22" y="16"/>
                    <a:pt x="22" y="16"/>
                  </a:cubicBezTo>
                  <a:close/>
                  <a:moveTo>
                    <a:pt x="97" y="102"/>
                  </a:moveTo>
                  <a:cubicBezTo>
                    <a:pt x="109" y="114"/>
                    <a:pt x="109" y="114"/>
                    <a:pt x="109" y="114"/>
                  </a:cubicBezTo>
                  <a:cubicBezTo>
                    <a:pt x="115" y="108"/>
                    <a:pt x="115" y="108"/>
                    <a:pt x="115" y="108"/>
                  </a:cubicBezTo>
                  <a:cubicBezTo>
                    <a:pt x="102" y="96"/>
                    <a:pt x="102" y="96"/>
                    <a:pt x="102" y="96"/>
                  </a:cubicBezTo>
                  <a:cubicBezTo>
                    <a:pt x="101" y="98"/>
                    <a:pt x="99" y="100"/>
                    <a:pt x="97" y="102"/>
                  </a:cubicBezTo>
                  <a:cubicBezTo>
                    <a:pt x="97" y="102"/>
                    <a:pt x="97" y="102"/>
                    <a:pt x="97" y="102"/>
                  </a:cubicBezTo>
                  <a:close/>
                  <a:moveTo>
                    <a:pt x="131" y="61"/>
                  </a:moveTo>
                  <a:cubicBezTo>
                    <a:pt x="131" y="69"/>
                    <a:pt x="131" y="69"/>
                    <a:pt x="131" y="69"/>
                  </a:cubicBezTo>
                  <a:cubicBezTo>
                    <a:pt x="112" y="69"/>
                    <a:pt x="112" y="69"/>
                    <a:pt x="112" y="69"/>
                  </a:cubicBezTo>
                  <a:cubicBezTo>
                    <a:pt x="112" y="69"/>
                    <a:pt x="112" y="68"/>
                    <a:pt x="112" y="68"/>
                  </a:cubicBezTo>
                  <a:cubicBezTo>
                    <a:pt x="112" y="66"/>
                    <a:pt x="111" y="63"/>
                    <a:pt x="111" y="61"/>
                  </a:cubicBezTo>
                  <a:cubicBezTo>
                    <a:pt x="131" y="61"/>
                    <a:pt x="131" y="61"/>
                    <a:pt x="131" y="61"/>
                  </a:cubicBezTo>
                  <a:close/>
                  <a:moveTo>
                    <a:pt x="20" y="69"/>
                  </a:moveTo>
                  <a:cubicBezTo>
                    <a:pt x="0" y="69"/>
                    <a:pt x="0" y="69"/>
                    <a:pt x="0" y="69"/>
                  </a:cubicBezTo>
                  <a:cubicBezTo>
                    <a:pt x="0" y="61"/>
                    <a:pt x="0" y="61"/>
                    <a:pt x="0" y="61"/>
                  </a:cubicBezTo>
                  <a:cubicBezTo>
                    <a:pt x="20" y="61"/>
                    <a:pt x="20" y="61"/>
                    <a:pt x="20" y="61"/>
                  </a:cubicBezTo>
                  <a:cubicBezTo>
                    <a:pt x="20" y="63"/>
                    <a:pt x="20" y="66"/>
                    <a:pt x="20" y="68"/>
                  </a:cubicBezTo>
                  <a:cubicBezTo>
                    <a:pt x="20" y="68"/>
                    <a:pt x="20" y="69"/>
                    <a:pt x="20" y="69"/>
                  </a:cubicBezTo>
                  <a:cubicBezTo>
                    <a:pt x="20" y="69"/>
                    <a:pt x="20" y="69"/>
                    <a:pt x="20" y="69"/>
                  </a:cubicBezTo>
                  <a:close/>
                </a:path>
              </a:pathLst>
            </a:custGeom>
            <a:solidFill>
              <a:srgbClr val="F5EDE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367" name="Freeform 16"/>
            <p:cNvSpPr>
              <a:spLocks noEditPoints="1"/>
            </p:cNvSpPr>
            <p:nvPr/>
          </p:nvSpPr>
          <p:spPr bwMode="auto">
            <a:xfrm>
              <a:off x="5694538" y="1970965"/>
              <a:ext cx="496888" cy="500063"/>
            </a:xfrm>
            <a:custGeom>
              <a:avLst/>
              <a:gdLst>
                <a:gd name="T0" fmla="*/ 291878 w 143"/>
                <a:gd name="T1" fmla="*/ 156270 h 144"/>
                <a:gd name="T2" fmla="*/ 243232 w 143"/>
                <a:gd name="T3" fmla="*/ 163215 h 144"/>
                <a:gd name="T4" fmla="*/ 260606 w 143"/>
                <a:gd name="T5" fmla="*/ 222250 h 144"/>
                <a:gd name="T6" fmla="*/ 364848 w 143"/>
                <a:gd name="T7" fmla="*/ 62508 h 144"/>
                <a:gd name="T8" fmla="*/ 434343 w 143"/>
                <a:gd name="T9" fmla="*/ 65981 h 144"/>
                <a:gd name="T10" fmla="*/ 434343 w 143"/>
                <a:gd name="T11" fmla="*/ 135434 h 144"/>
                <a:gd name="T12" fmla="*/ 277979 w 143"/>
                <a:gd name="T13" fmla="*/ 236141 h 144"/>
                <a:gd name="T14" fmla="*/ 333575 w 143"/>
                <a:gd name="T15" fmla="*/ 256977 h 144"/>
                <a:gd name="T16" fmla="*/ 343999 w 143"/>
                <a:gd name="T17" fmla="*/ 204887 h 144"/>
                <a:gd name="T18" fmla="*/ 406545 w 143"/>
                <a:gd name="T19" fmla="*/ 256977 h 144"/>
                <a:gd name="T20" fmla="*/ 396121 w 143"/>
                <a:gd name="T21" fmla="*/ 152797 h 144"/>
                <a:gd name="T22" fmla="*/ 430868 w 143"/>
                <a:gd name="T23" fmla="*/ 256977 h 144"/>
                <a:gd name="T24" fmla="*/ 462141 w 143"/>
                <a:gd name="T25" fmla="*/ 281285 h 144"/>
                <a:gd name="T26" fmla="*/ 243232 w 143"/>
                <a:gd name="T27" fmla="*/ 468809 h 144"/>
                <a:gd name="T28" fmla="*/ 218909 w 143"/>
                <a:gd name="T29" fmla="*/ 500063 h 144"/>
                <a:gd name="T30" fmla="*/ 31273 w 143"/>
                <a:gd name="T31" fmla="*/ 281285 h 144"/>
                <a:gd name="T32" fmla="*/ 0 w 143"/>
                <a:gd name="T33" fmla="*/ 256977 h 144"/>
                <a:gd name="T34" fmla="*/ 218909 w 143"/>
                <a:gd name="T35" fmla="*/ 69453 h 144"/>
                <a:gd name="T36" fmla="*/ 243232 w 143"/>
                <a:gd name="T37" fmla="*/ 34727 h 144"/>
                <a:gd name="T38" fmla="*/ 343999 w 143"/>
                <a:gd name="T39" fmla="*/ 104180 h 144"/>
                <a:gd name="T40" fmla="*/ 326626 w 143"/>
                <a:gd name="T41" fmla="*/ 121543 h 144"/>
                <a:gd name="T42" fmla="*/ 243232 w 143"/>
                <a:gd name="T43" fmla="*/ 138906 h 144"/>
                <a:gd name="T44" fmla="*/ 243232 w 143"/>
                <a:gd name="T45" fmla="*/ 322957 h 144"/>
                <a:gd name="T46" fmla="*/ 333575 w 143"/>
                <a:gd name="T47" fmla="*/ 281285 h 144"/>
                <a:gd name="T48" fmla="*/ 218909 w 143"/>
                <a:gd name="T49" fmla="*/ 322957 h 144"/>
                <a:gd name="T50" fmla="*/ 128565 w 143"/>
                <a:gd name="T51" fmla="*/ 281285 h 144"/>
                <a:gd name="T52" fmla="*/ 218909 w 143"/>
                <a:gd name="T53" fmla="*/ 322957 h 144"/>
                <a:gd name="T54" fmla="*/ 218909 w 143"/>
                <a:gd name="T55" fmla="*/ 211832 h 144"/>
                <a:gd name="T56" fmla="*/ 128565 w 143"/>
                <a:gd name="T57" fmla="*/ 256977 h 144"/>
                <a:gd name="T58" fmla="*/ 218909 w 143"/>
                <a:gd name="T59" fmla="*/ 93762 h 144"/>
                <a:gd name="T60" fmla="*/ 104242 w 143"/>
                <a:gd name="T61" fmla="*/ 256977 h 144"/>
                <a:gd name="T62" fmla="*/ 218909 w 143"/>
                <a:gd name="T63" fmla="*/ 93762 h 144"/>
                <a:gd name="T64" fmla="*/ 218909 w 143"/>
                <a:gd name="T65" fmla="*/ 395883 h 144"/>
                <a:gd name="T66" fmla="*/ 55596 w 143"/>
                <a:gd name="T67" fmla="*/ 281285 h 144"/>
                <a:gd name="T68" fmla="*/ 243232 w 143"/>
                <a:gd name="T69" fmla="*/ 395883 h 144"/>
                <a:gd name="T70" fmla="*/ 406545 w 143"/>
                <a:gd name="T71" fmla="*/ 281285 h 144"/>
                <a:gd name="T72" fmla="*/ 243232 w 143"/>
                <a:gd name="T73" fmla="*/ 395883 h 1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3" h="144">
                  <a:moveTo>
                    <a:pt x="70" y="40"/>
                  </a:moveTo>
                  <a:cubicBezTo>
                    <a:pt x="75" y="41"/>
                    <a:pt x="80" y="42"/>
                    <a:pt x="84" y="45"/>
                  </a:cubicBezTo>
                  <a:cubicBezTo>
                    <a:pt x="79" y="50"/>
                    <a:pt x="79" y="50"/>
                    <a:pt x="79" y="50"/>
                  </a:cubicBezTo>
                  <a:cubicBezTo>
                    <a:pt x="76" y="49"/>
                    <a:pt x="73" y="48"/>
                    <a:pt x="70" y="47"/>
                  </a:cubicBezTo>
                  <a:cubicBezTo>
                    <a:pt x="70" y="61"/>
                    <a:pt x="70" y="61"/>
                    <a:pt x="70" y="61"/>
                  </a:cubicBezTo>
                  <a:cubicBezTo>
                    <a:pt x="72" y="62"/>
                    <a:pt x="74" y="63"/>
                    <a:pt x="75" y="64"/>
                  </a:cubicBezTo>
                  <a:cubicBezTo>
                    <a:pt x="106" y="32"/>
                    <a:pt x="106" y="32"/>
                    <a:pt x="106" y="32"/>
                  </a:cubicBezTo>
                  <a:cubicBezTo>
                    <a:pt x="105" y="18"/>
                    <a:pt x="105" y="18"/>
                    <a:pt x="105" y="18"/>
                  </a:cubicBezTo>
                  <a:cubicBezTo>
                    <a:pt x="123" y="0"/>
                    <a:pt x="123" y="0"/>
                    <a:pt x="123" y="0"/>
                  </a:cubicBezTo>
                  <a:cubicBezTo>
                    <a:pt x="125" y="19"/>
                    <a:pt x="125" y="19"/>
                    <a:pt x="125" y="19"/>
                  </a:cubicBezTo>
                  <a:cubicBezTo>
                    <a:pt x="143" y="21"/>
                    <a:pt x="143" y="21"/>
                    <a:pt x="143" y="21"/>
                  </a:cubicBezTo>
                  <a:cubicBezTo>
                    <a:pt x="125" y="39"/>
                    <a:pt x="125" y="39"/>
                    <a:pt x="125" y="39"/>
                  </a:cubicBezTo>
                  <a:cubicBezTo>
                    <a:pt x="111" y="37"/>
                    <a:pt x="111" y="37"/>
                    <a:pt x="111" y="37"/>
                  </a:cubicBezTo>
                  <a:cubicBezTo>
                    <a:pt x="80" y="68"/>
                    <a:pt x="80" y="68"/>
                    <a:pt x="80" y="68"/>
                  </a:cubicBezTo>
                  <a:cubicBezTo>
                    <a:pt x="81" y="70"/>
                    <a:pt x="82" y="72"/>
                    <a:pt x="82" y="74"/>
                  </a:cubicBezTo>
                  <a:cubicBezTo>
                    <a:pt x="96" y="74"/>
                    <a:pt x="96" y="74"/>
                    <a:pt x="96" y="74"/>
                  </a:cubicBezTo>
                  <a:cubicBezTo>
                    <a:pt x="96" y="70"/>
                    <a:pt x="95" y="67"/>
                    <a:pt x="94" y="65"/>
                  </a:cubicBezTo>
                  <a:cubicBezTo>
                    <a:pt x="99" y="59"/>
                    <a:pt x="99" y="59"/>
                    <a:pt x="99" y="59"/>
                  </a:cubicBezTo>
                  <a:cubicBezTo>
                    <a:pt x="101" y="64"/>
                    <a:pt x="103" y="69"/>
                    <a:pt x="103" y="74"/>
                  </a:cubicBezTo>
                  <a:cubicBezTo>
                    <a:pt x="117" y="74"/>
                    <a:pt x="117" y="74"/>
                    <a:pt x="117" y="74"/>
                  </a:cubicBezTo>
                  <a:cubicBezTo>
                    <a:pt x="116" y="65"/>
                    <a:pt x="114" y="56"/>
                    <a:pt x="109" y="49"/>
                  </a:cubicBezTo>
                  <a:cubicBezTo>
                    <a:pt x="114" y="44"/>
                    <a:pt x="114" y="44"/>
                    <a:pt x="114" y="44"/>
                  </a:cubicBezTo>
                  <a:cubicBezTo>
                    <a:pt x="114" y="45"/>
                    <a:pt x="114" y="45"/>
                    <a:pt x="114" y="45"/>
                  </a:cubicBezTo>
                  <a:cubicBezTo>
                    <a:pt x="120" y="53"/>
                    <a:pt x="123" y="63"/>
                    <a:pt x="124" y="74"/>
                  </a:cubicBezTo>
                  <a:cubicBezTo>
                    <a:pt x="133" y="74"/>
                    <a:pt x="133" y="74"/>
                    <a:pt x="133" y="74"/>
                  </a:cubicBezTo>
                  <a:cubicBezTo>
                    <a:pt x="133" y="81"/>
                    <a:pt x="133" y="81"/>
                    <a:pt x="133" y="81"/>
                  </a:cubicBezTo>
                  <a:cubicBezTo>
                    <a:pt x="124" y="81"/>
                    <a:pt x="124" y="81"/>
                    <a:pt x="124" y="81"/>
                  </a:cubicBezTo>
                  <a:cubicBezTo>
                    <a:pt x="122" y="110"/>
                    <a:pt x="99" y="133"/>
                    <a:pt x="70" y="135"/>
                  </a:cubicBezTo>
                  <a:cubicBezTo>
                    <a:pt x="70" y="144"/>
                    <a:pt x="70" y="144"/>
                    <a:pt x="70" y="144"/>
                  </a:cubicBezTo>
                  <a:cubicBezTo>
                    <a:pt x="63" y="144"/>
                    <a:pt x="63" y="144"/>
                    <a:pt x="63" y="144"/>
                  </a:cubicBezTo>
                  <a:cubicBezTo>
                    <a:pt x="63" y="135"/>
                    <a:pt x="63" y="135"/>
                    <a:pt x="63" y="135"/>
                  </a:cubicBezTo>
                  <a:cubicBezTo>
                    <a:pt x="34" y="133"/>
                    <a:pt x="11" y="110"/>
                    <a:pt x="9" y="81"/>
                  </a:cubicBezTo>
                  <a:cubicBezTo>
                    <a:pt x="0" y="81"/>
                    <a:pt x="0" y="81"/>
                    <a:pt x="0" y="81"/>
                  </a:cubicBezTo>
                  <a:cubicBezTo>
                    <a:pt x="0" y="74"/>
                    <a:pt x="0" y="74"/>
                    <a:pt x="0" y="74"/>
                  </a:cubicBezTo>
                  <a:cubicBezTo>
                    <a:pt x="9" y="74"/>
                    <a:pt x="9" y="74"/>
                    <a:pt x="9" y="74"/>
                  </a:cubicBezTo>
                  <a:cubicBezTo>
                    <a:pt x="11" y="45"/>
                    <a:pt x="34" y="21"/>
                    <a:pt x="63" y="20"/>
                  </a:cubicBezTo>
                  <a:cubicBezTo>
                    <a:pt x="63" y="10"/>
                    <a:pt x="63" y="10"/>
                    <a:pt x="63" y="10"/>
                  </a:cubicBezTo>
                  <a:cubicBezTo>
                    <a:pt x="70" y="10"/>
                    <a:pt x="70" y="10"/>
                    <a:pt x="70" y="10"/>
                  </a:cubicBezTo>
                  <a:cubicBezTo>
                    <a:pt x="70" y="20"/>
                    <a:pt x="70" y="20"/>
                    <a:pt x="70" y="20"/>
                  </a:cubicBezTo>
                  <a:cubicBezTo>
                    <a:pt x="81" y="20"/>
                    <a:pt x="91" y="24"/>
                    <a:pt x="99" y="30"/>
                  </a:cubicBezTo>
                  <a:cubicBezTo>
                    <a:pt x="99" y="30"/>
                    <a:pt x="99" y="30"/>
                    <a:pt x="99" y="30"/>
                  </a:cubicBezTo>
                  <a:cubicBezTo>
                    <a:pt x="94" y="35"/>
                    <a:pt x="94" y="35"/>
                    <a:pt x="94" y="35"/>
                  </a:cubicBezTo>
                  <a:cubicBezTo>
                    <a:pt x="87" y="30"/>
                    <a:pt x="79" y="27"/>
                    <a:pt x="70" y="27"/>
                  </a:cubicBezTo>
                  <a:cubicBezTo>
                    <a:pt x="70" y="40"/>
                    <a:pt x="70" y="40"/>
                    <a:pt x="70" y="40"/>
                  </a:cubicBezTo>
                  <a:close/>
                  <a:moveTo>
                    <a:pt x="82" y="81"/>
                  </a:moveTo>
                  <a:cubicBezTo>
                    <a:pt x="81" y="87"/>
                    <a:pt x="76" y="92"/>
                    <a:pt x="70" y="93"/>
                  </a:cubicBezTo>
                  <a:cubicBezTo>
                    <a:pt x="70" y="107"/>
                    <a:pt x="70" y="107"/>
                    <a:pt x="70" y="107"/>
                  </a:cubicBezTo>
                  <a:cubicBezTo>
                    <a:pt x="84" y="105"/>
                    <a:pt x="95" y="94"/>
                    <a:pt x="96" y="81"/>
                  </a:cubicBezTo>
                  <a:cubicBezTo>
                    <a:pt x="82" y="81"/>
                    <a:pt x="82" y="81"/>
                    <a:pt x="82" y="81"/>
                  </a:cubicBezTo>
                  <a:close/>
                  <a:moveTo>
                    <a:pt x="63" y="93"/>
                  </a:moveTo>
                  <a:cubicBezTo>
                    <a:pt x="57" y="92"/>
                    <a:pt x="52" y="87"/>
                    <a:pt x="51" y="81"/>
                  </a:cubicBezTo>
                  <a:cubicBezTo>
                    <a:pt x="37" y="81"/>
                    <a:pt x="37" y="81"/>
                    <a:pt x="37" y="81"/>
                  </a:cubicBezTo>
                  <a:cubicBezTo>
                    <a:pt x="38" y="94"/>
                    <a:pt x="49" y="105"/>
                    <a:pt x="63" y="107"/>
                  </a:cubicBezTo>
                  <a:cubicBezTo>
                    <a:pt x="63" y="93"/>
                    <a:pt x="63" y="93"/>
                    <a:pt x="63" y="93"/>
                  </a:cubicBezTo>
                  <a:close/>
                  <a:moveTo>
                    <a:pt x="51" y="74"/>
                  </a:moveTo>
                  <a:cubicBezTo>
                    <a:pt x="52" y="68"/>
                    <a:pt x="57" y="63"/>
                    <a:pt x="63" y="61"/>
                  </a:cubicBezTo>
                  <a:cubicBezTo>
                    <a:pt x="63" y="47"/>
                    <a:pt x="63" y="47"/>
                    <a:pt x="63" y="47"/>
                  </a:cubicBezTo>
                  <a:cubicBezTo>
                    <a:pt x="49" y="49"/>
                    <a:pt x="38" y="60"/>
                    <a:pt x="37" y="74"/>
                  </a:cubicBezTo>
                  <a:cubicBezTo>
                    <a:pt x="51" y="74"/>
                    <a:pt x="51" y="74"/>
                    <a:pt x="51" y="74"/>
                  </a:cubicBezTo>
                  <a:close/>
                  <a:moveTo>
                    <a:pt x="63" y="27"/>
                  </a:moveTo>
                  <a:cubicBezTo>
                    <a:pt x="38" y="28"/>
                    <a:pt x="18" y="49"/>
                    <a:pt x="16" y="74"/>
                  </a:cubicBezTo>
                  <a:cubicBezTo>
                    <a:pt x="30" y="74"/>
                    <a:pt x="30" y="74"/>
                    <a:pt x="30" y="74"/>
                  </a:cubicBezTo>
                  <a:cubicBezTo>
                    <a:pt x="31" y="56"/>
                    <a:pt x="45" y="42"/>
                    <a:pt x="63" y="40"/>
                  </a:cubicBezTo>
                  <a:cubicBezTo>
                    <a:pt x="63" y="27"/>
                    <a:pt x="63" y="27"/>
                    <a:pt x="63" y="27"/>
                  </a:cubicBezTo>
                  <a:close/>
                  <a:moveTo>
                    <a:pt x="63" y="128"/>
                  </a:moveTo>
                  <a:cubicBezTo>
                    <a:pt x="63" y="114"/>
                    <a:pt x="63" y="114"/>
                    <a:pt x="63" y="114"/>
                  </a:cubicBezTo>
                  <a:cubicBezTo>
                    <a:pt x="45" y="112"/>
                    <a:pt x="31" y="98"/>
                    <a:pt x="30" y="81"/>
                  </a:cubicBezTo>
                  <a:cubicBezTo>
                    <a:pt x="16" y="81"/>
                    <a:pt x="16" y="81"/>
                    <a:pt x="16" y="81"/>
                  </a:cubicBezTo>
                  <a:cubicBezTo>
                    <a:pt x="18" y="106"/>
                    <a:pt x="38" y="126"/>
                    <a:pt x="63" y="128"/>
                  </a:cubicBezTo>
                  <a:close/>
                  <a:moveTo>
                    <a:pt x="70" y="114"/>
                  </a:moveTo>
                  <a:cubicBezTo>
                    <a:pt x="70" y="128"/>
                    <a:pt x="70" y="128"/>
                    <a:pt x="70" y="128"/>
                  </a:cubicBezTo>
                  <a:cubicBezTo>
                    <a:pt x="95" y="126"/>
                    <a:pt x="115" y="106"/>
                    <a:pt x="117" y="81"/>
                  </a:cubicBezTo>
                  <a:cubicBezTo>
                    <a:pt x="103" y="81"/>
                    <a:pt x="103" y="81"/>
                    <a:pt x="103" y="81"/>
                  </a:cubicBezTo>
                  <a:cubicBezTo>
                    <a:pt x="102" y="98"/>
                    <a:pt x="88" y="112"/>
                    <a:pt x="70" y="114"/>
                  </a:cubicBezTo>
                  <a:close/>
                </a:path>
              </a:pathLst>
            </a:custGeom>
            <a:solidFill>
              <a:srgbClr val="F5EDE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6323" name="组合 6"/>
          <p:cNvGrpSpPr/>
          <p:nvPr/>
        </p:nvGrpSpPr>
        <p:grpSpPr bwMode="auto">
          <a:xfrm>
            <a:off x="1362127" y="1563189"/>
            <a:ext cx="3189086" cy="1869852"/>
            <a:chOff x="1230207" y="2124531"/>
            <a:chExt cx="3374889" cy="1977711"/>
          </a:xfrm>
        </p:grpSpPr>
        <p:grpSp>
          <p:nvGrpSpPr>
            <p:cNvPr id="56346" name="组合 39"/>
            <p:cNvGrpSpPr/>
            <p:nvPr/>
          </p:nvGrpSpPr>
          <p:grpSpPr bwMode="auto">
            <a:xfrm>
              <a:off x="1230207" y="2124531"/>
              <a:ext cx="3374889" cy="389545"/>
              <a:chOff x="980608" y="1870075"/>
              <a:chExt cx="3374889" cy="389545"/>
            </a:xfrm>
          </p:grpSpPr>
          <p:grpSp>
            <p:nvGrpSpPr>
              <p:cNvPr id="56348" name="组合 41"/>
              <p:cNvGrpSpPr/>
              <p:nvPr/>
            </p:nvGrpSpPr>
            <p:grpSpPr bwMode="auto">
              <a:xfrm>
                <a:off x="980608" y="1948657"/>
                <a:ext cx="216000" cy="216443"/>
                <a:chOff x="980608" y="2248535"/>
                <a:chExt cx="216000" cy="216443"/>
              </a:xfrm>
            </p:grpSpPr>
            <p:sp>
              <p:nvSpPr>
                <p:cNvPr id="56350" name="Freeform 15"/>
                <p:cNvSpPr>
                  <a:spLocks noEditPoints="1"/>
                </p:cNvSpPr>
                <p:nvPr/>
              </p:nvSpPr>
              <p:spPr bwMode="auto">
                <a:xfrm>
                  <a:off x="1061331" y="2279139"/>
                  <a:ext cx="46127" cy="154349"/>
                </a:xfrm>
                <a:custGeom>
                  <a:avLst/>
                  <a:gdLst>
                    <a:gd name="T0" fmla="*/ 42982 w 44"/>
                    <a:gd name="T1" fmla="*/ 122849 h 147"/>
                    <a:gd name="T2" fmla="*/ 46127 w 44"/>
                    <a:gd name="T3" fmla="*/ 125999 h 147"/>
                    <a:gd name="T4" fmla="*/ 27257 w 44"/>
                    <a:gd name="T5" fmla="*/ 146999 h 147"/>
                    <a:gd name="T6" fmla="*/ 12580 w 44"/>
                    <a:gd name="T7" fmla="*/ 154349 h 147"/>
                    <a:gd name="T8" fmla="*/ 7338 w 44"/>
                    <a:gd name="T9" fmla="*/ 152249 h 147"/>
                    <a:gd name="T10" fmla="*/ 6290 w 44"/>
                    <a:gd name="T11" fmla="*/ 144899 h 147"/>
                    <a:gd name="T12" fmla="*/ 11532 w 44"/>
                    <a:gd name="T13" fmla="*/ 108149 h 147"/>
                    <a:gd name="T14" fmla="*/ 16773 w 44"/>
                    <a:gd name="T15" fmla="*/ 71400 h 147"/>
                    <a:gd name="T16" fmla="*/ 16773 w 44"/>
                    <a:gd name="T17" fmla="*/ 69300 h 147"/>
                    <a:gd name="T18" fmla="*/ 14677 w 44"/>
                    <a:gd name="T19" fmla="*/ 68250 h 147"/>
                    <a:gd name="T20" fmla="*/ 10483 w 44"/>
                    <a:gd name="T21" fmla="*/ 69300 h 147"/>
                    <a:gd name="T22" fmla="*/ 4193 w 44"/>
                    <a:gd name="T23" fmla="*/ 75600 h 147"/>
                    <a:gd name="T24" fmla="*/ 0 w 44"/>
                    <a:gd name="T25" fmla="*/ 72450 h 147"/>
                    <a:gd name="T26" fmla="*/ 19918 w 44"/>
                    <a:gd name="T27" fmla="*/ 52500 h 147"/>
                    <a:gd name="T28" fmla="*/ 33547 w 44"/>
                    <a:gd name="T29" fmla="*/ 45150 h 147"/>
                    <a:gd name="T30" fmla="*/ 38789 w 44"/>
                    <a:gd name="T31" fmla="*/ 47250 h 147"/>
                    <a:gd name="T32" fmla="*/ 40885 w 44"/>
                    <a:gd name="T33" fmla="*/ 53550 h 147"/>
                    <a:gd name="T34" fmla="*/ 36692 w 44"/>
                    <a:gd name="T35" fmla="*/ 79799 h 147"/>
                    <a:gd name="T36" fmla="*/ 34595 w 44"/>
                    <a:gd name="T37" fmla="*/ 91349 h 147"/>
                    <a:gd name="T38" fmla="*/ 31450 w 44"/>
                    <a:gd name="T39" fmla="*/ 115499 h 147"/>
                    <a:gd name="T40" fmla="*/ 29354 w 44"/>
                    <a:gd name="T41" fmla="*/ 125999 h 147"/>
                    <a:gd name="T42" fmla="*/ 30402 w 44"/>
                    <a:gd name="T43" fmla="*/ 130199 h 147"/>
                    <a:gd name="T44" fmla="*/ 32499 w 44"/>
                    <a:gd name="T45" fmla="*/ 131249 h 147"/>
                    <a:gd name="T46" fmla="*/ 36692 w 44"/>
                    <a:gd name="T47" fmla="*/ 129149 h 147"/>
                    <a:gd name="T48" fmla="*/ 42982 w 44"/>
                    <a:gd name="T49" fmla="*/ 122849 h 147"/>
                    <a:gd name="T50" fmla="*/ 35644 w 44"/>
                    <a:gd name="T51" fmla="*/ 0 h 147"/>
                    <a:gd name="T52" fmla="*/ 42982 w 44"/>
                    <a:gd name="T53" fmla="*/ 3150 h 147"/>
                    <a:gd name="T54" fmla="*/ 46127 w 44"/>
                    <a:gd name="T55" fmla="*/ 10500 h 147"/>
                    <a:gd name="T56" fmla="*/ 41934 w 44"/>
                    <a:gd name="T57" fmla="*/ 23100 h 147"/>
                    <a:gd name="T58" fmla="*/ 32499 w 44"/>
                    <a:gd name="T59" fmla="*/ 28350 h 147"/>
                    <a:gd name="T60" fmla="*/ 24112 w 44"/>
                    <a:gd name="T61" fmla="*/ 25200 h 147"/>
                    <a:gd name="T62" fmla="*/ 22018 w 44"/>
                    <a:gd name="T63" fmla="*/ 16800 h 147"/>
                    <a:gd name="T64" fmla="*/ 26209 w 44"/>
                    <a:gd name="T65" fmla="*/ 5250 h 147"/>
                    <a:gd name="T66" fmla="*/ 35644 w 44"/>
                    <a:gd name="T67" fmla="*/ 0 h 1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351" name="Freeform 16"/>
                <p:cNvSpPr>
                  <a:spLocks noEditPoints="1"/>
                </p:cNvSpPr>
                <p:nvPr/>
              </p:nvSpPr>
              <p:spPr bwMode="auto">
                <a:xfrm>
                  <a:off x="980608" y="2248535"/>
                  <a:ext cx="216000" cy="216443"/>
                </a:xfrm>
                <a:custGeom>
                  <a:avLst/>
                  <a:gdLst>
                    <a:gd name="T0" fmla="*/ 0 w 206"/>
                    <a:gd name="T1" fmla="*/ 108222 h 206"/>
                    <a:gd name="T2" fmla="*/ 108000 w 206"/>
                    <a:gd name="T3" fmla="*/ 0 h 206"/>
                    <a:gd name="T4" fmla="*/ 108000 w 206"/>
                    <a:gd name="T5" fmla="*/ 0 h 206"/>
                    <a:gd name="T6" fmla="*/ 216000 w 206"/>
                    <a:gd name="T7" fmla="*/ 108222 h 206"/>
                    <a:gd name="T8" fmla="*/ 216000 w 206"/>
                    <a:gd name="T9" fmla="*/ 108222 h 206"/>
                    <a:gd name="T10" fmla="*/ 216000 w 206"/>
                    <a:gd name="T11" fmla="*/ 108222 h 206"/>
                    <a:gd name="T12" fmla="*/ 108000 w 206"/>
                    <a:gd name="T13" fmla="*/ 216443 h 206"/>
                    <a:gd name="T14" fmla="*/ 108000 w 206"/>
                    <a:gd name="T15" fmla="*/ 216443 h 206"/>
                    <a:gd name="T16" fmla="*/ 0 w 206"/>
                    <a:gd name="T17" fmla="*/ 108222 h 206"/>
                    <a:gd name="T18" fmla="*/ 41942 w 206"/>
                    <a:gd name="T19" fmla="*/ 42028 h 206"/>
                    <a:gd name="T20" fmla="*/ 13631 w 206"/>
                    <a:gd name="T21" fmla="*/ 108222 h 206"/>
                    <a:gd name="T22" fmla="*/ 13631 w 206"/>
                    <a:gd name="T23" fmla="*/ 108222 h 206"/>
                    <a:gd name="T24" fmla="*/ 41942 w 206"/>
                    <a:gd name="T25" fmla="*/ 175466 h 206"/>
                    <a:gd name="T26" fmla="*/ 41942 w 206"/>
                    <a:gd name="T27" fmla="*/ 175466 h 206"/>
                    <a:gd name="T28" fmla="*/ 108000 w 206"/>
                    <a:gd name="T29" fmla="*/ 202784 h 206"/>
                    <a:gd name="T30" fmla="*/ 108000 w 206"/>
                    <a:gd name="T31" fmla="*/ 202784 h 206"/>
                    <a:gd name="T32" fmla="*/ 174058 w 206"/>
                    <a:gd name="T33" fmla="*/ 175466 h 206"/>
                    <a:gd name="T34" fmla="*/ 174058 w 206"/>
                    <a:gd name="T35" fmla="*/ 175466 h 206"/>
                    <a:gd name="T36" fmla="*/ 201320 w 206"/>
                    <a:gd name="T37" fmla="*/ 108222 h 206"/>
                    <a:gd name="T38" fmla="*/ 201320 w 206"/>
                    <a:gd name="T39" fmla="*/ 108222 h 206"/>
                    <a:gd name="T40" fmla="*/ 174058 w 206"/>
                    <a:gd name="T41" fmla="*/ 42028 h 206"/>
                    <a:gd name="T42" fmla="*/ 174058 w 206"/>
                    <a:gd name="T43" fmla="*/ 42028 h 206"/>
                    <a:gd name="T44" fmla="*/ 108000 w 206"/>
                    <a:gd name="T45" fmla="*/ 14710 h 206"/>
                    <a:gd name="T46" fmla="*/ 108000 w 206"/>
                    <a:gd name="T47" fmla="*/ 14710 h 206"/>
                    <a:gd name="T48" fmla="*/ 41942 w 206"/>
                    <a:gd name="T49" fmla="*/ 42028 h 20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6349" name="文本框 42"/>
              <p:cNvSpPr txBox="1">
                <a:spLocks noChangeArrowheads="1"/>
              </p:cNvSpPr>
              <p:nvPr/>
            </p:nvSpPr>
            <p:spPr bwMode="auto">
              <a:xfrm>
                <a:off x="1255541" y="1870075"/>
                <a:ext cx="3099956" cy="389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b="1">
                    <a:solidFill>
                      <a:srgbClr val="1D495D"/>
                    </a:solidFill>
                    <a:latin typeface="微软雅黑" panose="020B0503020204020204" pitchFamily="34" charset="-122"/>
                    <a:ea typeface="微软雅黑" panose="020B0503020204020204" pitchFamily="34" charset="-122"/>
                  </a:rPr>
                  <a:t>1-N之字形分解</a:t>
                </a:r>
                <a:endParaRPr lang="zh-CN" altLang="en-US" b="1">
                  <a:solidFill>
                    <a:srgbClr val="1D495D"/>
                  </a:solidFill>
                  <a:latin typeface="微软雅黑" panose="020B0503020204020204" pitchFamily="34" charset="-122"/>
                  <a:ea typeface="微软雅黑" panose="020B0503020204020204" pitchFamily="34" charset="-122"/>
                </a:endParaRPr>
              </a:p>
            </p:txBody>
          </p:sp>
        </p:grpSp>
        <p:sp>
          <p:nvSpPr>
            <p:cNvPr id="56347" name="矩形 69"/>
            <p:cNvSpPr>
              <a:spLocks noChangeArrowheads="1"/>
            </p:cNvSpPr>
            <p:nvPr/>
          </p:nvSpPr>
          <p:spPr bwMode="auto">
            <a:xfrm>
              <a:off x="1333793" y="2532645"/>
              <a:ext cx="2513147" cy="1569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510">
                  <a:solidFill>
                    <a:srgbClr val="5B5B5B"/>
                  </a:solidFill>
                  <a:latin typeface="微软雅黑" panose="020B0503020204020204" pitchFamily="34" charset="-122"/>
                  <a:ea typeface="微软雅黑" panose="020B0503020204020204" pitchFamily="34" charset="-122"/>
                </a:rPr>
                <a:t>首先将查询分解为几个基于角度/距离阈值的1-N个子集，然后将相似的子集合并为更大的集合。换句话说，这是一种基于单向聚类的方法。</a:t>
              </a:r>
              <a:endParaRPr lang="zh-CN" altLang="en-US" sz="1510">
                <a:solidFill>
                  <a:srgbClr val="5B5B5B"/>
                </a:solidFill>
                <a:latin typeface="微软雅黑" panose="020B0503020204020204" pitchFamily="34" charset="-122"/>
                <a:ea typeface="微软雅黑" panose="020B0503020204020204" pitchFamily="34" charset="-122"/>
              </a:endParaRPr>
            </a:p>
          </p:txBody>
        </p:sp>
      </p:grpSp>
      <p:grpSp>
        <p:nvGrpSpPr>
          <p:cNvPr id="56324" name="组合 70"/>
          <p:cNvGrpSpPr/>
          <p:nvPr/>
        </p:nvGrpSpPr>
        <p:grpSpPr bwMode="auto">
          <a:xfrm>
            <a:off x="6787515" y="2405380"/>
            <a:ext cx="4476115" cy="1405891"/>
            <a:chOff x="1333700" y="2124531"/>
            <a:chExt cx="3271396" cy="1486551"/>
          </a:xfrm>
        </p:grpSpPr>
        <p:sp>
          <p:nvSpPr>
            <p:cNvPr id="56343" name="文本框 74"/>
            <p:cNvSpPr txBox="1">
              <a:spLocks noChangeArrowheads="1"/>
            </p:cNvSpPr>
            <p:nvPr/>
          </p:nvSpPr>
          <p:spPr bwMode="auto">
            <a:xfrm>
              <a:off x="1505140" y="2124531"/>
              <a:ext cx="3099956" cy="389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b="1">
                  <a:solidFill>
                    <a:srgbClr val="1D495D"/>
                  </a:solidFill>
                  <a:latin typeface="微软雅黑" panose="020B0503020204020204" pitchFamily="34" charset="-122"/>
                  <a:ea typeface="微软雅黑" panose="020B0503020204020204" pitchFamily="34" charset="-122"/>
                </a:rPr>
                <a:t>考虑到源和目标的空间位置的联合聚类</a:t>
              </a:r>
              <a:endParaRPr lang="zh-CN" altLang="en-US" b="1">
                <a:solidFill>
                  <a:srgbClr val="1D495D"/>
                </a:solidFill>
                <a:latin typeface="微软雅黑" panose="020B0503020204020204" pitchFamily="34" charset="-122"/>
                <a:ea typeface="微软雅黑" panose="020B0503020204020204" pitchFamily="34" charset="-122"/>
              </a:endParaRPr>
            </a:p>
          </p:txBody>
        </p:sp>
        <p:sp>
          <p:nvSpPr>
            <p:cNvPr id="56341" name="矩形 72"/>
            <p:cNvSpPr>
              <a:spLocks noChangeArrowheads="1"/>
            </p:cNvSpPr>
            <p:nvPr/>
          </p:nvSpPr>
          <p:spPr bwMode="auto">
            <a:xfrm>
              <a:off x="1333700" y="2532762"/>
              <a:ext cx="3108499" cy="107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510">
                  <a:solidFill>
                    <a:srgbClr val="5B5B5B"/>
                  </a:solidFill>
                  <a:latin typeface="微软雅黑" panose="020B0503020204020204" pitchFamily="34" charset="-122"/>
                  <a:ea typeface="微软雅黑" panose="020B0503020204020204" pitchFamily="34" charset="-122"/>
                </a:rPr>
                <a:t>使用基于源和目标的空间坐标作为特征直接对查询进行聚类的共聚方法，因此该方法基于双向聚类。此外，应用近似相干性来确保结果与区域间算法的误差范围相距不远。</a:t>
              </a:r>
              <a:endParaRPr lang="zh-CN" altLang="en-US" sz="1510">
                <a:solidFill>
                  <a:srgbClr val="5B5B5B"/>
                </a:solidFill>
                <a:latin typeface="微软雅黑" panose="020B0503020204020204" pitchFamily="34" charset="-122"/>
                <a:ea typeface="微软雅黑" panose="020B0503020204020204" pitchFamily="34" charset="-122"/>
              </a:endParaRPr>
            </a:p>
          </p:txBody>
        </p:sp>
      </p:grpSp>
      <p:grpSp>
        <p:nvGrpSpPr>
          <p:cNvPr id="56325" name="组合 77"/>
          <p:cNvGrpSpPr/>
          <p:nvPr/>
        </p:nvGrpSpPr>
        <p:grpSpPr bwMode="auto">
          <a:xfrm>
            <a:off x="1289146" y="4008034"/>
            <a:ext cx="3189086" cy="1425922"/>
            <a:chOff x="1230207" y="2124531"/>
            <a:chExt cx="3374889" cy="1432948"/>
          </a:xfrm>
        </p:grpSpPr>
        <p:grpSp>
          <p:nvGrpSpPr>
            <p:cNvPr id="56334" name="组合 78"/>
            <p:cNvGrpSpPr/>
            <p:nvPr/>
          </p:nvGrpSpPr>
          <p:grpSpPr bwMode="auto">
            <a:xfrm>
              <a:off x="1230207" y="2124531"/>
              <a:ext cx="3374889" cy="370115"/>
              <a:chOff x="980608" y="1870075"/>
              <a:chExt cx="3374889" cy="370115"/>
            </a:xfrm>
          </p:grpSpPr>
          <p:grpSp>
            <p:nvGrpSpPr>
              <p:cNvPr id="56336" name="组合 80"/>
              <p:cNvGrpSpPr/>
              <p:nvPr/>
            </p:nvGrpSpPr>
            <p:grpSpPr bwMode="auto">
              <a:xfrm>
                <a:off x="980608" y="1948657"/>
                <a:ext cx="216000" cy="216443"/>
                <a:chOff x="980608" y="2248535"/>
                <a:chExt cx="216000" cy="216443"/>
              </a:xfrm>
            </p:grpSpPr>
            <p:sp>
              <p:nvSpPr>
                <p:cNvPr id="56338" name="Freeform 15"/>
                <p:cNvSpPr>
                  <a:spLocks noEditPoints="1"/>
                </p:cNvSpPr>
                <p:nvPr/>
              </p:nvSpPr>
              <p:spPr bwMode="auto">
                <a:xfrm>
                  <a:off x="1061331" y="2279139"/>
                  <a:ext cx="46127" cy="154349"/>
                </a:xfrm>
                <a:custGeom>
                  <a:avLst/>
                  <a:gdLst>
                    <a:gd name="T0" fmla="*/ 42982 w 44"/>
                    <a:gd name="T1" fmla="*/ 122849 h 147"/>
                    <a:gd name="T2" fmla="*/ 46127 w 44"/>
                    <a:gd name="T3" fmla="*/ 125999 h 147"/>
                    <a:gd name="T4" fmla="*/ 27257 w 44"/>
                    <a:gd name="T5" fmla="*/ 146999 h 147"/>
                    <a:gd name="T6" fmla="*/ 12580 w 44"/>
                    <a:gd name="T7" fmla="*/ 154349 h 147"/>
                    <a:gd name="T8" fmla="*/ 7338 w 44"/>
                    <a:gd name="T9" fmla="*/ 152249 h 147"/>
                    <a:gd name="T10" fmla="*/ 6290 w 44"/>
                    <a:gd name="T11" fmla="*/ 144899 h 147"/>
                    <a:gd name="T12" fmla="*/ 11532 w 44"/>
                    <a:gd name="T13" fmla="*/ 108149 h 147"/>
                    <a:gd name="T14" fmla="*/ 16773 w 44"/>
                    <a:gd name="T15" fmla="*/ 71400 h 147"/>
                    <a:gd name="T16" fmla="*/ 16773 w 44"/>
                    <a:gd name="T17" fmla="*/ 69300 h 147"/>
                    <a:gd name="T18" fmla="*/ 14677 w 44"/>
                    <a:gd name="T19" fmla="*/ 68250 h 147"/>
                    <a:gd name="T20" fmla="*/ 10483 w 44"/>
                    <a:gd name="T21" fmla="*/ 69300 h 147"/>
                    <a:gd name="T22" fmla="*/ 4193 w 44"/>
                    <a:gd name="T23" fmla="*/ 75600 h 147"/>
                    <a:gd name="T24" fmla="*/ 0 w 44"/>
                    <a:gd name="T25" fmla="*/ 72450 h 147"/>
                    <a:gd name="T26" fmla="*/ 19918 w 44"/>
                    <a:gd name="T27" fmla="*/ 52500 h 147"/>
                    <a:gd name="T28" fmla="*/ 33547 w 44"/>
                    <a:gd name="T29" fmla="*/ 45150 h 147"/>
                    <a:gd name="T30" fmla="*/ 38789 w 44"/>
                    <a:gd name="T31" fmla="*/ 47250 h 147"/>
                    <a:gd name="T32" fmla="*/ 40885 w 44"/>
                    <a:gd name="T33" fmla="*/ 53550 h 147"/>
                    <a:gd name="T34" fmla="*/ 36692 w 44"/>
                    <a:gd name="T35" fmla="*/ 79799 h 147"/>
                    <a:gd name="T36" fmla="*/ 34595 w 44"/>
                    <a:gd name="T37" fmla="*/ 91349 h 147"/>
                    <a:gd name="T38" fmla="*/ 31450 w 44"/>
                    <a:gd name="T39" fmla="*/ 115499 h 147"/>
                    <a:gd name="T40" fmla="*/ 29354 w 44"/>
                    <a:gd name="T41" fmla="*/ 125999 h 147"/>
                    <a:gd name="T42" fmla="*/ 30402 w 44"/>
                    <a:gd name="T43" fmla="*/ 130199 h 147"/>
                    <a:gd name="T44" fmla="*/ 32499 w 44"/>
                    <a:gd name="T45" fmla="*/ 131249 h 147"/>
                    <a:gd name="T46" fmla="*/ 36692 w 44"/>
                    <a:gd name="T47" fmla="*/ 129149 h 147"/>
                    <a:gd name="T48" fmla="*/ 42982 w 44"/>
                    <a:gd name="T49" fmla="*/ 122849 h 147"/>
                    <a:gd name="T50" fmla="*/ 35644 w 44"/>
                    <a:gd name="T51" fmla="*/ 0 h 147"/>
                    <a:gd name="T52" fmla="*/ 42982 w 44"/>
                    <a:gd name="T53" fmla="*/ 3150 h 147"/>
                    <a:gd name="T54" fmla="*/ 46127 w 44"/>
                    <a:gd name="T55" fmla="*/ 10500 h 147"/>
                    <a:gd name="T56" fmla="*/ 41934 w 44"/>
                    <a:gd name="T57" fmla="*/ 23100 h 147"/>
                    <a:gd name="T58" fmla="*/ 32499 w 44"/>
                    <a:gd name="T59" fmla="*/ 28350 h 147"/>
                    <a:gd name="T60" fmla="*/ 24112 w 44"/>
                    <a:gd name="T61" fmla="*/ 25200 h 147"/>
                    <a:gd name="T62" fmla="*/ 22018 w 44"/>
                    <a:gd name="T63" fmla="*/ 16800 h 147"/>
                    <a:gd name="T64" fmla="*/ 26209 w 44"/>
                    <a:gd name="T65" fmla="*/ 5250 h 147"/>
                    <a:gd name="T66" fmla="*/ 35644 w 44"/>
                    <a:gd name="T67" fmla="*/ 0 h 1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6339" name="Freeform 16"/>
                <p:cNvSpPr>
                  <a:spLocks noEditPoints="1"/>
                </p:cNvSpPr>
                <p:nvPr/>
              </p:nvSpPr>
              <p:spPr bwMode="auto">
                <a:xfrm>
                  <a:off x="980608" y="2248535"/>
                  <a:ext cx="216000" cy="216443"/>
                </a:xfrm>
                <a:custGeom>
                  <a:avLst/>
                  <a:gdLst>
                    <a:gd name="T0" fmla="*/ 0 w 206"/>
                    <a:gd name="T1" fmla="*/ 108222 h 206"/>
                    <a:gd name="T2" fmla="*/ 108000 w 206"/>
                    <a:gd name="T3" fmla="*/ 0 h 206"/>
                    <a:gd name="T4" fmla="*/ 108000 w 206"/>
                    <a:gd name="T5" fmla="*/ 0 h 206"/>
                    <a:gd name="T6" fmla="*/ 216000 w 206"/>
                    <a:gd name="T7" fmla="*/ 108222 h 206"/>
                    <a:gd name="T8" fmla="*/ 216000 w 206"/>
                    <a:gd name="T9" fmla="*/ 108222 h 206"/>
                    <a:gd name="T10" fmla="*/ 216000 w 206"/>
                    <a:gd name="T11" fmla="*/ 108222 h 206"/>
                    <a:gd name="T12" fmla="*/ 108000 w 206"/>
                    <a:gd name="T13" fmla="*/ 216443 h 206"/>
                    <a:gd name="T14" fmla="*/ 108000 w 206"/>
                    <a:gd name="T15" fmla="*/ 216443 h 206"/>
                    <a:gd name="T16" fmla="*/ 0 w 206"/>
                    <a:gd name="T17" fmla="*/ 108222 h 206"/>
                    <a:gd name="T18" fmla="*/ 41942 w 206"/>
                    <a:gd name="T19" fmla="*/ 42028 h 206"/>
                    <a:gd name="T20" fmla="*/ 13631 w 206"/>
                    <a:gd name="T21" fmla="*/ 108222 h 206"/>
                    <a:gd name="T22" fmla="*/ 13631 w 206"/>
                    <a:gd name="T23" fmla="*/ 108222 h 206"/>
                    <a:gd name="T24" fmla="*/ 41942 w 206"/>
                    <a:gd name="T25" fmla="*/ 175466 h 206"/>
                    <a:gd name="T26" fmla="*/ 41942 w 206"/>
                    <a:gd name="T27" fmla="*/ 175466 h 206"/>
                    <a:gd name="T28" fmla="*/ 108000 w 206"/>
                    <a:gd name="T29" fmla="*/ 202784 h 206"/>
                    <a:gd name="T30" fmla="*/ 108000 w 206"/>
                    <a:gd name="T31" fmla="*/ 202784 h 206"/>
                    <a:gd name="T32" fmla="*/ 174058 w 206"/>
                    <a:gd name="T33" fmla="*/ 175466 h 206"/>
                    <a:gd name="T34" fmla="*/ 174058 w 206"/>
                    <a:gd name="T35" fmla="*/ 175466 h 206"/>
                    <a:gd name="T36" fmla="*/ 201320 w 206"/>
                    <a:gd name="T37" fmla="*/ 108222 h 206"/>
                    <a:gd name="T38" fmla="*/ 201320 w 206"/>
                    <a:gd name="T39" fmla="*/ 108222 h 206"/>
                    <a:gd name="T40" fmla="*/ 174058 w 206"/>
                    <a:gd name="T41" fmla="*/ 42028 h 206"/>
                    <a:gd name="T42" fmla="*/ 174058 w 206"/>
                    <a:gd name="T43" fmla="*/ 42028 h 206"/>
                    <a:gd name="T44" fmla="*/ 108000 w 206"/>
                    <a:gd name="T45" fmla="*/ 14710 h 206"/>
                    <a:gd name="T46" fmla="*/ 108000 w 206"/>
                    <a:gd name="T47" fmla="*/ 14710 h 206"/>
                    <a:gd name="T48" fmla="*/ 41942 w 206"/>
                    <a:gd name="T49" fmla="*/ 42028 h 20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6337" name="文本框 81"/>
              <p:cNvSpPr txBox="1">
                <a:spLocks noChangeArrowheads="1"/>
              </p:cNvSpPr>
              <p:nvPr/>
            </p:nvSpPr>
            <p:spPr bwMode="auto">
              <a:xfrm>
                <a:off x="1255541" y="1870075"/>
                <a:ext cx="3099956" cy="370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b="1">
                    <a:solidFill>
                      <a:srgbClr val="1D495D"/>
                    </a:solidFill>
                    <a:latin typeface="微软雅黑" panose="020B0503020204020204" pitchFamily="34" charset="-122"/>
                    <a:ea typeface="微软雅黑" panose="020B0503020204020204" pitchFamily="34" charset="-122"/>
                  </a:rPr>
                  <a:t>搜索空间估算方法</a:t>
                </a:r>
                <a:endParaRPr lang="zh-CN" altLang="en-US" b="1">
                  <a:solidFill>
                    <a:srgbClr val="1D495D"/>
                  </a:solidFill>
                  <a:latin typeface="微软雅黑" panose="020B0503020204020204" pitchFamily="34" charset="-122"/>
                  <a:ea typeface="微软雅黑" panose="020B0503020204020204" pitchFamily="34" charset="-122"/>
                </a:endParaRPr>
              </a:p>
            </p:txBody>
          </p:sp>
        </p:grpSp>
        <p:sp>
          <p:nvSpPr>
            <p:cNvPr id="56335" name="矩形 79"/>
            <p:cNvSpPr>
              <a:spLocks noChangeArrowheads="1"/>
            </p:cNvSpPr>
            <p:nvPr/>
          </p:nvSpPr>
          <p:spPr bwMode="auto">
            <a:xfrm>
              <a:off x="1333793" y="2532644"/>
              <a:ext cx="2513147" cy="1024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1510">
                  <a:solidFill>
                    <a:srgbClr val="5B5B5B"/>
                  </a:solidFill>
                  <a:latin typeface="微软雅黑" panose="020B0503020204020204" pitchFamily="34" charset="-122"/>
                  <a:ea typeface="微软雅黑" panose="020B0503020204020204" pitchFamily="34" charset="-122"/>
                </a:rPr>
                <a:t>考虑了基础道路网络的属性，并将具有类似搜索空间的查询放入一个查询子集中。</a:t>
              </a:r>
              <a:endParaRPr lang="zh-CN" altLang="en-US" sz="1510">
                <a:solidFill>
                  <a:srgbClr val="5B5B5B"/>
                </a:solidFill>
                <a:latin typeface="微软雅黑" panose="020B0503020204020204" pitchFamily="34" charset="-122"/>
                <a:ea typeface="微软雅黑" panose="020B0503020204020204" pitchFamily="34" charset="-122"/>
              </a:endParaRPr>
            </a:p>
          </p:txBody>
        </p:sp>
      </p:grpSp>
      <p:sp>
        <p:nvSpPr>
          <p:cNvPr id="50" name="TextBox 88"/>
          <p:cNvSpPr txBox="1"/>
          <p:nvPr/>
        </p:nvSpPr>
        <p:spPr>
          <a:xfrm>
            <a:off x="849404" y="487471"/>
            <a:ext cx="7684996" cy="440055"/>
          </a:xfrm>
          <a:prstGeom prst="rect">
            <a:avLst/>
          </a:prstGeom>
          <a:noFill/>
        </p:spPr>
        <p:txBody>
          <a:bodyPr wrap="square">
            <a:spAutoFit/>
          </a:bodyPr>
          <a:lstStyle/>
          <a:p>
            <a:pPr>
              <a:defRPr/>
            </a:pPr>
            <a:r>
              <a:rPr lang="zh-CN" altLang="en-US" sz="2270" dirty="0">
                <a:solidFill>
                  <a:schemeClr val="accent1">
                    <a:lumMod val="75000"/>
                  </a:schemeClr>
                </a:solidFill>
                <a:latin typeface="微软雅黑" panose="020B0503020204020204" pitchFamily="34" charset="-122"/>
                <a:ea typeface="微软雅黑" panose="020B0503020204020204" pitchFamily="34" charset="-122"/>
              </a:rPr>
              <a:t>查询分解</a:t>
            </a:r>
            <a:endParaRPr lang="zh-CN" altLang="en-US" sz="2270"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6812915" y="2473960"/>
            <a:ext cx="203200" cy="204470"/>
            <a:chOff x="1236" y="6347"/>
            <a:chExt cx="320" cy="322"/>
          </a:xfrm>
        </p:grpSpPr>
        <p:sp>
          <p:nvSpPr>
            <p:cNvPr id="2" name="Freeform 16"/>
            <p:cNvSpPr>
              <a:spLocks noEditPoints="1"/>
            </p:cNvSpPr>
            <p:nvPr/>
          </p:nvSpPr>
          <p:spPr bwMode="auto">
            <a:xfrm>
              <a:off x="1236" y="6347"/>
              <a:ext cx="321" cy="322"/>
            </a:xfrm>
            <a:custGeom>
              <a:avLst/>
              <a:gdLst>
                <a:gd name="T0" fmla="*/ 0 w 206"/>
                <a:gd name="T1" fmla="*/ 108222 h 206"/>
                <a:gd name="T2" fmla="*/ 108000 w 206"/>
                <a:gd name="T3" fmla="*/ 0 h 206"/>
                <a:gd name="T4" fmla="*/ 108000 w 206"/>
                <a:gd name="T5" fmla="*/ 0 h 206"/>
                <a:gd name="T6" fmla="*/ 216000 w 206"/>
                <a:gd name="T7" fmla="*/ 108222 h 206"/>
                <a:gd name="T8" fmla="*/ 216000 w 206"/>
                <a:gd name="T9" fmla="*/ 108222 h 206"/>
                <a:gd name="T10" fmla="*/ 216000 w 206"/>
                <a:gd name="T11" fmla="*/ 108222 h 206"/>
                <a:gd name="T12" fmla="*/ 108000 w 206"/>
                <a:gd name="T13" fmla="*/ 216443 h 206"/>
                <a:gd name="T14" fmla="*/ 108000 w 206"/>
                <a:gd name="T15" fmla="*/ 216443 h 206"/>
                <a:gd name="T16" fmla="*/ 0 w 206"/>
                <a:gd name="T17" fmla="*/ 108222 h 206"/>
                <a:gd name="T18" fmla="*/ 41942 w 206"/>
                <a:gd name="T19" fmla="*/ 42028 h 206"/>
                <a:gd name="T20" fmla="*/ 13631 w 206"/>
                <a:gd name="T21" fmla="*/ 108222 h 206"/>
                <a:gd name="T22" fmla="*/ 13631 w 206"/>
                <a:gd name="T23" fmla="*/ 108222 h 206"/>
                <a:gd name="T24" fmla="*/ 41942 w 206"/>
                <a:gd name="T25" fmla="*/ 175466 h 206"/>
                <a:gd name="T26" fmla="*/ 41942 w 206"/>
                <a:gd name="T27" fmla="*/ 175466 h 206"/>
                <a:gd name="T28" fmla="*/ 108000 w 206"/>
                <a:gd name="T29" fmla="*/ 202784 h 206"/>
                <a:gd name="T30" fmla="*/ 108000 w 206"/>
                <a:gd name="T31" fmla="*/ 202784 h 206"/>
                <a:gd name="T32" fmla="*/ 174058 w 206"/>
                <a:gd name="T33" fmla="*/ 175466 h 206"/>
                <a:gd name="T34" fmla="*/ 174058 w 206"/>
                <a:gd name="T35" fmla="*/ 175466 h 206"/>
                <a:gd name="T36" fmla="*/ 201320 w 206"/>
                <a:gd name="T37" fmla="*/ 108222 h 206"/>
                <a:gd name="T38" fmla="*/ 201320 w 206"/>
                <a:gd name="T39" fmla="*/ 108222 h 206"/>
                <a:gd name="T40" fmla="*/ 174058 w 206"/>
                <a:gd name="T41" fmla="*/ 42028 h 206"/>
                <a:gd name="T42" fmla="*/ 174058 w 206"/>
                <a:gd name="T43" fmla="*/ 42028 h 206"/>
                <a:gd name="T44" fmla="*/ 108000 w 206"/>
                <a:gd name="T45" fmla="*/ 14710 h 206"/>
                <a:gd name="T46" fmla="*/ 108000 w 206"/>
                <a:gd name="T47" fmla="*/ 14710 h 206"/>
                <a:gd name="T48" fmla="*/ 41942 w 206"/>
                <a:gd name="T49" fmla="*/ 42028 h 20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6" h="206">
                  <a:moveTo>
                    <a:pt x="0" y="103"/>
                  </a:moveTo>
                  <a:cubicBezTo>
                    <a:pt x="0" y="46"/>
                    <a:pt x="46" y="0"/>
                    <a:pt x="103" y="0"/>
                  </a:cubicBezTo>
                  <a:cubicBezTo>
                    <a:pt x="103" y="0"/>
                    <a:pt x="103" y="0"/>
                    <a:pt x="103" y="0"/>
                  </a:cubicBezTo>
                  <a:cubicBezTo>
                    <a:pt x="160" y="0"/>
                    <a:pt x="206" y="46"/>
                    <a:pt x="206" y="103"/>
                  </a:cubicBezTo>
                  <a:cubicBezTo>
                    <a:pt x="206" y="103"/>
                    <a:pt x="206" y="103"/>
                    <a:pt x="206" y="103"/>
                  </a:cubicBezTo>
                  <a:cubicBezTo>
                    <a:pt x="206" y="103"/>
                    <a:pt x="206" y="103"/>
                    <a:pt x="206" y="103"/>
                  </a:cubicBezTo>
                  <a:cubicBezTo>
                    <a:pt x="206" y="160"/>
                    <a:pt x="160" y="206"/>
                    <a:pt x="103" y="206"/>
                  </a:cubicBezTo>
                  <a:cubicBezTo>
                    <a:pt x="103" y="206"/>
                    <a:pt x="103" y="206"/>
                    <a:pt x="103" y="206"/>
                  </a:cubicBezTo>
                  <a:cubicBezTo>
                    <a:pt x="46" y="206"/>
                    <a:pt x="0" y="160"/>
                    <a:pt x="0" y="103"/>
                  </a:cubicBezTo>
                  <a:close/>
                  <a:moveTo>
                    <a:pt x="40" y="40"/>
                  </a:moveTo>
                  <a:cubicBezTo>
                    <a:pt x="23" y="56"/>
                    <a:pt x="13" y="79"/>
                    <a:pt x="13" y="103"/>
                  </a:cubicBezTo>
                  <a:cubicBezTo>
                    <a:pt x="13" y="103"/>
                    <a:pt x="13" y="103"/>
                    <a:pt x="13" y="103"/>
                  </a:cubicBezTo>
                  <a:cubicBezTo>
                    <a:pt x="13" y="128"/>
                    <a:pt x="23" y="150"/>
                    <a:pt x="40" y="167"/>
                  </a:cubicBezTo>
                  <a:cubicBezTo>
                    <a:pt x="40" y="167"/>
                    <a:pt x="40" y="167"/>
                    <a:pt x="40" y="167"/>
                  </a:cubicBezTo>
                  <a:cubicBezTo>
                    <a:pt x="56" y="183"/>
                    <a:pt x="78" y="193"/>
                    <a:pt x="103" y="193"/>
                  </a:cubicBezTo>
                  <a:cubicBezTo>
                    <a:pt x="103" y="193"/>
                    <a:pt x="103" y="193"/>
                    <a:pt x="103" y="193"/>
                  </a:cubicBezTo>
                  <a:cubicBezTo>
                    <a:pt x="128" y="193"/>
                    <a:pt x="150" y="183"/>
                    <a:pt x="166" y="167"/>
                  </a:cubicBezTo>
                  <a:cubicBezTo>
                    <a:pt x="166" y="167"/>
                    <a:pt x="166" y="167"/>
                    <a:pt x="166" y="167"/>
                  </a:cubicBezTo>
                  <a:cubicBezTo>
                    <a:pt x="182" y="150"/>
                    <a:pt x="192" y="128"/>
                    <a:pt x="192" y="103"/>
                  </a:cubicBezTo>
                  <a:cubicBezTo>
                    <a:pt x="192" y="103"/>
                    <a:pt x="192" y="103"/>
                    <a:pt x="192" y="103"/>
                  </a:cubicBezTo>
                  <a:cubicBezTo>
                    <a:pt x="192" y="79"/>
                    <a:pt x="182" y="56"/>
                    <a:pt x="166" y="40"/>
                  </a:cubicBezTo>
                  <a:cubicBezTo>
                    <a:pt x="166" y="40"/>
                    <a:pt x="166" y="40"/>
                    <a:pt x="166" y="40"/>
                  </a:cubicBezTo>
                  <a:cubicBezTo>
                    <a:pt x="150" y="24"/>
                    <a:pt x="128" y="14"/>
                    <a:pt x="103" y="14"/>
                  </a:cubicBezTo>
                  <a:cubicBezTo>
                    <a:pt x="103" y="14"/>
                    <a:pt x="103" y="14"/>
                    <a:pt x="103" y="14"/>
                  </a:cubicBezTo>
                  <a:cubicBezTo>
                    <a:pt x="78" y="14"/>
                    <a:pt x="56" y="24"/>
                    <a:pt x="40" y="40"/>
                  </a:cubicBezTo>
                  <a:close/>
                </a:path>
              </a:pathLst>
            </a:custGeom>
            <a:solidFill>
              <a:srgbClr val="CF3C27"/>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sp>
          <p:nvSpPr>
            <p:cNvPr id="3" name="Freeform 15"/>
            <p:cNvSpPr>
              <a:spLocks noEditPoints="1"/>
            </p:cNvSpPr>
            <p:nvPr/>
          </p:nvSpPr>
          <p:spPr bwMode="auto">
            <a:xfrm>
              <a:off x="1362" y="6387"/>
              <a:ext cx="69" cy="242"/>
            </a:xfrm>
            <a:custGeom>
              <a:avLst/>
              <a:gdLst>
                <a:gd name="T0" fmla="*/ 42982 w 44"/>
                <a:gd name="T1" fmla="*/ 122849 h 147"/>
                <a:gd name="T2" fmla="*/ 46127 w 44"/>
                <a:gd name="T3" fmla="*/ 125999 h 147"/>
                <a:gd name="T4" fmla="*/ 27257 w 44"/>
                <a:gd name="T5" fmla="*/ 146999 h 147"/>
                <a:gd name="T6" fmla="*/ 12580 w 44"/>
                <a:gd name="T7" fmla="*/ 154349 h 147"/>
                <a:gd name="T8" fmla="*/ 7338 w 44"/>
                <a:gd name="T9" fmla="*/ 152249 h 147"/>
                <a:gd name="T10" fmla="*/ 6290 w 44"/>
                <a:gd name="T11" fmla="*/ 144899 h 147"/>
                <a:gd name="T12" fmla="*/ 11532 w 44"/>
                <a:gd name="T13" fmla="*/ 108149 h 147"/>
                <a:gd name="T14" fmla="*/ 16773 w 44"/>
                <a:gd name="T15" fmla="*/ 71400 h 147"/>
                <a:gd name="T16" fmla="*/ 16773 w 44"/>
                <a:gd name="T17" fmla="*/ 69300 h 147"/>
                <a:gd name="T18" fmla="*/ 14677 w 44"/>
                <a:gd name="T19" fmla="*/ 68250 h 147"/>
                <a:gd name="T20" fmla="*/ 10483 w 44"/>
                <a:gd name="T21" fmla="*/ 69300 h 147"/>
                <a:gd name="T22" fmla="*/ 4193 w 44"/>
                <a:gd name="T23" fmla="*/ 75600 h 147"/>
                <a:gd name="T24" fmla="*/ 0 w 44"/>
                <a:gd name="T25" fmla="*/ 72450 h 147"/>
                <a:gd name="T26" fmla="*/ 19918 w 44"/>
                <a:gd name="T27" fmla="*/ 52500 h 147"/>
                <a:gd name="T28" fmla="*/ 33547 w 44"/>
                <a:gd name="T29" fmla="*/ 45150 h 147"/>
                <a:gd name="T30" fmla="*/ 38789 w 44"/>
                <a:gd name="T31" fmla="*/ 47250 h 147"/>
                <a:gd name="T32" fmla="*/ 40885 w 44"/>
                <a:gd name="T33" fmla="*/ 53550 h 147"/>
                <a:gd name="T34" fmla="*/ 36692 w 44"/>
                <a:gd name="T35" fmla="*/ 79799 h 147"/>
                <a:gd name="T36" fmla="*/ 34595 w 44"/>
                <a:gd name="T37" fmla="*/ 91349 h 147"/>
                <a:gd name="T38" fmla="*/ 31450 w 44"/>
                <a:gd name="T39" fmla="*/ 115499 h 147"/>
                <a:gd name="T40" fmla="*/ 29354 w 44"/>
                <a:gd name="T41" fmla="*/ 125999 h 147"/>
                <a:gd name="T42" fmla="*/ 30402 w 44"/>
                <a:gd name="T43" fmla="*/ 130199 h 147"/>
                <a:gd name="T44" fmla="*/ 32499 w 44"/>
                <a:gd name="T45" fmla="*/ 131249 h 147"/>
                <a:gd name="T46" fmla="*/ 36692 w 44"/>
                <a:gd name="T47" fmla="*/ 129149 h 147"/>
                <a:gd name="T48" fmla="*/ 42982 w 44"/>
                <a:gd name="T49" fmla="*/ 122849 h 147"/>
                <a:gd name="T50" fmla="*/ 35644 w 44"/>
                <a:gd name="T51" fmla="*/ 0 h 147"/>
                <a:gd name="T52" fmla="*/ 42982 w 44"/>
                <a:gd name="T53" fmla="*/ 3150 h 147"/>
                <a:gd name="T54" fmla="*/ 46127 w 44"/>
                <a:gd name="T55" fmla="*/ 10500 h 147"/>
                <a:gd name="T56" fmla="*/ 41934 w 44"/>
                <a:gd name="T57" fmla="*/ 23100 h 147"/>
                <a:gd name="T58" fmla="*/ 32499 w 44"/>
                <a:gd name="T59" fmla="*/ 28350 h 147"/>
                <a:gd name="T60" fmla="*/ 24112 w 44"/>
                <a:gd name="T61" fmla="*/ 25200 h 147"/>
                <a:gd name="T62" fmla="*/ 22018 w 44"/>
                <a:gd name="T63" fmla="*/ 16800 h 147"/>
                <a:gd name="T64" fmla="*/ 26209 w 44"/>
                <a:gd name="T65" fmla="*/ 5250 h 147"/>
                <a:gd name="T66" fmla="*/ 35644 w 44"/>
                <a:gd name="T67" fmla="*/ 0 h 1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 h="147">
                  <a:moveTo>
                    <a:pt x="41" y="117"/>
                  </a:moveTo>
                  <a:cubicBezTo>
                    <a:pt x="44" y="120"/>
                    <a:pt x="44" y="120"/>
                    <a:pt x="44" y="120"/>
                  </a:cubicBezTo>
                  <a:cubicBezTo>
                    <a:pt x="38" y="129"/>
                    <a:pt x="32" y="135"/>
                    <a:pt x="26" y="140"/>
                  </a:cubicBezTo>
                  <a:cubicBezTo>
                    <a:pt x="20" y="145"/>
                    <a:pt x="16" y="147"/>
                    <a:pt x="12" y="147"/>
                  </a:cubicBezTo>
                  <a:cubicBezTo>
                    <a:pt x="10" y="147"/>
                    <a:pt x="8" y="147"/>
                    <a:pt x="7" y="145"/>
                  </a:cubicBezTo>
                  <a:cubicBezTo>
                    <a:pt x="6" y="144"/>
                    <a:pt x="6" y="141"/>
                    <a:pt x="6" y="138"/>
                  </a:cubicBezTo>
                  <a:cubicBezTo>
                    <a:pt x="6" y="131"/>
                    <a:pt x="7" y="119"/>
                    <a:pt x="11" y="103"/>
                  </a:cubicBezTo>
                  <a:cubicBezTo>
                    <a:pt x="15" y="87"/>
                    <a:pt x="16" y="75"/>
                    <a:pt x="16" y="68"/>
                  </a:cubicBezTo>
                  <a:cubicBezTo>
                    <a:pt x="16" y="67"/>
                    <a:pt x="16" y="66"/>
                    <a:pt x="16" y="66"/>
                  </a:cubicBezTo>
                  <a:cubicBezTo>
                    <a:pt x="15" y="65"/>
                    <a:pt x="15" y="65"/>
                    <a:pt x="14" y="65"/>
                  </a:cubicBezTo>
                  <a:cubicBezTo>
                    <a:pt x="13" y="65"/>
                    <a:pt x="12" y="65"/>
                    <a:pt x="10" y="66"/>
                  </a:cubicBezTo>
                  <a:cubicBezTo>
                    <a:pt x="8" y="68"/>
                    <a:pt x="6" y="70"/>
                    <a:pt x="4" y="72"/>
                  </a:cubicBezTo>
                  <a:cubicBezTo>
                    <a:pt x="0" y="69"/>
                    <a:pt x="0" y="69"/>
                    <a:pt x="0" y="69"/>
                  </a:cubicBezTo>
                  <a:cubicBezTo>
                    <a:pt x="7" y="61"/>
                    <a:pt x="13" y="55"/>
                    <a:pt x="19" y="50"/>
                  </a:cubicBezTo>
                  <a:cubicBezTo>
                    <a:pt x="25" y="46"/>
                    <a:pt x="29" y="43"/>
                    <a:pt x="32" y="43"/>
                  </a:cubicBezTo>
                  <a:cubicBezTo>
                    <a:pt x="34" y="43"/>
                    <a:pt x="36" y="44"/>
                    <a:pt x="37" y="45"/>
                  </a:cubicBezTo>
                  <a:cubicBezTo>
                    <a:pt x="38" y="47"/>
                    <a:pt x="39" y="49"/>
                    <a:pt x="39" y="51"/>
                  </a:cubicBezTo>
                  <a:cubicBezTo>
                    <a:pt x="39" y="54"/>
                    <a:pt x="37" y="62"/>
                    <a:pt x="35" y="76"/>
                  </a:cubicBezTo>
                  <a:cubicBezTo>
                    <a:pt x="34" y="81"/>
                    <a:pt x="34" y="84"/>
                    <a:pt x="33" y="87"/>
                  </a:cubicBezTo>
                  <a:cubicBezTo>
                    <a:pt x="32" y="96"/>
                    <a:pt x="30" y="104"/>
                    <a:pt x="30" y="110"/>
                  </a:cubicBezTo>
                  <a:cubicBezTo>
                    <a:pt x="29" y="116"/>
                    <a:pt x="28" y="119"/>
                    <a:pt x="28" y="120"/>
                  </a:cubicBezTo>
                  <a:cubicBezTo>
                    <a:pt x="28" y="122"/>
                    <a:pt x="28" y="123"/>
                    <a:pt x="29" y="124"/>
                  </a:cubicBezTo>
                  <a:cubicBezTo>
                    <a:pt x="29" y="125"/>
                    <a:pt x="30" y="125"/>
                    <a:pt x="31" y="125"/>
                  </a:cubicBezTo>
                  <a:cubicBezTo>
                    <a:pt x="32" y="125"/>
                    <a:pt x="34" y="124"/>
                    <a:pt x="35" y="123"/>
                  </a:cubicBezTo>
                  <a:cubicBezTo>
                    <a:pt x="37" y="122"/>
                    <a:pt x="39" y="120"/>
                    <a:pt x="41" y="117"/>
                  </a:cubicBezTo>
                  <a:close/>
                  <a:moveTo>
                    <a:pt x="34" y="0"/>
                  </a:moveTo>
                  <a:cubicBezTo>
                    <a:pt x="37" y="0"/>
                    <a:pt x="40" y="1"/>
                    <a:pt x="41" y="3"/>
                  </a:cubicBezTo>
                  <a:cubicBezTo>
                    <a:pt x="43" y="5"/>
                    <a:pt x="44" y="7"/>
                    <a:pt x="44" y="10"/>
                  </a:cubicBezTo>
                  <a:cubicBezTo>
                    <a:pt x="44" y="15"/>
                    <a:pt x="43" y="19"/>
                    <a:pt x="40" y="22"/>
                  </a:cubicBezTo>
                  <a:cubicBezTo>
                    <a:pt x="38" y="25"/>
                    <a:pt x="34" y="27"/>
                    <a:pt x="31" y="27"/>
                  </a:cubicBezTo>
                  <a:cubicBezTo>
                    <a:pt x="28" y="27"/>
                    <a:pt x="25" y="26"/>
                    <a:pt x="23" y="24"/>
                  </a:cubicBezTo>
                  <a:cubicBezTo>
                    <a:pt x="22" y="22"/>
                    <a:pt x="21" y="19"/>
                    <a:pt x="21" y="16"/>
                  </a:cubicBezTo>
                  <a:cubicBezTo>
                    <a:pt x="21" y="12"/>
                    <a:pt x="22" y="8"/>
                    <a:pt x="25" y="5"/>
                  </a:cubicBezTo>
                  <a:cubicBezTo>
                    <a:pt x="28" y="2"/>
                    <a:pt x="31" y="0"/>
                    <a:pt x="34" y="0"/>
                  </a:cubicBezTo>
                  <a:close/>
                </a:path>
              </a:pathLst>
            </a:custGeom>
            <a:solidFill>
              <a:srgbClr val="CF3C27"/>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5"/>
          <p:cNvSpPr/>
          <p:nvPr/>
        </p:nvSpPr>
        <p:spPr>
          <a:xfrm>
            <a:off x="2345055" y="1049655"/>
            <a:ext cx="1420495" cy="1372870"/>
          </a:xfrm>
          <a:prstGeom prst="ellipse">
            <a:avLst/>
          </a:prstGeom>
          <a:solidFill>
            <a:schemeClr val="accent1"/>
          </a:solidFill>
          <a:ln w="63500">
            <a:noFill/>
          </a:ln>
          <a:effectLst/>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spcBef>
                <a:spcPts val="0"/>
              </a:spcBef>
              <a:spcAft>
                <a:spcPts val="0"/>
              </a:spcAft>
              <a:defRPr/>
            </a:pPr>
            <a:r>
              <a:rPr lang="zh-CN" altLang="en-US" sz="1765" b="1" dirty="0">
                <a:solidFill>
                  <a:srgbClr val="FFFFFF"/>
                </a:solidFill>
                <a:latin typeface="微软雅黑" panose="020B0503020204020204" pitchFamily="34" charset="-122"/>
                <a:ea typeface="微软雅黑" panose="020B0503020204020204" pitchFamily="34" charset="-122"/>
              </a:rPr>
              <a:t>目标集分解</a:t>
            </a:r>
            <a:endParaRPr lang="zh-CN" altLang="en-US" sz="1765" b="1" dirty="0">
              <a:solidFill>
                <a:srgbClr val="FFFFFF"/>
              </a:solidFill>
              <a:latin typeface="微软雅黑" panose="020B0503020204020204" pitchFamily="34" charset="-122"/>
              <a:ea typeface="微软雅黑" panose="020B0503020204020204" pitchFamily="34" charset="-122"/>
            </a:endParaRPr>
          </a:p>
        </p:txBody>
      </p:sp>
      <p:sp>
        <p:nvSpPr>
          <p:cNvPr id="26" name="Text Box 10"/>
          <p:cNvSpPr txBox="1">
            <a:spLocks noChangeArrowheads="1"/>
          </p:cNvSpPr>
          <p:nvPr/>
        </p:nvSpPr>
        <p:spPr bwMode="auto">
          <a:xfrm>
            <a:off x="6247758" y="2544070"/>
            <a:ext cx="4683126" cy="276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3201" tIns="21601" rIns="43201" bIns="21601">
            <a:spAutoFit/>
          </a:bodyPr>
          <a:lstStyle>
            <a:lvl1pPr defTabSz="1087755" eaLnBrk="0" hangingPunct="0">
              <a:defRPr>
                <a:solidFill>
                  <a:schemeClr val="tx1"/>
                </a:solidFill>
                <a:latin typeface="Arial" panose="020B0604020202020204" pitchFamily="34" charset="0"/>
                <a:ea typeface="宋体" panose="02010600030101010101" pitchFamily="2" charset="-122"/>
              </a:defRPr>
            </a:lvl1pPr>
            <a:lvl2pPr marL="742950" indent="-285750" defTabSz="1087755" eaLnBrk="0" hangingPunct="0">
              <a:defRPr>
                <a:solidFill>
                  <a:schemeClr val="tx1"/>
                </a:solidFill>
                <a:latin typeface="Arial" panose="020B0604020202020204" pitchFamily="34" charset="0"/>
                <a:ea typeface="宋体" panose="02010600030101010101" pitchFamily="2" charset="-122"/>
              </a:defRPr>
            </a:lvl2pPr>
            <a:lvl3pPr marL="1143000" indent="-228600" defTabSz="1087755" eaLnBrk="0" hangingPunct="0">
              <a:defRPr>
                <a:solidFill>
                  <a:schemeClr val="tx1"/>
                </a:solidFill>
                <a:latin typeface="Arial" panose="020B0604020202020204" pitchFamily="34" charset="0"/>
                <a:ea typeface="宋体" panose="02010600030101010101" pitchFamily="2" charset="-122"/>
              </a:defRPr>
            </a:lvl3pPr>
            <a:lvl4pPr marL="1600200" indent="-228600" defTabSz="1087755" eaLnBrk="0" hangingPunct="0">
              <a:defRPr>
                <a:solidFill>
                  <a:schemeClr val="tx1"/>
                </a:solidFill>
                <a:latin typeface="Arial" panose="020B0604020202020204" pitchFamily="34" charset="0"/>
                <a:ea typeface="宋体" panose="02010600030101010101" pitchFamily="2" charset="-122"/>
              </a:defRPr>
            </a:lvl4pPr>
            <a:lvl5pPr marL="2057400" indent="-228600" defTabSz="1087755" eaLnBrk="0" hangingPunct="0">
              <a:defRPr>
                <a:solidFill>
                  <a:schemeClr val="tx1"/>
                </a:solidFill>
                <a:latin typeface="Arial" panose="020B0604020202020204" pitchFamily="34" charset="0"/>
                <a:ea typeface="宋体" panose="02010600030101010101" pitchFamily="2" charset="-122"/>
              </a:defRPr>
            </a:lvl5pPr>
            <a:lvl6pPr marL="2514600" indent="-228600" defTabSz="108775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08775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08775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08775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buFontTx/>
              <a:buNone/>
            </a:pPr>
            <a:r>
              <a:rPr lang="en-US" altLang="zh-CN" sz="1510">
                <a:solidFill>
                  <a:srgbClr val="6B6B6B"/>
                </a:solidFill>
                <a:latin typeface="微软雅黑" panose="020B0503020204020204" pitchFamily="34" charset="-122"/>
                <a:ea typeface="微软雅黑" panose="020B0503020204020204" pitchFamily="34" charset="-122"/>
                <a:cs typeface="Open Sans" panose="020B0606030504020204" pitchFamily="34" charset="0"/>
              </a:rPr>
              <a:t>       </a:t>
            </a:r>
            <a:r>
              <a:rPr lang="zh-CN" altLang="en-US" sz="1510">
                <a:solidFill>
                  <a:srgbClr val="6B6B6B"/>
                </a:solidFill>
                <a:latin typeface="微软雅黑" panose="020B0503020204020204" pitchFamily="34" charset="-122"/>
                <a:ea typeface="微软雅黑" panose="020B0503020204020204" pitchFamily="34" charset="-122"/>
                <a:cs typeface="Open Sans" panose="020B0606030504020204" pitchFamily="34" charset="0"/>
              </a:rPr>
              <a:t>在生成{    }和{    }之后，我们需要将这些1-N查询集合并成更大的M-N集。</a:t>
            </a:r>
            <a:endParaRPr lang="zh-CN" altLang="en-US" sz="1510">
              <a:solidFill>
                <a:srgbClr val="6B6B6B"/>
              </a:solidFill>
              <a:latin typeface="微软雅黑" panose="020B0503020204020204" pitchFamily="34" charset="-122"/>
              <a:ea typeface="微软雅黑" panose="020B0503020204020204" pitchFamily="34" charset="-122"/>
              <a:cs typeface="Open Sans" panose="020B0606030504020204" pitchFamily="34" charset="0"/>
            </a:endParaRPr>
          </a:p>
          <a:p>
            <a:pPr eaLnBrk="1" hangingPunct="1">
              <a:lnSpc>
                <a:spcPct val="130000"/>
              </a:lnSpc>
              <a:buFontTx/>
              <a:buNone/>
            </a:pPr>
            <a:r>
              <a:rPr lang="zh-CN" altLang="en-US" sz="1510">
                <a:solidFill>
                  <a:srgbClr val="6B6B6B"/>
                </a:solidFill>
                <a:latin typeface="微软雅黑" panose="020B0503020204020204" pitchFamily="34" charset="-122"/>
                <a:ea typeface="微软雅黑" panose="020B0503020204020204" pitchFamily="34" charset="-122"/>
                <a:cs typeface="Open Sans" panose="020B0606030504020204" pitchFamily="34" charset="0"/>
              </a:rPr>
              <a:t>       首先，所有的1-N簇都是按其大小排序的，我们按后代顺序访问它们。假设第一个集群是     =（s</a:t>
            </a:r>
            <a:r>
              <a:rPr lang="zh-CN" altLang="en-US" sz="1510" baseline="-25000">
                <a:solidFill>
                  <a:srgbClr val="6B6B6B"/>
                </a:solidFill>
                <a:latin typeface="微软雅黑" panose="020B0503020204020204" pitchFamily="34" charset="-122"/>
                <a:ea typeface="微软雅黑" panose="020B0503020204020204" pitchFamily="34" charset="-122"/>
                <a:cs typeface="Open Sans" panose="020B0606030504020204" pitchFamily="34" charset="0"/>
              </a:rPr>
              <a:t>i</a:t>
            </a:r>
            <a:r>
              <a:rPr lang="zh-CN" altLang="en-US" sz="1510">
                <a:solidFill>
                  <a:srgbClr val="6B6B6B"/>
                </a:solidFill>
                <a:latin typeface="微软雅黑" panose="020B0503020204020204" pitchFamily="34" charset="-122"/>
                <a:ea typeface="微软雅黑" panose="020B0503020204020204" pitchFamily="34" charset="-122"/>
                <a:cs typeface="Open Sans" panose="020B0606030504020204" pitchFamily="34" charset="0"/>
              </a:rPr>
              <a:t>，  ），我们正在创建Q0。然后对每一个tj∈tki，我们检索其对应的包含s</a:t>
            </a:r>
            <a:r>
              <a:rPr lang="zh-CN" altLang="en-US" sz="1510" baseline="-25000">
                <a:solidFill>
                  <a:srgbClr val="6B6B6B"/>
                </a:solidFill>
                <a:latin typeface="微软雅黑" panose="020B0503020204020204" pitchFamily="34" charset="-122"/>
                <a:ea typeface="微软雅黑" panose="020B0503020204020204" pitchFamily="34" charset="-122"/>
                <a:cs typeface="Open Sans" panose="020B0606030504020204" pitchFamily="34" charset="0"/>
              </a:rPr>
              <a:t>i</a:t>
            </a:r>
            <a:r>
              <a:rPr lang="zh-CN" altLang="en-US" sz="1510">
                <a:solidFill>
                  <a:srgbClr val="6B6B6B"/>
                </a:solidFill>
                <a:latin typeface="微软雅黑" panose="020B0503020204020204" pitchFamily="34" charset="-122"/>
                <a:ea typeface="微软雅黑" panose="020B0503020204020204" pitchFamily="34" charset="-122"/>
                <a:cs typeface="Open Sans" panose="020B0606030504020204" pitchFamily="34" charset="0"/>
              </a:rPr>
              <a:t>的     ，并将其查询添加到Q</a:t>
            </a:r>
            <a:r>
              <a:rPr lang="zh-CN" altLang="en-US" sz="1510" baseline="-25000">
                <a:solidFill>
                  <a:srgbClr val="6B6B6B"/>
                </a:solidFill>
                <a:latin typeface="微软雅黑" panose="020B0503020204020204" pitchFamily="34" charset="-122"/>
                <a:ea typeface="微软雅黑" panose="020B0503020204020204" pitchFamily="34" charset="-122"/>
                <a:cs typeface="Open Sans" panose="020B0606030504020204" pitchFamily="34" charset="0"/>
              </a:rPr>
              <a:t>0</a:t>
            </a:r>
            <a:r>
              <a:rPr lang="zh-CN" altLang="en-US" sz="1510">
                <a:solidFill>
                  <a:srgbClr val="6B6B6B"/>
                </a:solidFill>
                <a:latin typeface="微软雅黑" panose="020B0503020204020204" pitchFamily="34" charset="-122"/>
                <a:ea typeface="微软雅黑" panose="020B0503020204020204" pitchFamily="34" charset="-122"/>
                <a:cs typeface="Open Sans" panose="020B0606030504020204" pitchFamily="34" charset="0"/>
              </a:rPr>
              <a:t>中。因此，Q</a:t>
            </a:r>
            <a:r>
              <a:rPr lang="zh-CN" altLang="en-US" sz="1510" baseline="-25000">
                <a:solidFill>
                  <a:srgbClr val="6B6B6B"/>
                </a:solidFill>
                <a:latin typeface="微软雅黑" panose="020B0503020204020204" pitchFamily="34" charset="-122"/>
                <a:ea typeface="微软雅黑" panose="020B0503020204020204" pitchFamily="34" charset="-122"/>
                <a:cs typeface="Open Sans" panose="020B0606030504020204" pitchFamily="34" charset="0"/>
              </a:rPr>
              <a:t>1</a:t>
            </a:r>
            <a:r>
              <a:rPr lang="zh-CN" altLang="en-US" sz="1510">
                <a:solidFill>
                  <a:srgbClr val="6B6B6B"/>
                </a:solidFill>
                <a:latin typeface="微软雅黑" panose="020B0503020204020204" pitchFamily="34" charset="-122"/>
                <a:ea typeface="微软雅黑" panose="020B0503020204020204" pitchFamily="34" charset="-122"/>
                <a:cs typeface="Open Sans" panose="020B0606030504020204" pitchFamily="34" charset="0"/>
              </a:rPr>
              <a:t>=</a:t>
            </a:r>
            <a:r>
              <a:rPr lang="en-US" altLang="zh-CN" sz="1510">
                <a:solidFill>
                  <a:srgbClr val="6B6B6B"/>
                </a:solidFill>
                <a:latin typeface="微软雅黑" panose="020B0503020204020204" pitchFamily="34" charset="-122"/>
                <a:ea typeface="微软雅黑" panose="020B0503020204020204" pitchFamily="34" charset="-122"/>
                <a:cs typeface="Open Sans" panose="020B0606030504020204" pitchFamily="34" charset="0"/>
              </a:rPr>
              <a:t>∪   </a:t>
            </a:r>
            <a:r>
              <a:rPr lang="zh-CN" altLang="en-US" sz="1510">
                <a:solidFill>
                  <a:srgbClr val="6B6B6B"/>
                </a:solidFill>
                <a:latin typeface="微软雅黑" panose="020B0503020204020204" pitchFamily="34" charset="-122"/>
                <a:ea typeface="微软雅黑" panose="020B0503020204020204" pitchFamily="34" charset="-122"/>
                <a:cs typeface="Open Sans" panose="020B0606030504020204" pitchFamily="34" charset="0"/>
              </a:rPr>
              <a:t>∪    。之后，我们从剩余的集群中删除Q</a:t>
            </a:r>
            <a:r>
              <a:rPr lang="zh-CN" altLang="en-US" sz="1510" baseline="-25000">
                <a:solidFill>
                  <a:srgbClr val="6B6B6B"/>
                </a:solidFill>
                <a:latin typeface="微软雅黑" panose="020B0503020204020204" pitchFamily="34" charset="-122"/>
                <a:ea typeface="微软雅黑" panose="020B0503020204020204" pitchFamily="34" charset="-122"/>
                <a:cs typeface="Open Sans" panose="020B0606030504020204" pitchFamily="34" charset="0"/>
              </a:rPr>
              <a:t>0</a:t>
            </a:r>
            <a:r>
              <a:rPr lang="zh-CN" altLang="en-US" sz="1510">
                <a:solidFill>
                  <a:srgbClr val="6B6B6B"/>
                </a:solidFill>
                <a:latin typeface="微软雅黑" panose="020B0503020204020204" pitchFamily="34" charset="-122"/>
                <a:ea typeface="微软雅黑" panose="020B0503020204020204" pitchFamily="34" charset="-122"/>
                <a:cs typeface="Open Sans" panose="020B0606030504020204" pitchFamily="34" charset="0"/>
              </a:rPr>
              <a:t>中的所有查询，并更新它们的大小。此过程将继续，直到处理完所有群集。</a:t>
            </a:r>
            <a:endParaRPr lang="zh-CN" altLang="en-US" sz="1510">
              <a:solidFill>
                <a:srgbClr val="6B6B6B"/>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7" name="Text Box 10"/>
          <p:cNvSpPr txBox="1">
            <a:spLocks noChangeArrowheads="1"/>
          </p:cNvSpPr>
          <p:nvPr/>
        </p:nvSpPr>
        <p:spPr bwMode="auto">
          <a:xfrm>
            <a:off x="767935" y="2511050"/>
            <a:ext cx="4575124"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3201" tIns="21601" rIns="43201" bIns="21601">
            <a:spAutoFit/>
          </a:bodyPr>
          <a:lstStyle>
            <a:lvl1pPr defTabSz="1087755" eaLnBrk="0" hangingPunct="0">
              <a:defRPr>
                <a:solidFill>
                  <a:schemeClr val="tx1"/>
                </a:solidFill>
                <a:latin typeface="Arial" panose="020B0604020202020204" pitchFamily="34" charset="0"/>
                <a:ea typeface="宋体" panose="02010600030101010101" pitchFamily="2" charset="-122"/>
              </a:defRPr>
            </a:lvl1pPr>
            <a:lvl2pPr marL="742950" indent="-285750" defTabSz="1087755" eaLnBrk="0" hangingPunct="0">
              <a:defRPr>
                <a:solidFill>
                  <a:schemeClr val="tx1"/>
                </a:solidFill>
                <a:latin typeface="Arial" panose="020B0604020202020204" pitchFamily="34" charset="0"/>
                <a:ea typeface="宋体" panose="02010600030101010101" pitchFamily="2" charset="-122"/>
              </a:defRPr>
            </a:lvl2pPr>
            <a:lvl3pPr marL="1143000" indent="-228600" defTabSz="1087755" eaLnBrk="0" hangingPunct="0">
              <a:defRPr>
                <a:solidFill>
                  <a:schemeClr val="tx1"/>
                </a:solidFill>
                <a:latin typeface="Arial" panose="020B0604020202020204" pitchFamily="34" charset="0"/>
                <a:ea typeface="宋体" panose="02010600030101010101" pitchFamily="2" charset="-122"/>
              </a:defRPr>
            </a:lvl3pPr>
            <a:lvl4pPr marL="1600200" indent="-228600" defTabSz="1087755" eaLnBrk="0" hangingPunct="0">
              <a:defRPr>
                <a:solidFill>
                  <a:schemeClr val="tx1"/>
                </a:solidFill>
                <a:latin typeface="Arial" panose="020B0604020202020204" pitchFamily="34" charset="0"/>
                <a:ea typeface="宋体" panose="02010600030101010101" pitchFamily="2" charset="-122"/>
              </a:defRPr>
            </a:lvl4pPr>
            <a:lvl5pPr marL="2057400" indent="-228600" defTabSz="1087755" eaLnBrk="0" hangingPunct="0">
              <a:defRPr>
                <a:solidFill>
                  <a:schemeClr val="tx1"/>
                </a:solidFill>
                <a:latin typeface="Arial" panose="020B0604020202020204" pitchFamily="34" charset="0"/>
                <a:ea typeface="宋体" panose="02010600030101010101" pitchFamily="2" charset="-122"/>
              </a:defRPr>
            </a:lvl5pPr>
            <a:lvl6pPr marL="2514600" indent="-228600" defTabSz="108775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108775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108775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108775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Tx/>
              <a:buNone/>
            </a:pPr>
            <a:r>
              <a:rPr lang="en-US" altLang="zh-CN" sz="1510">
                <a:solidFill>
                  <a:srgbClr val="6B6B6B"/>
                </a:solidFill>
                <a:latin typeface="微软雅黑" panose="020B0503020204020204" pitchFamily="34" charset="-122"/>
                <a:ea typeface="微软雅黑" panose="020B0503020204020204" pitchFamily="34" charset="-122"/>
                <a:cs typeface="Open Sans" panose="020B0606030504020204" pitchFamily="34" charset="0"/>
              </a:rPr>
              <a:t>      </a:t>
            </a:r>
            <a:r>
              <a:rPr lang="zh-CN" altLang="en-US" sz="1510">
                <a:solidFill>
                  <a:srgbClr val="6B6B6B"/>
                </a:solidFill>
                <a:latin typeface="微软雅黑" panose="020B0503020204020204" pitchFamily="34" charset="-122"/>
                <a:ea typeface="微软雅黑" panose="020B0503020204020204" pitchFamily="34" charset="-122"/>
                <a:cs typeface="Open Sans" panose="020B0606030504020204" pitchFamily="34" charset="0"/>
              </a:rPr>
              <a:t>给定一个1-N查询集Q</a:t>
            </a:r>
            <a:r>
              <a:rPr lang="zh-CN" altLang="en-US" sz="1510" baseline="-25000">
                <a:solidFill>
                  <a:srgbClr val="6B6B6B"/>
                </a:solidFill>
                <a:latin typeface="微软雅黑" panose="020B0503020204020204" pitchFamily="34" charset="-122"/>
                <a:ea typeface="微软雅黑" panose="020B0503020204020204" pitchFamily="34" charset="-122"/>
                <a:cs typeface="Open Sans" panose="020B0606030504020204" pitchFamily="34" charset="0"/>
              </a:rPr>
              <a:t>si</a:t>
            </a:r>
            <a:r>
              <a:rPr lang="zh-CN" altLang="en-US" sz="1510">
                <a:solidFill>
                  <a:srgbClr val="6B6B6B"/>
                </a:solidFill>
                <a:latin typeface="微软雅黑" panose="020B0503020204020204" pitchFamily="34" charset="-122"/>
                <a:ea typeface="微软雅黑" panose="020B0503020204020204" pitchFamily="34" charset="-122"/>
                <a:cs typeface="Open Sans" panose="020B0606030504020204" pitchFamily="34" charset="0"/>
              </a:rPr>
              <a:t>，其目标形成一个目标集T。目标集分解将目标分为几个较小的不相交簇{   }，其中每个Ti中的目标彼此接近。</a:t>
            </a:r>
            <a:endParaRPr lang="zh-CN" altLang="en-US" sz="1510">
              <a:solidFill>
                <a:srgbClr val="6B6B6B"/>
              </a:solidFill>
              <a:latin typeface="微软雅黑" panose="020B0503020204020204" pitchFamily="34" charset="-122"/>
              <a:ea typeface="微软雅黑" panose="020B0503020204020204" pitchFamily="34" charset="-122"/>
              <a:cs typeface="Open Sans" panose="020B0606030504020204" pitchFamily="34" charset="0"/>
            </a:endParaRPr>
          </a:p>
          <a:p>
            <a:pPr marL="285750" indent="-285750" algn="l" eaLnBrk="1" hangingPunct="1">
              <a:lnSpc>
                <a:spcPct val="130000"/>
              </a:lnSpc>
              <a:buFont typeface="Wingdings" panose="05000000000000000000" charset="0"/>
              <a:buChar char="l"/>
            </a:pPr>
            <a:r>
              <a:rPr lang="zh-CN" altLang="en-US" sz="1510">
                <a:solidFill>
                  <a:srgbClr val="6B6B6B"/>
                </a:solidFill>
                <a:latin typeface="微软雅黑" panose="020B0503020204020204" pitchFamily="34" charset="-122"/>
                <a:ea typeface="微软雅黑" panose="020B0503020204020204" pitchFamily="34" charset="-122"/>
                <a:cs typeface="Open Sans" panose="020B0606030504020204" pitchFamily="34" charset="0"/>
              </a:rPr>
              <a:t>从源到目标的方向：设置一个角度阈值δ，将δ范围内的所有目标放入一个簇中。</a:t>
            </a:r>
            <a:endParaRPr lang="zh-CN" altLang="en-US" sz="1510">
              <a:solidFill>
                <a:srgbClr val="6B6B6B"/>
              </a:solidFill>
              <a:latin typeface="微软雅黑" panose="020B0503020204020204" pitchFamily="34" charset="-122"/>
              <a:ea typeface="微软雅黑" panose="020B0503020204020204" pitchFamily="34" charset="-122"/>
              <a:cs typeface="Open Sans" panose="020B0606030504020204" pitchFamily="34" charset="0"/>
            </a:endParaRPr>
          </a:p>
          <a:p>
            <a:pPr marL="285750" indent="-285750" algn="l" eaLnBrk="1" hangingPunct="1">
              <a:lnSpc>
                <a:spcPct val="130000"/>
              </a:lnSpc>
              <a:buFont typeface="Wingdings" panose="05000000000000000000" charset="0"/>
              <a:buChar char="l"/>
            </a:pPr>
            <a:r>
              <a:rPr lang="zh-CN" altLang="en-US" sz="1510">
                <a:solidFill>
                  <a:srgbClr val="6B6B6B"/>
                </a:solidFill>
                <a:latin typeface="微软雅黑" panose="020B0503020204020204" pitchFamily="34" charset="-122"/>
                <a:ea typeface="微软雅黑" panose="020B0503020204020204" pitchFamily="34" charset="-122"/>
                <a:cs typeface="Open Sans" panose="020B0606030504020204" pitchFamily="34" charset="0"/>
                <a:sym typeface="+mn-ea"/>
              </a:rPr>
              <a:t>从源</a:t>
            </a:r>
            <a:r>
              <a:rPr lang="zh-CN" altLang="en-US" sz="1510">
                <a:solidFill>
                  <a:srgbClr val="6B6B6B"/>
                </a:solidFill>
                <a:latin typeface="微软雅黑" panose="020B0503020204020204" pitchFamily="34" charset="-122"/>
                <a:ea typeface="微软雅黑" panose="020B0503020204020204" pitchFamily="34" charset="-122"/>
                <a:cs typeface="Open Sans" panose="020B0606030504020204" pitchFamily="34" charset="0"/>
              </a:rPr>
              <a:t>到目标的距离：使用欧几里德距离作为估计距离，提出一种基于角度/距离（AD）的分解方法。</a:t>
            </a:r>
            <a:endParaRPr lang="zh-CN" altLang="en-US" sz="1510">
              <a:solidFill>
                <a:srgbClr val="6B6B6B"/>
              </a:solidFill>
              <a:latin typeface="微软雅黑" panose="020B0503020204020204" pitchFamily="34" charset="-122"/>
              <a:ea typeface="微软雅黑" panose="020B0503020204020204" pitchFamily="34" charset="-122"/>
              <a:cs typeface="Open Sans" panose="020B0606030504020204" pitchFamily="34" charset="0"/>
            </a:endParaRPr>
          </a:p>
          <a:p>
            <a:pPr marL="0" indent="0" algn="l" eaLnBrk="1" hangingPunct="1">
              <a:lnSpc>
                <a:spcPct val="130000"/>
              </a:lnSpc>
              <a:buFont typeface="Wingdings" panose="05000000000000000000" charset="0"/>
              <a:buNone/>
            </a:pPr>
            <a:r>
              <a:rPr lang="zh-CN" altLang="en-US" sz="1510">
                <a:solidFill>
                  <a:srgbClr val="6B6B6B"/>
                </a:solidFill>
                <a:latin typeface="微软雅黑" panose="020B0503020204020204" pitchFamily="34" charset="-122"/>
                <a:ea typeface="微软雅黑" panose="020B0503020204020204" pitchFamily="34" charset="-122"/>
                <a:cs typeface="Open Sans" panose="020B0606030504020204" pitchFamily="34" charset="0"/>
              </a:rPr>
              <a:t>    首先选取最远的目标作为聚类中心，以其方向为轴。然后，所有落在簇轴±δ</a:t>
            </a:r>
            <a:r>
              <a:rPr lang="en-US" altLang="zh-CN" sz="1510">
                <a:solidFill>
                  <a:srgbClr val="6B6B6B"/>
                </a:solidFill>
                <a:latin typeface="微软雅黑" panose="020B0503020204020204" pitchFamily="34" charset="-122"/>
                <a:ea typeface="微软雅黑" panose="020B0503020204020204" pitchFamily="34" charset="-122"/>
                <a:cs typeface="Open Sans" panose="020B0606030504020204" pitchFamily="34" charset="0"/>
              </a:rPr>
              <a:t>/</a:t>
            </a:r>
            <a:r>
              <a:rPr lang="zh-CN" altLang="en-US" sz="1510">
                <a:solidFill>
                  <a:srgbClr val="6B6B6B"/>
                </a:solidFill>
                <a:latin typeface="微软雅黑" panose="020B0503020204020204" pitchFamily="34" charset="-122"/>
                <a:ea typeface="微软雅黑" panose="020B0503020204020204" pitchFamily="34" charset="-122"/>
                <a:cs typeface="Open Sans" panose="020B0606030504020204" pitchFamily="34" charset="0"/>
              </a:rPr>
              <a:t>2范围内的目标都包含在该簇中。对其余目标重复此过程，直到每个目标都有一个簇。由于距离排序是不可避免的，AD分解的时间复杂度为O（nlogn），其中n是查询总数。</a:t>
            </a:r>
            <a:endParaRPr lang="zh-CN" altLang="en-US" sz="1510">
              <a:solidFill>
                <a:srgbClr val="6B6B6B"/>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29" name="TextBox 88"/>
          <p:cNvSpPr txBox="1"/>
          <p:nvPr/>
        </p:nvSpPr>
        <p:spPr>
          <a:xfrm>
            <a:off x="849404" y="487471"/>
            <a:ext cx="7684996" cy="440055"/>
          </a:xfrm>
          <a:prstGeom prst="rect">
            <a:avLst/>
          </a:prstGeom>
          <a:noFill/>
        </p:spPr>
        <p:txBody>
          <a:bodyPr wrap="square">
            <a:spAutoFit/>
          </a:bodyPr>
          <a:lstStyle/>
          <a:p>
            <a:pPr>
              <a:defRPr/>
            </a:pPr>
            <a:r>
              <a:rPr lang="zh-CN" altLang="en-US" sz="227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270" dirty="0">
                <a:solidFill>
                  <a:schemeClr val="accent1">
                    <a:lumMod val="75000"/>
                  </a:schemeClr>
                </a:solidFill>
                <a:latin typeface="微软雅黑" panose="020B0503020204020204" pitchFamily="34" charset="-122"/>
                <a:ea typeface="微软雅黑" panose="020B0503020204020204" pitchFamily="34" charset="-122"/>
              </a:rPr>
              <a:t>1</a:t>
            </a:r>
            <a:r>
              <a:rPr lang="zh-CN" altLang="en-US" sz="227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270" dirty="0">
                <a:solidFill>
                  <a:schemeClr val="accent1">
                    <a:lumMod val="75000"/>
                  </a:schemeClr>
                </a:solidFill>
                <a:latin typeface="微软雅黑" panose="020B0503020204020204" pitchFamily="34" charset="-122"/>
                <a:ea typeface="微软雅黑" panose="020B0503020204020204" pitchFamily="34" charset="-122"/>
              </a:rPr>
              <a:t>1-N</a:t>
            </a:r>
            <a:r>
              <a:rPr lang="zh-CN" altLang="en-US" sz="2270" dirty="0">
                <a:solidFill>
                  <a:schemeClr val="accent1">
                    <a:lumMod val="75000"/>
                  </a:schemeClr>
                </a:solidFill>
                <a:latin typeface="微软雅黑" panose="020B0503020204020204" pitchFamily="34" charset="-122"/>
                <a:ea typeface="微软雅黑" panose="020B0503020204020204" pitchFamily="34" charset="-122"/>
              </a:rPr>
              <a:t>之字形分解</a:t>
            </a:r>
            <a:endParaRPr lang="zh-CN" altLang="en-US" sz="227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Oval 5"/>
          <p:cNvSpPr/>
          <p:nvPr/>
        </p:nvSpPr>
        <p:spPr>
          <a:xfrm>
            <a:off x="7879080" y="1049655"/>
            <a:ext cx="1420495" cy="1372870"/>
          </a:xfrm>
          <a:prstGeom prst="ellipse">
            <a:avLst/>
          </a:prstGeom>
          <a:solidFill>
            <a:schemeClr val="accent1"/>
          </a:solidFill>
          <a:ln w="63500">
            <a:noFill/>
          </a:ln>
          <a:effectLst/>
        </p:spPr>
        <p:style>
          <a:lnRef idx="2">
            <a:schemeClr val="accent5">
              <a:shade val="50000"/>
            </a:schemeClr>
          </a:lnRef>
          <a:fillRef idx="1">
            <a:schemeClr val="accent5"/>
          </a:fillRef>
          <a:effectRef idx="0">
            <a:schemeClr val="accent5"/>
          </a:effectRef>
          <a:fontRef idx="minor">
            <a:schemeClr val="lt1"/>
          </a:fontRef>
        </p:style>
        <p:txBody>
          <a:bodyPr anchor="ctr"/>
          <a:p>
            <a:pPr algn="ctr" fontAlgn="auto">
              <a:spcBef>
                <a:spcPts val="0"/>
              </a:spcBef>
              <a:spcAft>
                <a:spcPts val="0"/>
              </a:spcAft>
              <a:defRPr/>
            </a:pPr>
            <a:r>
              <a:rPr lang="zh-CN" altLang="en-US" sz="1765" b="1" dirty="0">
                <a:solidFill>
                  <a:srgbClr val="FFFFFF"/>
                </a:solidFill>
                <a:latin typeface="微软雅黑" panose="020B0503020204020204" pitchFamily="34" charset="-122"/>
                <a:ea typeface="微软雅黑" panose="020B0503020204020204" pitchFamily="34" charset="-122"/>
              </a:rPr>
              <a:t>之字形合并</a:t>
            </a:r>
            <a:endParaRPr lang="zh-CN" altLang="en-US" sz="1765" b="1" dirty="0">
              <a:solidFill>
                <a:srgbClr val="FFFFFF"/>
              </a:solidFill>
              <a:latin typeface="微软雅黑" panose="020B0503020204020204" pitchFamily="34" charset="-122"/>
              <a:ea typeface="微软雅黑" panose="020B0503020204020204" pitchFamily="34" charset="-122"/>
            </a:endParaRPr>
          </a:p>
        </p:txBody>
      </p:sp>
      <p:graphicFrame>
        <p:nvGraphicFramePr>
          <p:cNvPr id="8" name="对象 7">
            <a:hlinkClick r:id="" action="ppaction://ole?verb="/>
          </p:cNvPr>
          <p:cNvGraphicFramePr>
            <a:graphicFrameLocks noChangeAspect="1"/>
          </p:cNvGraphicFramePr>
          <p:nvPr/>
        </p:nvGraphicFramePr>
        <p:xfrm>
          <a:off x="4765675" y="2865120"/>
          <a:ext cx="228600" cy="279400"/>
        </p:xfrm>
        <a:graphic>
          <a:graphicData uri="http://schemas.openxmlformats.org/presentationml/2006/ole">
            <mc:AlternateContent xmlns:mc="http://schemas.openxmlformats.org/markup-compatibility/2006">
              <mc:Choice xmlns:v="urn:schemas-microsoft-com:vml" Requires="v">
                <p:oleObj spid="_x0000_s1025" name="" r:id="rId1" imgW="228600" imgH="279400" progId="Equation.KSEE3">
                  <p:embed/>
                </p:oleObj>
              </mc:Choice>
              <mc:Fallback>
                <p:oleObj name="" r:id="rId1" imgW="228600" imgH="279400" progId="Equation.KSEE3">
                  <p:embed/>
                  <p:pic>
                    <p:nvPicPr>
                      <p:cNvPr id="0" name="图片 1024"/>
                      <p:cNvPicPr/>
                      <p:nvPr/>
                    </p:nvPicPr>
                    <p:blipFill>
                      <a:blip r:embed="rId2"/>
                      <a:stretch>
                        <a:fillRect/>
                      </a:stretch>
                    </p:blipFill>
                    <p:spPr>
                      <a:xfrm>
                        <a:off x="4765675" y="2865120"/>
                        <a:ext cx="228600" cy="279400"/>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7317740" y="2573020"/>
          <a:ext cx="254000" cy="292100"/>
        </p:xfrm>
        <a:graphic>
          <a:graphicData uri="http://schemas.openxmlformats.org/presentationml/2006/ole">
            <mc:AlternateContent xmlns:mc="http://schemas.openxmlformats.org/markup-compatibility/2006">
              <mc:Choice xmlns:v="urn:schemas-microsoft-com:vml" Requires="v">
                <p:oleObj spid="_x0000_s1026" name="" r:id="rId3" imgW="254000" imgH="292100" progId="Equation.KSEE3">
                  <p:embed/>
                </p:oleObj>
              </mc:Choice>
              <mc:Fallback>
                <p:oleObj name="" r:id="rId3" imgW="254000" imgH="292100" progId="Equation.KSEE3">
                  <p:embed/>
                  <p:pic>
                    <p:nvPicPr>
                      <p:cNvPr id="0" name="图片 1025"/>
                      <p:cNvPicPr/>
                      <p:nvPr/>
                    </p:nvPicPr>
                    <p:blipFill>
                      <a:blip r:embed="rId4"/>
                      <a:stretch>
                        <a:fillRect/>
                      </a:stretch>
                    </p:blipFill>
                    <p:spPr>
                      <a:xfrm>
                        <a:off x="7317740" y="2573020"/>
                        <a:ext cx="254000" cy="292100"/>
                      </a:xfrm>
                      <a:prstGeom prst="rect">
                        <a:avLst/>
                      </a:prstGeom>
                    </p:spPr>
                  </p:pic>
                </p:oleObj>
              </mc:Fallback>
            </mc:AlternateContent>
          </a:graphicData>
        </a:graphic>
      </p:graphicFrame>
      <p:graphicFrame>
        <p:nvGraphicFramePr>
          <p:cNvPr id="31" name="对象 30">
            <a:hlinkClick r:id="" action="ppaction://ole?verb="/>
          </p:cNvPr>
          <p:cNvGraphicFramePr>
            <a:graphicFrameLocks noChangeAspect="1"/>
          </p:cNvGraphicFramePr>
          <p:nvPr/>
        </p:nvGraphicFramePr>
        <p:xfrm>
          <a:off x="7871460" y="2573020"/>
          <a:ext cx="254000" cy="304800"/>
        </p:xfrm>
        <a:graphic>
          <a:graphicData uri="http://schemas.openxmlformats.org/presentationml/2006/ole">
            <mc:AlternateContent xmlns:mc="http://schemas.openxmlformats.org/markup-compatibility/2006">
              <mc:Choice xmlns:v="urn:schemas-microsoft-com:vml" Requires="v">
                <p:oleObj spid="_x0000_s1027" name="" r:id="rId5" imgW="254000" imgH="304800" progId="Equation.KSEE3">
                  <p:embed/>
                </p:oleObj>
              </mc:Choice>
              <mc:Fallback>
                <p:oleObj name="" r:id="rId5" imgW="254000" imgH="304800" progId="Equation.KSEE3">
                  <p:embed/>
                  <p:pic>
                    <p:nvPicPr>
                      <p:cNvPr id="0" name="图片 1026"/>
                      <p:cNvPicPr/>
                      <p:nvPr/>
                    </p:nvPicPr>
                    <p:blipFill>
                      <a:blip r:embed="rId6"/>
                      <a:stretch>
                        <a:fillRect/>
                      </a:stretch>
                    </p:blipFill>
                    <p:spPr>
                      <a:xfrm>
                        <a:off x="7871460" y="2573020"/>
                        <a:ext cx="254000" cy="304800"/>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9530080" y="3501390"/>
          <a:ext cx="254000" cy="292100"/>
        </p:xfrm>
        <a:graphic>
          <a:graphicData uri="http://schemas.openxmlformats.org/presentationml/2006/ole">
            <mc:AlternateContent xmlns:mc="http://schemas.openxmlformats.org/markup-compatibility/2006">
              <mc:Choice xmlns:v="urn:schemas-microsoft-com:vml" Requires="v">
                <p:oleObj spid="_x0000_s1026" name="" r:id="rId7" imgW="254000" imgH="292100" progId="Equation.KSEE3">
                  <p:embed/>
                </p:oleObj>
              </mc:Choice>
              <mc:Fallback>
                <p:oleObj name="" r:id="rId7" imgW="254000" imgH="292100" progId="Equation.KSEE3">
                  <p:embed/>
                  <p:pic>
                    <p:nvPicPr>
                      <p:cNvPr id="0" name="图片 1025"/>
                      <p:cNvPicPr/>
                      <p:nvPr/>
                    </p:nvPicPr>
                    <p:blipFill>
                      <a:blip r:embed="rId4"/>
                      <a:stretch>
                        <a:fillRect/>
                      </a:stretch>
                    </p:blipFill>
                    <p:spPr>
                      <a:xfrm>
                        <a:off x="9530080" y="3501390"/>
                        <a:ext cx="254000" cy="292100"/>
                      </a:xfrm>
                      <a:prstGeom prst="rect">
                        <a:avLst/>
                      </a:prstGeom>
                    </p:spPr>
                  </p:pic>
                </p:oleObj>
              </mc:Fallback>
            </mc:AlternateContent>
          </a:graphicData>
        </a:graphic>
      </p:graphicFrame>
      <p:graphicFrame>
        <p:nvGraphicFramePr>
          <p:cNvPr id="33" name="对象 32">
            <a:hlinkClick r:id="" action="ppaction://ole?verb="/>
          </p:cNvPr>
          <p:cNvGraphicFramePr>
            <a:graphicFrameLocks noChangeAspect="1"/>
          </p:cNvGraphicFramePr>
          <p:nvPr/>
        </p:nvGraphicFramePr>
        <p:xfrm>
          <a:off x="10371455" y="3514090"/>
          <a:ext cx="228600" cy="279400"/>
        </p:xfrm>
        <a:graphic>
          <a:graphicData uri="http://schemas.openxmlformats.org/presentationml/2006/ole">
            <mc:AlternateContent xmlns:mc="http://schemas.openxmlformats.org/markup-compatibility/2006">
              <mc:Choice xmlns:v="urn:schemas-microsoft-com:vml" Requires="v">
                <p:oleObj spid="_x0000_s34" name="" r:id="rId8" imgW="228600" imgH="279400" progId="Equation.KSEE3">
                  <p:embed/>
                </p:oleObj>
              </mc:Choice>
              <mc:Fallback>
                <p:oleObj name="" r:id="rId8" imgW="228600" imgH="279400" progId="Equation.KSEE3">
                  <p:embed/>
                  <p:pic>
                    <p:nvPicPr>
                      <p:cNvPr id="0" name="图片 1024"/>
                      <p:cNvPicPr/>
                      <p:nvPr/>
                    </p:nvPicPr>
                    <p:blipFill>
                      <a:blip r:embed="rId2"/>
                      <a:stretch>
                        <a:fillRect/>
                      </a:stretch>
                    </p:blipFill>
                    <p:spPr>
                      <a:xfrm>
                        <a:off x="10371455" y="3514090"/>
                        <a:ext cx="228600" cy="279400"/>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7571740" y="4078605"/>
          <a:ext cx="254000" cy="304800"/>
        </p:xfrm>
        <a:graphic>
          <a:graphicData uri="http://schemas.openxmlformats.org/presentationml/2006/ole">
            <mc:AlternateContent xmlns:mc="http://schemas.openxmlformats.org/markup-compatibility/2006">
              <mc:Choice xmlns:v="urn:schemas-microsoft-com:vml" Requires="v">
                <p:oleObj spid="_x0000_s1027" name="" r:id="rId9" imgW="254000" imgH="304800" progId="Equation.KSEE3">
                  <p:embed/>
                </p:oleObj>
              </mc:Choice>
              <mc:Fallback>
                <p:oleObj name="" r:id="rId9" imgW="254000" imgH="304800" progId="Equation.KSEE3">
                  <p:embed/>
                  <p:pic>
                    <p:nvPicPr>
                      <p:cNvPr id="0" name="图片 1026"/>
                      <p:cNvPicPr/>
                      <p:nvPr/>
                    </p:nvPicPr>
                    <p:blipFill>
                      <a:blip r:embed="rId6"/>
                      <a:stretch>
                        <a:fillRect/>
                      </a:stretch>
                    </p:blipFill>
                    <p:spPr>
                      <a:xfrm>
                        <a:off x="7571740" y="4078605"/>
                        <a:ext cx="254000" cy="304800"/>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6823075" y="4383405"/>
          <a:ext cx="254000" cy="304800"/>
        </p:xfrm>
        <a:graphic>
          <a:graphicData uri="http://schemas.openxmlformats.org/presentationml/2006/ole">
            <mc:AlternateContent xmlns:mc="http://schemas.openxmlformats.org/markup-compatibility/2006">
              <mc:Choice xmlns:v="urn:schemas-microsoft-com:vml" Requires="v">
                <p:oleObj spid="_x0000_s37" name="" r:id="rId10" imgW="254000" imgH="304800" progId="Equation.KSEE3">
                  <p:embed/>
                </p:oleObj>
              </mc:Choice>
              <mc:Fallback>
                <p:oleObj name="" r:id="rId10" imgW="254000" imgH="304800" progId="Equation.KSEE3">
                  <p:embed/>
                  <p:pic>
                    <p:nvPicPr>
                      <p:cNvPr id="0" name="图片 1026"/>
                      <p:cNvPicPr/>
                      <p:nvPr/>
                    </p:nvPicPr>
                    <p:blipFill>
                      <a:blip r:embed="rId6"/>
                      <a:stretch>
                        <a:fillRect/>
                      </a:stretch>
                    </p:blipFill>
                    <p:spPr>
                      <a:xfrm>
                        <a:off x="6823075" y="4383405"/>
                        <a:ext cx="254000" cy="304800"/>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7197725" y="4383405"/>
          <a:ext cx="254000" cy="292100"/>
        </p:xfrm>
        <a:graphic>
          <a:graphicData uri="http://schemas.openxmlformats.org/presentationml/2006/ole">
            <mc:AlternateContent xmlns:mc="http://schemas.openxmlformats.org/markup-compatibility/2006">
              <mc:Choice xmlns:v="urn:schemas-microsoft-com:vml" Requires="v">
                <p:oleObj spid="_x0000_s39" name="" r:id="rId11" imgW="254000" imgH="292100" progId="Equation.KSEE3">
                  <p:embed/>
                </p:oleObj>
              </mc:Choice>
              <mc:Fallback>
                <p:oleObj name="" r:id="rId11" imgW="254000" imgH="292100" progId="Equation.KSEE3">
                  <p:embed/>
                  <p:pic>
                    <p:nvPicPr>
                      <p:cNvPr id="0" name="图片 1025"/>
                      <p:cNvPicPr/>
                      <p:nvPr/>
                    </p:nvPicPr>
                    <p:blipFill>
                      <a:blip r:embed="rId4"/>
                      <a:stretch>
                        <a:fillRect/>
                      </a:stretch>
                    </p:blipFill>
                    <p:spPr>
                      <a:xfrm>
                        <a:off x="7197725" y="4383405"/>
                        <a:ext cx="254000" cy="29210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88"/>
          <p:cNvSpPr txBox="1"/>
          <p:nvPr/>
        </p:nvSpPr>
        <p:spPr>
          <a:xfrm>
            <a:off x="849404" y="487471"/>
            <a:ext cx="7684996" cy="440055"/>
          </a:xfrm>
          <a:prstGeom prst="rect">
            <a:avLst/>
          </a:prstGeom>
          <a:noFill/>
        </p:spPr>
        <p:txBody>
          <a:bodyPr wrap="square">
            <a:spAutoFit/>
          </a:bodyPr>
          <a:lstStyle/>
          <a:p>
            <a:pPr>
              <a:defRPr/>
            </a:pPr>
            <a:r>
              <a:rPr lang="zh-CN" sz="227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270" dirty="0">
                <a:solidFill>
                  <a:schemeClr val="accent1">
                    <a:lumMod val="75000"/>
                  </a:schemeClr>
                </a:solidFill>
                <a:latin typeface="微软雅黑" panose="020B0503020204020204" pitchFamily="34" charset="-122"/>
                <a:ea typeface="微软雅黑" panose="020B0503020204020204" pitchFamily="34" charset="-122"/>
              </a:rPr>
              <a:t>2</a:t>
            </a:r>
            <a:r>
              <a:rPr lang="zh-CN" altLang="en-US" sz="2270" dirty="0">
                <a:solidFill>
                  <a:schemeClr val="accent1">
                    <a:lumMod val="75000"/>
                  </a:schemeClr>
                </a:solidFill>
                <a:latin typeface="微软雅黑" panose="020B0503020204020204" pitchFamily="34" charset="-122"/>
                <a:ea typeface="微软雅黑" panose="020B0503020204020204" pitchFamily="34" charset="-122"/>
              </a:rPr>
              <a:t>）</a:t>
            </a:r>
            <a:r>
              <a:rPr sz="2270" dirty="0">
                <a:solidFill>
                  <a:schemeClr val="accent1">
                    <a:lumMod val="75000"/>
                  </a:schemeClr>
                </a:solidFill>
                <a:latin typeface="微软雅黑" panose="020B0503020204020204" pitchFamily="34" charset="-122"/>
                <a:ea typeface="微软雅黑" panose="020B0503020204020204" pitchFamily="34" charset="-122"/>
              </a:rPr>
              <a:t>搜索空间估算方法</a:t>
            </a:r>
            <a:endParaRPr sz="2270" dirty="0">
              <a:solidFill>
                <a:schemeClr val="accent1">
                  <a:lumMod val="7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2535555" y="1255395"/>
            <a:ext cx="6449060" cy="2296160"/>
          </a:xfrm>
          <a:prstGeom prst="rect">
            <a:avLst/>
          </a:prstGeom>
        </p:spPr>
      </p:pic>
      <p:sp>
        <p:nvSpPr>
          <p:cNvPr id="6" name="文本框 5"/>
          <p:cNvSpPr txBox="1"/>
          <p:nvPr/>
        </p:nvSpPr>
        <p:spPr>
          <a:xfrm>
            <a:off x="4068445" y="3734435"/>
            <a:ext cx="2792095" cy="337185"/>
          </a:xfrm>
          <a:prstGeom prst="rect">
            <a:avLst/>
          </a:prstGeom>
          <a:noFill/>
        </p:spPr>
        <p:txBody>
          <a:bodyPr wrap="square" rtlCol="0">
            <a:spAutoFit/>
          </a:bodyPr>
          <a:p>
            <a:pPr algn="ctr"/>
            <a:r>
              <a:rPr lang="en-US" altLang="zh-CN" sz="1600"/>
              <a:t>Fig.2</a:t>
            </a:r>
            <a:r>
              <a:rPr lang="zh-CN" altLang="en-US" sz="1600"/>
              <a:t>广义A*搜索空间示例</a:t>
            </a:r>
            <a:endParaRPr lang="zh-CN" altLang="en-US" sz="1600"/>
          </a:p>
        </p:txBody>
      </p:sp>
      <p:sp>
        <p:nvSpPr>
          <p:cNvPr id="7" name="文本框 6"/>
          <p:cNvSpPr txBox="1"/>
          <p:nvPr/>
        </p:nvSpPr>
        <p:spPr>
          <a:xfrm>
            <a:off x="1875155" y="4071620"/>
            <a:ext cx="7768590" cy="2030095"/>
          </a:xfrm>
          <a:prstGeom prst="rect">
            <a:avLst/>
          </a:prstGeom>
          <a:noFill/>
        </p:spPr>
        <p:txBody>
          <a:bodyPr wrap="square" rtlCol="0">
            <a:spAutoFit/>
          </a:bodyPr>
          <a:p>
            <a:r>
              <a:rPr lang="en-US" altLang="zh-CN"/>
              <a:t>       </a:t>
            </a:r>
            <a:r>
              <a:rPr lang="zh-CN" altLang="en-US"/>
              <a:t>广义</a:t>
            </a:r>
            <a:r>
              <a:rPr lang="zh-CN" altLang="en-US">
                <a:sym typeface="+mn-ea"/>
              </a:rPr>
              <a:t>A*</a:t>
            </a:r>
            <a:r>
              <a:rPr lang="zh-CN" altLang="en-US"/>
              <a:t>一次可以找到从一个起始顶点s到一组目标</a:t>
            </a:r>
            <a:r>
              <a:rPr lang="en-US" altLang="zh-CN"/>
              <a:t>t</a:t>
            </a:r>
            <a:r>
              <a:rPr lang="zh-CN" altLang="en-US"/>
              <a:t>的最短路径。它的查询成本取决于从起始顶点s到代表顶点t的搜索空间，该空间用于计算启发式距离h（u，t）（使用欧几里得距离或Landmark估算），直到访问了所有目标。正常的道路网络的所估计的搜索空间是用椭圆小号作为一个焦点和</a:t>
            </a:r>
            <a:r>
              <a:rPr lang="en-US" altLang="zh-CN"/>
              <a:t>t</a:t>
            </a:r>
            <a:r>
              <a:rPr lang="zh-CN" altLang="en-US"/>
              <a:t>在半长轴的远端。除了启发式距离h（s，t）以外，椭圆大小还由s到t的搜索方向与下划线道路之间的夹角θ决定，θ的最大值为45。s到另一个焦点的距离是                   ，并恒定距离是              。</a:t>
            </a:r>
            <a:endParaRPr lang="zh-CN" altLang="en-US"/>
          </a:p>
        </p:txBody>
      </p:sp>
      <p:graphicFrame>
        <p:nvGraphicFramePr>
          <p:cNvPr id="9" name="对象 8">
            <a:hlinkClick r:id="" action="ppaction://ole?verb="/>
          </p:cNvPr>
          <p:cNvGraphicFramePr>
            <a:graphicFrameLocks noChangeAspect="1"/>
          </p:cNvGraphicFramePr>
          <p:nvPr/>
        </p:nvGraphicFramePr>
        <p:xfrm>
          <a:off x="2190750" y="5742305"/>
          <a:ext cx="1079500" cy="508000"/>
        </p:xfrm>
        <a:graphic>
          <a:graphicData uri="http://schemas.openxmlformats.org/presentationml/2006/ole">
            <mc:AlternateContent xmlns:mc="http://schemas.openxmlformats.org/markup-compatibility/2006">
              <mc:Choice xmlns:v="urn:schemas-microsoft-com:vml" Requires="v">
                <p:oleObj spid="_x0000_s2049" name="" r:id="rId2" imgW="1079500" imgH="508000" progId="Equation.KSEE3">
                  <p:embed/>
                </p:oleObj>
              </mc:Choice>
              <mc:Fallback>
                <p:oleObj name="" r:id="rId2" imgW="1079500" imgH="508000" progId="Equation.KSEE3">
                  <p:embed/>
                  <p:pic>
                    <p:nvPicPr>
                      <p:cNvPr id="0" name="图片 2048"/>
                      <p:cNvPicPr/>
                      <p:nvPr/>
                    </p:nvPicPr>
                    <p:blipFill>
                      <a:blip r:embed="rId3"/>
                      <a:stretch>
                        <a:fillRect/>
                      </a:stretch>
                    </p:blipFill>
                    <p:spPr>
                      <a:xfrm>
                        <a:off x="2190750" y="5742305"/>
                        <a:ext cx="1079500" cy="50800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5102860" y="5742305"/>
          <a:ext cx="723900" cy="508000"/>
        </p:xfrm>
        <a:graphic>
          <a:graphicData uri="http://schemas.openxmlformats.org/presentationml/2006/ole">
            <mc:AlternateContent xmlns:mc="http://schemas.openxmlformats.org/markup-compatibility/2006">
              <mc:Choice xmlns:v="urn:schemas-microsoft-com:vml" Requires="v">
                <p:oleObj spid="_x0000_s2050" name="" r:id="rId4" imgW="723900" imgH="508000" progId="Equation.KSEE3">
                  <p:embed/>
                </p:oleObj>
              </mc:Choice>
              <mc:Fallback>
                <p:oleObj name="" r:id="rId4" imgW="723900" imgH="508000" progId="Equation.KSEE3">
                  <p:embed/>
                  <p:pic>
                    <p:nvPicPr>
                      <p:cNvPr id="0" name="图片 2049"/>
                      <p:cNvPicPr/>
                      <p:nvPr/>
                    </p:nvPicPr>
                    <p:blipFill>
                      <a:blip r:embed="rId5"/>
                      <a:stretch>
                        <a:fillRect/>
                      </a:stretch>
                    </p:blipFill>
                    <p:spPr>
                      <a:xfrm>
                        <a:off x="5102860" y="5742305"/>
                        <a:ext cx="723900" cy="50800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88"/>
          <p:cNvSpPr txBox="1"/>
          <p:nvPr/>
        </p:nvSpPr>
        <p:spPr>
          <a:xfrm>
            <a:off x="849404" y="487471"/>
            <a:ext cx="7684996" cy="440055"/>
          </a:xfrm>
          <a:prstGeom prst="rect">
            <a:avLst/>
          </a:prstGeom>
          <a:noFill/>
        </p:spPr>
        <p:txBody>
          <a:bodyPr wrap="square">
            <a:spAutoFit/>
          </a:bodyPr>
          <a:lstStyle/>
          <a:p>
            <a:pPr>
              <a:defRPr/>
            </a:pPr>
            <a:r>
              <a:rPr lang="zh-CN" sz="227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270" dirty="0">
                <a:solidFill>
                  <a:schemeClr val="accent1">
                    <a:lumMod val="75000"/>
                  </a:schemeClr>
                </a:solidFill>
                <a:latin typeface="微软雅黑" panose="020B0503020204020204" pitchFamily="34" charset="-122"/>
                <a:ea typeface="微软雅黑" panose="020B0503020204020204" pitchFamily="34" charset="-122"/>
              </a:rPr>
              <a:t>2</a:t>
            </a:r>
            <a:r>
              <a:rPr lang="zh-CN" altLang="en-US" sz="2270" dirty="0">
                <a:solidFill>
                  <a:schemeClr val="accent1">
                    <a:lumMod val="75000"/>
                  </a:schemeClr>
                </a:solidFill>
                <a:latin typeface="微软雅黑" panose="020B0503020204020204" pitchFamily="34" charset="-122"/>
                <a:ea typeface="微软雅黑" panose="020B0503020204020204" pitchFamily="34" charset="-122"/>
              </a:rPr>
              <a:t>）</a:t>
            </a:r>
            <a:r>
              <a:rPr sz="2270" dirty="0">
                <a:solidFill>
                  <a:schemeClr val="accent1">
                    <a:lumMod val="75000"/>
                  </a:schemeClr>
                </a:solidFill>
                <a:latin typeface="微软雅黑" panose="020B0503020204020204" pitchFamily="34" charset="-122"/>
                <a:ea typeface="微软雅黑" panose="020B0503020204020204" pitchFamily="34" charset="-122"/>
              </a:rPr>
              <a:t>搜索空间估算方法</a:t>
            </a:r>
            <a:endParaRPr sz="227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069080" y="3815715"/>
            <a:ext cx="2792095" cy="337185"/>
          </a:xfrm>
          <a:prstGeom prst="rect">
            <a:avLst/>
          </a:prstGeom>
          <a:noFill/>
        </p:spPr>
        <p:txBody>
          <a:bodyPr wrap="square" rtlCol="0">
            <a:spAutoFit/>
          </a:bodyPr>
          <a:p>
            <a:pPr algn="ctr"/>
            <a:r>
              <a:rPr lang="en-US" altLang="zh-CN" sz="1600"/>
              <a:t>Fig.3</a:t>
            </a:r>
            <a:r>
              <a:rPr lang="zh-CN" altLang="en-US" sz="1600"/>
              <a:t>搜索空间估算</a:t>
            </a:r>
            <a:endParaRPr lang="zh-CN" altLang="en-US" sz="1600"/>
          </a:p>
        </p:txBody>
      </p:sp>
      <p:sp>
        <p:nvSpPr>
          <p:cNvPr id="7" name="文本框 6"/>
          <p:cNvSpPr txBox="1"/>
          <p:nvPr/>
        </p:nvSpPr>
        <p:spPr>
          <a:xfrm>
            <a:off x="2675255" y="4366260"/>
            <a:ext cx="4033520" cy="922020"/>
          </a:xfrm>
          <a:prstGeom prst="rect">
            <a:avLst/>
          </a:prstGeom>
          <a:noFill/>
        </p:spPr>
        <p:txBody>
          <a:bodyPr wrap="square" rtlCol="0">
            <a:spAutoFit/>
          </a:bodyPr>
          <a:p>
            <a:pPr algn="ctr"/>
            <a:r>
              <a:rPr lang="zh-CN" altLang="en-US"/>
              <a:t>图中</a:t>
            </a:r>
            <a:r>
              <a:rPr lang="en-US" altLang="zh-CN"/>
              <a:t>s</a:t>
            </a:r>
            <a:r>
              <a:rPr lang="zh-CN" altLang="en-US"/>
              <a:t>到</a:t>
            </a:r>
            <a:r>
              <a:rPr lang="en-US" altLang="zh-CN"/>
              <a:t>f</a:t>
            </a:r>
            <a:r>
              <a:rPr lang="zh-CN" altLang="en-US"/>
              <a:t>的距离为                               </a:t>
            </a:r>
            <a:endParaRPr lang="zh-CN" altLang="en-US"/>
          </a:p>
          <a:p>
            <a:pPr algn="ctr"/>
            <a:endParaRPr lang="en-US" altLang="zh-CN"/>
          </a:p>
          <a:p>
            <a:pPr algn="ctr"/>
            <a:r>
              <a:rPr lang="en-US" altLang="zh-CN"/>
              <a:t>f</a:t>
            </a:r>
            <a:r>
              <a:rPr lang="zh-CN" altLang="en-US"/>
              <a:t>的坐标为</a:t>
            </a:r>
            <a:endParaRPr lang="zh-CN" altLang="en-US"/>
          </a:p>
        </p:txBody>
      </p:sp>
      <p:pic>
        <p:nvPicPr>
          <p:cNvPr id="2" name="图片 1"/>
          <p:cNvPicPr>
            <a:picLocks noChangeAspect="1"/>
          </p:cNvPicPr>
          <p:nvPr/>
        </p:nvPicPr>
        <p:blipFill>
          <a:blip r:embed="rId1"/>
          <a:stretch>
            <a:fillRect/>
          </a:stretch>
        </p:blipFill>
        <p:spPr>
          <a:xfrm>
            <a:off x="2633345" y="1466215"/>
            <a:ext cx="6251575" cy="2236470"/>
          </a:xfrm>
          <a:prstGeom prst="rect">
            <a:avLst/>
          </a:prstGeom>
        </p:spPr>
      </p:pic>
      <p:graphicFrame>
        <p:nvGraphicFramePr>
          <p:cNvPr id="3" name="对象 2">
            <a:hlinkClick r:id="" action="ppaction://ole?verb="/>
          </p:cNvPr>
          <p:cNvGraphicFramePr>
            <a:graphicFrameLocks noChangeAspect="1"/>
          </p:cNvGraphicFramePr>
          <p:nvPr/>
        </p:nvGraphicFramePr>
        <p:xfrm>
          <a:off x="5704205" y="4366260"/>
          <a:ext cx="1854200" cy="508000"/>
        </p:xfrm>
        <a:graphic>
          <a:graphicData uri="http://schemas.openxmlformats.org/presentationml/2006/ole">
            <mc:AlternateContent xmlns:mc="http://schemas.openxmlformats.org/markup-compatibility/2006">
              <mc:Choice xmlns:v="urn:schemas-microsoft-com:vml" Requires="v">
                <p:oleObj spid="_x0000_s3073" name="" r:id="rId2" imgW="1854200" imgH="508000" progId="Equation.KSEE3">
                  <p:embed/>
                </p:oleObj>
              </mc:Choice>
              <mc:Fallback>
                <p:oleObj name="" r:id="rId2" imgW="1854200" imgH="508000" progId="Equation.KSEE3">
                  <p:embed/>
                  <p:pic>
                    <p:nvPicPr>
                      <p:cNvPr id="0" name="图片 3072"/>
                      <p:cNvPicPr/>
                      <p:nvPr/>
                    </p:nvPicPr>
                    <p:blipFill>
                      <a:blip r:embed="rId3"/>
                      <a:stretch>
                        <a:fillRect/>
                      </a:stretch>
                    </p:blipFill>
                    <p:spPr>
                      <a:xfrm>
                        <a:off x="5704205" y="4366260"/>
                        <a:ext cx="1854200" cy="50800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5361305" y="4874260"/>
          <a:ext cx="2197100" cy="584200"/>
        </p:xfrm>
        <a:graphic>
          <a:graphicData uri="http://schemas.openxmlformats.org/presentationml/2006/ole">
            <mc:AlternateContent xmlns:mc="http://schemas.openxmlformats.org/markup-compatibility/2006">
              <mc:Choice xmlns:v="urn:schemas-microsoft-com:vml" Requires="v">
                <p:oleObj spid="_x0000_s3074" name="" r:id="rId4" imgW="2197100" imgH="584200" progId="Equation.KSEE3">
                  <p:embed/>
                </p:oleObj>
              </mc:Choice>
              <mc:Fallback>
                <p:oleObj name="" r:id="rId4" imgW="2197100" imgH="584200" progId="Equation.KSEE3">
                  <p:embed/>
                  <p:pic>
                    <p:nvPicPr>
                      <p:cNvPr id="0" name="图片 3073"/>
                      <p:cNvPicPr/>
                      <p:nvPr/>
                    </p:nvPicPr>
                    <p:blipFill>
                      <a:blip r:embed="rId5"/>
                      <a:stretch>
                        <a:fillRect/>
                      </a:stretch>
                    </p:blipFill>
                    <p:spPr>
                      <a:xfrm>
                        <a:off x="5361305" y="4874260"/>
                        <a:ext cx="2197100" cy="58420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88"/>
          <p:cNvSpPr txBox="1"/>
          <p:nvPr/>
        </p:nvSpPr>
        <p:spPr>
          <a:xfrm>
            <a:off x="849404" y="487471"/>
            <a:ext cx="7684996" cy="440055"/>
          </a:xfrm>
          <a:prstGeom prst="rect">
            <a:avLst/>
          </a:prstGeom>
          <a:noFill/>
        </p:spPr>
        <p:txBody>
          <a:bodyPr wrap="square">
            <a:spAutoFit/>
          </a:bodyPr>
          <a:lstStyle/>
          <a:p>
            <a:pPr>
              <a:defRPr/>
            </a:pPr>
            <a:r>
              <a:rPr lang="zh-CN" sz="227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270" dirty="0">
                <a:solidFill>
                  <a:schemeClr val="accent1">
                    <a:lumMod val="75000"/>
                  </a:schemeClr>
                </a:solidFill>
                <a:latin typeface="微软雅黑" panose="020B0503020204020204" pitchFamily="34" charset="-122"/>
                <a:ea typeface="微软雅黑" panose="020B0503020204020204" pitchFamily="34" charset="-122"/>
              </a:rPr>
              <a:t>3</a:t>
            </a:r>
            <a:r>
              <a:rPr lang="zh-CN" altLang="en-US" sz="2270" dirty="0">
                <a:solidFill>
                  <a:schemeClr val="accent1">
                    <a:lumMod val="75000"/>
                  </a:schemeClr>
                </a:solidFill>
                <a:latin typeface="微软雅黑" panose="020B0503020204020204" pitchFamily="34" charset="-122"/>
                <a:ea typeface="微软雅黑" panose="020B0503020204020204" pitchFamily="34" charset="-122"/>
              </a:rPr>
              <a:t>）</a:t>
            </a:r>
            <a:r>
              <a:rPr lang="zh-CN" sz="2270" dirty="0">
                <a:solidFill>
                  <a:schemeClr val="accent1">
                    <a:lumMod val="75000"/>
                  </a:schemeClr>
                </a:solidFill>
                <a:latin typeface="微软雅黑" panose="020B0503020204020204" pitchFamily="34" charset="-122"/>
                <a:ea typeface="微软雅黑" panose="020B0503020204020204" pitchFamily="34" charset="-122"/>
              </a:rPr>
              <a:t>共聚分解</a:t>
            </a:r>
            <a:endParaRPr lang="zh-CN" altLang="en-US" sz="227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240530" y="5206365"/>
            <a:ext cx="3039110" cy="337185"/>
          </a:xfrm>
          <a:prstGeom prst="rect">
            <a:avLst/>
          </a:prstGeom>
          <a:noFill/>
        </p:spPr>
        <p:txBody>
          <a:bodyPr wrap="square" rtlCol="0">
            <a:spAutoFit/>
          </a:bodyPr>
          <a:p>
            <a:pPr algn="ctr"/>
            <a:r>
              <a:rPr lang="en-US" altLang="zh-CN" sz="1600"/>
              <a:t>Fig.4</a:t>
            </a:r>
            <a:r>
              <a:rPr lang="zh-CN" altLang="en-US" sz="1600"/>
              <a:t>共聚分解方法的工作流程</a:t>
            </a:r>
            <a:endParaRPr lang="zh-CN" altLang="en-US" sz="1600"/>
          </a:p>
        </p:txBody>
      </p:sp>
      <p:pic>
        <p:nvPicPr>
          <p:cNvPr id="5" name="图片 4"/>
          <p:cNvPicPr>
            <a:picLocks noChangeAspect="1"/>
          </p:cNvPicPr>
          <p:nvPr/>
        </p:nvPicPr>
        <p:blipFill>
          <a:blip r:embed="rId1"/>
          <a:stretch>
            <a:fillRect/>
          </a:stretch>
        </p:blipFill>
        <p:spPr>
          <a:xfrm>
            <a:off x="3223260" y="1400175"/>
            <a:ext cx="5074285" cy="34239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9" name="直接连接符 118"/>
          <p:cNvCxnSpPr/>
          <p:nvPr/>
        </p:nvCxnSpPr>
        <p:spPr>
          <a:xfrm>
            <a:off x="-94414" y="5613151"/>
            <a:ext cx="11901322" cy="0"/>
          </a:xfrm>
          <a:prstGeom prst="line">
            <a:avLst/>
          </a:prstGeom>
          <a:ln w="19050">
            <a:solidFill>
              <a:srgbClr val="C0C0C0"/>
            </a:solidFill>
          </a:ln>
        </p:spPr>
        <p:style>
          <a:lnRef idx="1">
            <a:schemeClr val="accent1"/>
          </a:lnRef>
          <a:fillRef idx="0">
            <a:schemeClr val="accent1"/>
          </a:fillRef>
          <a:effectRef idx="0">
            <a:schemeClr val="accent1"/>
          </a:effectRef>
          <a:fontRef idx="minor">
            <a:schemeClr val="tx1"/>
          </a:fontRef>
        </p:style>
      </p:cxnSp>
      <p:sp>
        <p:nvSpPr>
          <p:cNvPr id="120" name="椭圆 119"/>
          <p:cNvSpPr/>
          <p:nvPr/>
        </p:nvSpPr>
        <p:spPr>
          <a:xfrm>
            <a:off x="2295151" y="5439147"/>
            <a:ext cx="295508" cy="295508"/>
          </a:xfrm>
          <a:prstGeom prst="ellipse">
            <a:avLst/>
          </a:prstGeom>
          <a:solidFill>
            <a:schemeClr val="bg1"/>
          </a:solidFill>
          <a:ln w="38100">
            <a:solidFill>
              <a:schemeClr val="accent1"/>
            </a:solidFill>
          </a:ln>
          <a:effectLst>
            <a:outerShdw blurRad="50800" dist="381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265">
              <a:solidFill>
                <a:srgbClr val="FFFFFF"/>
              </a:solidFill>
              <a:latin typeface="微软雅黑" panose="020B0503020204020204" pitchFamily="34" charset="-122"/>
              <a:ea typeface="微软雅黑" panose="020B0503020204020204" pitchFamily="34" charset="-122"/>
            </a:endParaRPr>
          </a:p>
        </p:txBody>
      </p:sp>
      <p:grpSp>
        <p:nvGrpSpPr>
          <p:cNvPr id="121" name="组合 120"/>
          <p:cNvGrpSpPr/>
          <p:nvPr/>
        </p:nvGrpSpPr>
        <p:grpSpPr bwMode="auto">
          <a:xfrm>
            <a:off x="1576633" y="1744547"/>
            <a:ext cx="1680045" cy="3516095"/>
            <a:chOff x="1115616" y="1077584"/>
            <a:chExt cx="1224136" cy="2562492"/>
          </a:xfrm>
        </p:grpSpPr>
        <p:sp>
          <p:nvSpPr>
            <p:cNvPr id="122" name="任意多边形 121"/>
            <p:cNvSpPr/>
            <p:nvPr/>
          </p:nvSpPr>
          <p:spPr>
            <a:xfrm flipV="1">
              <a:off x="1115616" y="1077584"/>
              <a:ext cx="1224136" cy="2562492"/>
            </a:xfrm>
            <a:custGeom>
              <a:avLst/>
              <a:gdLst>
                <a:gd name="connsiteX0" fmla="*/ 213563 w 1224136"/>
                <a:gd name="connsiteY0" fmla="*/ 2562492 h 2562492"/>
                <a:gd name="connsiteX1" fmla="*/ 1010573 w 1224136"/>
                <a:gd name="connsiteY1" fmla="*/ 2562492 h 2562492"/>
                <a:gd name="connsiteX2" fmla="*/ 1224136 w 1224136"/>
                <a:gd name="connsiteY2" fmla="*/ 2348929 h 2562492"/>
                <a:gd name="connsiteX3" fmla="*/ 1224136 w 1224136"/>
                <a:gd name="connsiteY3" fmla="*/ 399791 h 2562492"/>
                <a:gd name="connsiteX4" fmla="*/ 1010573 w 1224136"/>
                <a:gd name="connsiteY4" fmla="*/ 186228 h 2562492"/>
                <a:gd name="connsiteX5" fmla="*/ 720080 w 1224136"/>
                <a:gd name="connsiteY5" fmla="*/ 186228 h 2562492"/>
                <a:gd name="connsiteX6" fmla="*/ 612068 w 1224136"/>
                <a:gd name="connsiteY6" fmla="*/ 0 h 2562492"/>
                <a:gd name="connsiteX7" fmla="*/ 504056 w 1224136"/>
                <a:gd name="connsiteY7" fmla="*/ 186228 h 2562492"/>
                <a:gd name="connsiteX8" fmla="*/ 213563 w 1224136"/>
                <a:gd name="connsiteY8" fmla="*/ 186228 h 2562492"/>
                <a:gd name="connsiteX9" fmla="*/ 0 w 1224136"/>
                <a:gd name="connsiteY9" fmla="*/ 399791 h 2562492"/>
                <a:gd name="connsiteX10" fmla="*/ 0 w 1224136"/>
                <a:gd name="connsiteY10" fmla="*/ 2348929 h 2562492"/>
                <a:gd name="connsiteX11" fmla="*/ 213563 w 1224136"/>
                <a:gd name="connsiteY11" fmla="*/ 2562492 h 256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4136" h="2562492">
                  <a:moveTo>
                    <a:pt x="213563" y="2562492"/>
                  </a:moveTo>
                  <a:lnTo>
                    <a:pt x="1010573" y="2562492"/>
                  </a:lnTo>
                  <a:cubicBezTo>
                    <a:pt x="1128521" y="2562492"/>
                    <a:pt x="1224136" y="2466877"/>
                    <a:pt x="1224136" y="2348929"/>
                  </a:cubicBezTo>
                  <a:lnTo>
                    <a:pt x="1224136" y="399791"/>
                  </a:lnTo>
                  <a:cubicBezTo>
                    <a:pt x="1224136" y="281843"/>
                    <a:pt x="1128521" y="186228"/>
                    <a:pt x="1010573" y="186228"/>
                  </a:cubicBezTo>
                  <a:lnTo>
                    <a:pt x="720080" y="186228"/>
                  </a:lnTo>
                  <a:lnTo>
                    <a:pt x="612068" y="0"/>
                  </a:lnTo>
                  <a:lnTo>
                    <a:pt x="504056" y="186228"/>
                  </a:lnTo>
                  <a:lnTo>
                    <a:pt x="213563" y="186228"/>
                  </a:lnTo>
                  <a:cubicBezTo>
                    <a:pt x="95615" y="186228"/>
                    <a:pt x="0" y="281843"/>
                    <a:pt x="0" y="399791"/>
                  </a:cubicBezTo>
                  <a:lnTo>
                    <a:pt x="0" y="2348929"/>
                  </a:lnTo>
                  <a:cubicBezTo>
                    <a:pt x="0" y="2466877"/>
                    <a:pt x="95615" y="2562492"/>
                    <a:pt x="213563" y="2562492"/>
                  </a:cubicBezTo>
                  <a:close/>
                </a:path>
              </a:pathLst>
            </a:custGeom>
            <a:solidFill>
              <a:schemeClr val="bg1"/>
            </a:solidFill>
            <a:ln w="6350">
              <a:gradFill>
                <a:gsLst>
                  <a:gs pos="0">
                    <a:schemeClr val="bg1">
                      <a:lumMod val="85000"/>
                    </a:schemeClr>
                  </a:gs>
                  <a:gs pos="100000">
                    <a:schemeClr val="bg1"/>
                  </a:gs>
                </a:gsLst>
                <a:lin ang="1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265">
                <a:solidFill>
                  <a:srgbClr val="FFFFFF"/>
                </a:solidFill>
                <a:latin typeface="微软雅黑" panose="020B0503020204020204" pitchFamily="34" charset="-122"/>
                <a:ea typeface="微软雅黑" panose="020B0503020204020204" pitchFamily="34" charset="-122"/>
              </a:endParaRPr>
            </a:p>
          </p:txBody>
        </p:sp>
        <p:sp>
          <p:nvSpPr>
            <p:cNvPr id="123" name="圆角矩形 122"/>
            <p:cNvSpPr/>
            <p:nvPr/>
          </p:nvSpPr>
          <p:spPr>
            <a:xfrm>
              <a:off x="1259632" y="1216298"/>
              <a:ext cx="936104" cy="2088232"/>
            </a:xfrm>
            <a:prstGeom prst="roundRect">
              <a:avLst>
                <a:gd name="adj" fmla="val 14632"/>
              </a:avLst>
            </a:prstGeom>
            <a:solidFill>
              <a:schemeClr val="accent1"/>
            </a:solidFill>
            <a:ln>
              <a:noFill/>
            </a:ln>
            <a:effectLst>
              <a:innerShdw blurRad="63500" dist="50800" dir="18900000">
                <a:prstClr val="black">
                  <a:alpha val="33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265">
                <a:solidFill>
                  <a:srgbClr val="FFFFFF"/>
                </a:solidFill>
                <a:latin typeface="微软雅黑" panose="020B0503020204020204" pitchFamily="34" charset="-122"/>
                <a:ea typeface="微软雅黑" panose="020B0503020204020204" pitchFamily="34" charset="-122"/>
              </a:endParaRPr>
            </a:p>
          </p:txBody>
        </p:sp>
        <p:sp>
          <p:nvSpPr>
            <p:cNvPr id="124" name="矩形 123"/>
            <p:cNvSpPr/>
            <p:nvPr/>
          </p:nvSpPr>
          <p:spPr>
            <a:xfrm>
              <a:off x="1256610" y="1851579"/>
              <a:ext cx="938869" cy="3596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765" b="1" dirty="0">
                <a:solidFill>
                  <a:srgbClr val="5D94A9"/>
                </a:solidFill>
                <a:latin typeface="微软雅黑" panose="020B0503020204020204" pitchFamily="34" charset="-122"/>
                <a:ea typeface="微软雅黑" panose="020B0503020204020204" pitchFamily="34" charset="-122"/>
              </a:endParaRPr>
            </a:p>
          </p:txBody>
        </p:sp>
        <p:sp>
          <p:nvSpPr>
            <p:cNvPr id="125" name="文本框 16"/>
            <p:cNvSpPr txBox="1"/>
            <p:nvPr/>
          </p:nvSpPr>
          <p:spPr>
            <a:xfrm>
              <a:off x="1185944" y="1283985"/>
              <a:ext cx="1079899" cy="515075"/>
            </a:xfrm>
            <a:prstGeom prst="rect">
              <a:avLst/>
            </a:prstGeom>
            <a:noFill/>
          </p:spPr>
          <p:txBody>
            <a:bodyPr wrap="square">
              <a:spAutoFit/>
            </a:bodyPr>
            <a:lstStyle/>
            <a:p>
              <a:pPr algn="ctr" fontAlgn="auto">
                <a:spcBef>
                  <a:spcPts val="0"/>
                </a:spcBef>
                <a:spcAft>
                  <a:spcPts val="0"/>
                </a:spcAft>
                <a:defRPr/>
              </a:pPr>
              <a:r>
                <a:rPr lang="zh-CN" altLang="en-US" sz="2000" dirty="0">
                  <a:solidFill>
                    <a:srgbClr val="FFFFFF"/>
                  </a:solidFill>
                  <a:latin typeface="微软雅黑" panose="020B0503020204020204" pitchFamily="34" charset="-122"/>
                  <a:ea typeface="微软雅黑" panose="020B0503020204020204" pitchFamily="34" charset="-122"/>
                </a:rPr>
                <a:t>基于本地的查询应答</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126" name="文本框 17"/>
            <p:cNvSpPr txBox="1"/>
            <p:nvPr/>
          </p:nvSpPr>
          <p:spPr>
            <a:xfrm>
              <a:off x="1256610" y="2214526"/>
              <a:ext cx="938869" cy="604855"/>
            </a:xfrm>
            <a:prstGeom prst="rect">
              <a:avLst/>
            </a:prstGeom>
            <a:noFill/>
          </p:spPr>
          <p:txBody>
            <a:bodyPr wrap="square">
              <a:spAutoFit/>
            </a:bodyPr>
            <a:lstStyle/>
            <a:p>
              <a:pPr fontAlgn="auto">
                <a:lnSpc>
                  <a:spcPct val="150000"/>
                </a:lnSpc>
                <a:spcBef>
                  <a:spcPts val="0"/>
                </a:spcBef>
                <a:spcAft>
                  <a:spcPts val="0"/>
                </a:spcAft>
                <a:defRPr/>
              </a:pPr>
              <a:r>
                <a:rPr lang="zh-CN" altLang="en-US" sz="1600" dirty="0">
                  <a:solidFill>
                    <a:srgbClr val="FFFFFF"/>
                  </a:solidFill>
                  <a:latin typeface="微软雅黑" panose="020B0503020204020204" pitchFamily="34" charset="-122"/>
                  <a:ea typeface="微软雅黑" panose="020B0503020204020204" pitchFamily="34" charset="-122"/>
                </a:rPr>
                <a:t>缓存结构和查询处理</a:t>
              </a:r>
              <a:endParaRPr lang="zh-CN" altLang="en-US" sz="1600" dirty="0">
                <a:solidFill>
                  <a:srgbClr val="FFFFFF"/>
                </a:solidFill>
                <a:latin typeface="微软雅黑" panose="020B0503020204020204" pitchFamily="34" charset="-122"/>
                <a:ea typeface="微软雅黑" panose="020B0503020204020204" pitchFamily="34" charset="-122"/>
              </a:endParaRPr>
            </a:p>
          </p:txBody>
        </p:sp>
      </p:grpSp>
      <p:sp>
        <p:nvSpPr>
          <p:cNvPr id="127" name="椭圆 126"/>
          <p:cNvSpPr/>
          <p:nvPr/>
        </p:nvSpPr>
        <p:spPr>
          <a:xfrm>
            <a:off x="4509212" y="5439147"/>
            <a:ext cx="297008" cy="295508"/>
          </a:xfrm>
          <a:prstGeom prst="ellipse">
            <a:avLst/>
          </a:prstGeom>
          <a:solidFill>
            <a:schemeClr val="bg1"/>
          </a:solidFill>
          <a:ln w="38100">
            <a:solidFill>
              <a:schemeClr val="accent2"/>
            </a:solidFill>
          </a:ln>
          <a:effectLst>
            <a:outerShdw blurRad="50800" dist="381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265">
              <a:solidFill>
                <a:srgbClr val="FFFFFF"/>
              </a:solidFill>
              <a:latin typeface="微软雅黑" panose="020B0503020204020204" pitchFamily="34" charset="-122"/>
              <a:ea typeface="微软雅黑" panose="020B0503020204020204" pitchFamily="34" charset="-122"/>
            </a:endParaRPr>
          </a:p>
        </p:txBody>
      </p:sp>
      <p:grpSp>
        <p:nvGrpSpPr>
          <p:cNvPr id="128" name="组合 127"/>
          <p:cNvGrpSpPr/>
          <p:nvPr/>
        </p:nvGrpSpPr>
        <p:grpSpPr bwMode="auto">
          <a:xfrm>
            <a:off x="3792191" y="1744547"/>
            <a:ext cx="1678546" cy="3516095"/>
            <a:chOff x="1115616" y="1077584"/>
            <a:chExt cx="1224136" cy="2562492"/>
          </a:xfrm>
        </p:grpSpPr>
        <p:sp>
          <p:nvSpPr>
            <p:cNvPr id="129" name="任意多边形 128"/>
            <p:cNvSpPr/>
            <p:nvPr/>
          </p:nvSpPr>
          <p:spPr>
            <a:xfrm flipV="1">
              <a:off x="1115616" y="1077584"/>
              <a:ext cx="1224136" cy="2562492"/>
            </a:xfrm>
            <a:custGeom>
              <a:avLst/>
              <a:gdLst>
                <a:gd name="connsiteX0" fmla="*/ 213563 w 1224136"/>
                <a:gd name="connsiteY0" fmla="*/ 2562492 h 2562492"/>
                <a:gd name="connsiteX1" fmla="*/ 1010573 w 1224136"/>
                <a:gd name="connsiteY1" fmla="*/ 2562492 h 2562492"/>
                <a:gd name="connsiteX2" fmla="*/ 1224136 w 1224136"/>
                <a:gd name="connsiteY2" fmla="*/ 2348929 h 2562492"/>
                <a:gd name="connsiteX3" fmla="*/ 1224136 w 1224136"/>
                <a:gd name="connsiteY3" fmla="*/ 399791 h 2562492"/>
                <a:gd name="connsiteX4" fmla="*/ 1010573 w 1224136"/>
                <a:gd name="connsiteY4" fmla="*/ 186228 h 2562492"/>
                <a:gd name="connsiteX5" fmla="*/ 720080 w 1224136"/>
                <a:gd name="connsiteY5" fmla="*/ 186228 h 2562492"/>
                <a:gd name="connsiteX6" fmla="*/ 612068 w 1224136"/>
                <a:gd name="connsiteY6" fmla="*/ 0 h 2562492"/>
                <a:gd name="connsiteX7" fmla="*/ 504056 w 1224136"/>
                <a:gd name="connsiteY7" fmla="*/ 186228 h 2562492"/>
                <a:gd name="connsiteX8" fmla="*/ 213563 w 1224136"/>
                <a:gd name="connsiteY8" fmla="*/ 186228 h 2562492"/>
                <a:gd name="connsiteX9" fmla="*/ 0 w 1224136"/>
                <a:gd name="connsiteY9" fmla="*/ 399791 h 2562492"/>
                <a:gd name="connsiteX10" fmla="*/ 0 w 1224136"/>
                <a:gd name="connsiteY10" fmla="*/ 2348929 h 2562492"/>
                <a:gd name="connsiteX11" fmla="*/ 213563 w 1224136"/>
                <a:gd name="connsiteY11" fmla="*/ 2562492 h 256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4136" h="2562492">
                  <a:moveTo>
                    <a:pt x="213563" y="2562492"/>
                  </a:moveTo>
                  <a:lnTo>
                    <a:pt x="1010573" y="2562492"/>
                  </a:lnTo>
                  <a:cubicBezTo>
                    <a:pt x="1128521" y="2562492"/>
                    <a:pt x="1224136" y="2466877"/>
                    <a:pt x="1224136" y="2348929"/>
                  </a:cubicBezTo>
                  <a:lnTo>
                    <a:pt x="1224136" y="399791"/>
                  </a:lnTo>
                  <a:cubicBezTo>
                    <a:pt x="1224136" y="281843"/>
                    <a:pt x="1128521" y="186228"/>
                    <a:pt x="1010573" y="186228"/>
                  </a:cubicBezTo>
                  <a:lnTo>
                    <a:pt x="720080" y="186228"/>
                  </a:lnTo>
                  <a:lnTo>
                    <a:pt x="612068" y="0"/>
                  </a:lnTo>
                  <a:lnTo>
                    <a:pt x="504056" y="186228"/>
                  </a:lnTo>
                  <a:lnTo>
                    <a:pt x="213563" y="186228"/>
                  </a:lnTo>
                  <a:cubicBezTo>
                    <a:pt x="95615" y="186228"/>
                    <a:pt x="0" y="281843"/>
                    <a:pt x="0" y="399791"/>
                  </a:cubicBezTo>
                  <a:lnTo>
                    <a:pt x="0" y="2348929"/>
                  </a:lnTo>
                  <a:cubicBezTo>
                    <a:pt x="0" y="2466877"/>
                    <a:pt x="95615" y="2562492"/>
                    <a:pt x="213563" y="2562492"/>
                  </a:cubicBezTo>
                  <a:close/>
                </a:path>
              </a:pathLst>
            </a:custGeom>
            <a:solidFill>
              <a:schemeClr val="bg1"/>
            </a:solidFill>
            <a:ln w="6350">
              <a:gradFill>
                <a:gsLst>
                  <a:gs pos="0">
                    <a:schemeClr val="bg1">
                      <a:lumMod val="85000"/>
                    </a:schemeClr>
                  </a:gs>
                  <a:gs pos="100000">
                    <a:schemeClr val="bg1"/>
                  </a:gs>
                </a:gsLst>
                <a:lin ang="1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265">
                <a:solidFill>
                  <a:srgbClr val="FFFFFF"/>
                </a:solidFill>
                <a:latin typeface="微软雅黑" panose="020B0503020204020204" pitchFamily="34" charset="-122"/>
                <a:ea typeface="微软雅黑" panose="020B0503020204020204" pitchFamily="34" charset="-122"/>
              </a:endParaRPr>
            </a:p>
          </p:txBody>
        </p:sp>
        <p:sp>
          <p:nvSpPr>
            <p:cNvPr id="130" name="圆角矩形 129"/>
            <p:cNvSpPr/>
            <p:nvPr/>
          </p:nvSpPr>
          <p:spPr>
            <a:xfrm>
              <a:off x="1259632" y="1216298"/>
              <a:ext cx="936104" cy="2088232"/>
            </a:xfrm>
            <a:prstGeom prst="roundRect">
              <a:avLst>
                <a:gd name="adj" fmla="val 14632"/>
              </a:avLst>
            </a:prstGeom>
            <a:solidFill>
              <a:schemeClr val="accent2"/>
            </a:solidFill>
            <a:ln>
              <a:noFill/>
            </a:ln>
            <a:effectLst>
              <a:innerShdw blurRad="63500" dist="50800" dir="18900000">
                <a:prstClr val="black">
                  <a:alpha val="33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265">
                <a:solidFill>
                  <a:srgbClr val="FFFFFF"/>
                </a:solidFill>
                <a:latin typeface="微软雅黑" panose="020B0503020204020204" pitchFamily="34" charset="-122"/>
                <a:ea typeface="微软雅黑" panose="020B0503020204020204" pitchFamily="34" charset="-122"/>
              </a:endParaRPr>
            </a:p>
          </p:txBody>
        </p:sp>
        <p:sp>
          <p:nvSpPr>
            <p:cNvPr id="131" name="矩形 130"/>
            <p:cNvSpPr/>
            <p:nvPr/>
          </p:nvSpPr>
          <p:spPr>
            <a:xfrm>
              <a:off x="1256737" y="1851579"/>
              <a:ext cx="938613" cy="3596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765" b="1" dirty="0">
                <a:solidFill>
                  <a:srgbClr val="656565"/>
                </a:solidFill>
                <a:latin typeface="微软雅黑" panose="020B0503020204020204" pitchFamily="34" charset="-122"/>
                <a:ea typeface="微软雅黑" panose="020B0503020204020204" pitchFamily="34" charset="-122"/>
              </a:endParaRPr>
            </a:p>
          </p:txBody>
        </p:sp>
        <p:sp>
          <p:nvSpPr>
            <p:cNvPr id="133" name="文本框 25"/>
            <p:cNvSpPr txBox="1"/>
            <p:nvPr/>
          </p:nvSpPr>
          <p:spPr>
            <a:xfrm>
              <a:off x="1256737" y="2214526"/>
              <a:ext cx="938613" cy="573849"/>
            </a:xfrm>
            <a:prstGeom prst="rect">
              <a:avLst/>
            </a:prstGeom>
            <a:noFill/>
          </p:spPr>
          <p:txBody>
            <a:bodyPr>
              <a:spAutoFit/>
            </a:bodyPr>
            <a:lstStyle/>
            <a:p>
              <a:pPr fontAlgn="auto">
                <a:lnSpc>
                  <a:spcPct val="150000"/>
                </a:lnSpc>
                <a:spcBef>
                  <a:spcPts val="0"/>
                </a:spcBef>
                <a:spcAft>
                  <a:spcPts val="0"/>
                </a:spcAft>
                <a:defRPr/>
              </a:pPr>
              <a:r>
                <a:rPr lang="zh-CN" altLang="en-US" sz="1510" dirty="0">
                  <a:solidFill>
                    <a:srgbClr val="FFFFFF"/>
                  </a:solidFill>
                  <a:latin typeface="微软雅黑" panose="020B0503020204020204" pitchFamily="34" charset="-122"/>
                  <a:ea typeface="微软雅黑" panose="020B0503020204020204" pitchFamily="34" charset="-122"/>
                </a:rPr>
                <a:t>本地缓存与全局缓存</a:t>
              </a:r>
              <a:endParaRPr lang="zh-CN" altLang="en-US" sz="1510" dirty="0">
                <a:solidFill>
                  <a:srgbClr val="FFFFFF"/>
                </a:solidFill>
                <a:latin typeface="微软雅黑" panose="020B0503020204020204" pitchFamily="34" charset="-122"/>
                <a:ea typeface="微软雅黑" panose="020B0503020204020204" pitchFamily="34" charset="-122"/>
              </a:endParaRPr>
            </a:p>
          </p:txBody>
        </p:sp>
      </p:grpSp>
      <p:sp>
        <p:nvSpPr>
          <p:cNvPr id="134" name="椭圆 133"/>
          <p:cNvSpPr/>
          <p:nvPr/>
        </p:nvSpPr>
        <p:spPr>
          <a:xfrm>
            <a:off x="6724771" y="5439147"/>
            <a:ext cx="295508" cy="295508"/>
          </a:xfrm>
          <a:prstGeom prst="ellipse">
            <a:avLst/>
          </a:prstGeom>
          <a:solidFill>
            <a:schemeClr val="bg1"/>
          </a:solidFill>
          <a:ln w="38100">
            <a:solidFill>
              <a:schemeClr val="accent3"/>
            </a:solidFill>
          </a:ln>
          <a:effectLst>
            <a:outerShdw blurRad="50800" dist="381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265">
              <a:solidFill>
                <a:srgbClr val="FFFFFF"/>
              </a:solidFill>
              <a:latin typeface="微软雅黑" panose="020B0503020204020204" pitchFamily="34" charset="-122"/>
              <a:ea typeface="微软雅黑" panose="020B0503020204020204" pitchFamily="34" charset="-122"/>
            </a:endParaRPr>
          </a:p>
        </p:txBody>
      </p:sp>
      <p:grpSp>
        <p:nvGrpSpPr>
          <p:cNvPr id="135" name="组合 134"/>
          <p:cNvGrpSpPr/>
          <p:nvPr/>
        </p:nvGrpSpPr>
        <p:grpSpPr bwMode="auto">
          <a:xfrm>
            <a:off x="6007751" y="1744547"/>
            <a:ext cx="1678545" cy="3516095"/>
            <a:chOff x="1115616" y="1077584"/>
            <a:chExt cx="1224136" cy="2562492"/>
          </a:xfrm>
        </p:grpSpPr>
        <p:sp>
          <p:nvSpPr>
            <p:cNvPr id="136" name="任意多边形 135"/>
            <p:cNvSpPr/>
            <p:nvPr/>
          </p:nvSpPr>
          <p:spPr>
            <a:xfrm flipV="1">
              <a:off x="1115616" y="1077584"/>
              <a:ext cx="1224136" cy="2562492"/>
            </a:xfrm>
            <a:custGeom>
              <a:avLst/>
              <a:gdLst>
                <a:gd name="connsiteX0" fmla="*/ 213563 w 1224136"/>
                <a:gd name="connsiteY0" fmla="*/ 2562492 h 2562492"/>
                <a:gd name="connsiteX1" fmla="*/ 1010573 w 1224136"/>
                <a:gd name="connsiteY1" fmla="*/ 2562492 h 2562492"/>
                <a:gd name="connsiteX2" fmla="*/ 1224136 w 1224136"/>
                <a:gd name="connsiteY2" fmla="*/ 2348929 h 2562492"/>
                <a:gd name="connsiteX3" fmla="*/ 1224136 w 1224136"/>
                <a:gd name="connsiteY3" fmla="*/ 399791 h 2562492"/>
                <a:gd name="connsiteX4" fmla="*/ 1010573 w 1224136"/>
                <a:gd name="connsiteY4" fmla="*/ 186228 h 2562492"/>
                <a:gd name="connsiteX5" fmla="*/ 720080 w 1224136"/>
                <a:gd name="connsiteY5" fmla="*/ 186228 h 2562492"/>
                <a:gd name="connsiteX6" fmla="*/ 612068 w 1224136"/>
                <a:gd name="connsiteY6" fmla="*/ 0 h 2562492"/>
                <a:gd name="connsiteX7" fmla="*/ 504056 w 1224136"/>
                <a:gd name="connsiteY7" fmla="*/ 186228 h 2562492"/>
                <a:gd name="connsiteX8" fmla="*/ 213563 w 1224136"/>
                <a:gd name="connsiteY8" fmla="*/ 186228 h 2562492"/>
                <a:gd name="connsiteX9" fmla="*/ 0 w 1224136"/>
                <a:gd name="connsiteY9" fmla="*/ 399791 h 2562492"/>
                <a:gd name="connsiteX10" fmla="*/ 0 w 1224136"/>
                <a:gd name="connsiteY10" fmla="*/ 2348929 h 2562492"/>
                <a:gd name="connsiteX11" fmla="*/ 213563 w 1224136"/>
                <a:gd name="connsiteY11" fmla="*/ 2562492 h 256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4136" h="2562492">
                  <a:moveTo>
                    <a:pt x="213563" y="2562492"/>
                  </a:moveTo>
                  <a:lnTo>
                    <a:pt x="1010573" y="2562492"/>
                  </a:lnTo>
                  <a:cubicBezTo>
                    <a:pt x="1128521" y="2562492"/>
                    <a:pt x="1224136" y="2466877"/>
                    <a:pt x="1224136" y="2348929"/>
                  </a:cubicBezTo>
                  <a:lnTo>
                    <a:pt x="1224136" y="399791"/>
                  </a:lnTo>
                  <a:cubicBezTo>
                    <a:pt x="1224136" y="281843"/>
                    <a:pt x="1128521" y="186228"/>
                    <a:pt x="1010573" y="186228"/>
                  </a:cubicBezTo>
                  <a:lnTo>
                    <a:pt x="720080" y="186228"/>
                  </a:lnTo>
                  <a:lnTo>
                    <a:pt x="612068" y="0"/>
                  </a:lnTo>
                  <a:lnTo>
                    <a:pt x="504056" y="186228"/>
                  </a:lnTo>
                  <a:lnTo>
                    <a:pt x="213563" y="186228"/>
                  </a:lnTo>
                  <a:cubicBezTo>
                    <a:pt x="95615" y="186228"/>
                    <a:pt x="0" y="281843"/>
                    <a:pt x="0" y="399791"/>
                  </a:cubicBezTo>
                  <a:lnTo>
                    <a:pt x="0" y="2348929"/>
                  </a:lnTo>
                  <a:cubicBezTo>
                    <a:pt x="0" y="2466877"/>
                    <a:pt x="95615" y="2562492"/>
                    <a:pt x="213563" y="2562492"/>
                  </a:cubicBezTo>
                  <a:close/>
                </a:path>
              </a:pathLst>
            </a:custGeom>
            <a:solidFill>
              <a:schemeClr val="bg1"/>
            </a:solidFill>
            <a:ln w="6350">
              <a:gradFill>
                <a:gsLst>
                  <a:gs pos="0">
                    <a:schemeClr val="bg1">
                      <a:lumMod val="85000"/>
                    </a:schemeClr>
                  </a:gs>
                  <a:gs pos="100000">
                    <a:schemeClr val="bg1"/>
                  </a:gs>
                </a:gsLst>
                <a:lin ang="1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265">
                <a:solidFill>
                  <a:srgbClr val="FFFFFF"/>
                </a:solidFill>
                <a:latin typeface="微软雅黑" panose="020B0503020204020204" pitchFamily="34" charset="-122"/>
                <a:ea typeface="微软雅黑" panose="020B0503020204020204" pitchFamily="34" charset="-122"/>
              </a:endParaRPr>
            </a:p>
          </p:txBody>
        </p:sp>
        <p:sp>
          <p:nvSpPr>
            <p:cNvPr id="137" name="圆角矩形 136"/>
            <p:cNvSpPr/>
            <p:nvPr/>
          </p:nvSpPr>
          <p:spPr>
            <a:xfrm>
              <a:off x="1259632" y="1216298"/>
              <a:ext cx="936104" cy="2088232"/>
            </a:xfrm>
            <a:prstGeom prst="roundRect">
              <a:avLst>
                <a:gd name="adj" fmla="val 14632"/>
              </a:avLst>
            </a:prstGeom>
            <a:solidFill>
              <a:schemeClr val="accent3"/>
            </a:solidFill>
            <a:ln>
              <a:noFill/>
            </a:ln>
            <a:effectLst>
              <a:innerShdw blurRad="63500" dist="50800" dir="18900000">
                <a:prstClr val="black">
                  <a:alpha val="33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265">
                <a:solidFill>
                  <a:srgbClr val="FFFFFF"/>
                </a:solidFill>
                <a:latin typeface="微软雅黑" panose="020B0503020204020204" pitchFamily="34" charset="-122"/>
                <a:ea typeface="微软雅黑" panose="020B0503020204020204" pitchFamily="34" charset="-122"/>
              </a:endParaRPr>
            </a:p>
          </p:txBody>
        </p:sp>
        <p:sp>
          <p:nvSpPr>
            <p:cNvPr id="138" name="矩形 137"/>
            <p:cNvSpPr/>
            <p:nvPr/>
          </p:nvSpPr>
          <p:spPr>
            <a:xfrm>
              <a:off x="1256736" y="1851579"/>
              <a:ext cx="938614" cy="3596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765" b="1" dirty="0">
                <a:solidFill>
                  <a:srgbClr val="5D94A9"/>
                </a:solidFill>
                <a:latin typeface="微软雅黑" panose="020B0503020204020204" pitchFamily="34" charset="-122"/>
                <a:ea typeface="微软雅黑" panose="020B0503020204020204" pitchFamily="34" charset="-122"/>
              </a:endParaRPr>
            </a:p>
          </p:txBody>
        </p:sp>
        <p:sp>
          <p:nvSpPr>
            <p:cNvPr id="140" name="文本框 32"/>
            <p:cNvSpPr txBox="1"/>
            <p:nvPr/>
          </p:nvSpPr>
          <p:spPr>
            <a:xfrm>
              <a:off x="1256736" y="2214526"/>
              <a:ext cx="938614" cy="573849"/>
            </a:xfrm>
            <a:prstGeom prst="rect">
              <a:avLst/>
            </a:prstGeom>
            <a:noFill/>
          </p:spPr>
          <p:txBody>
            <a:bodyPr>
              <a:spAutoFit/>
            </a:bodyPr>
            <a:lstStyle/>
            <a:p>
              <a:pPr fontAlgn="auto">
                <a:lnSpc>
                  <a:spcPct val="150000"/>
                </a:lnSpc>
                <a:spcBef>
                  <a:spcPts val="0"/>
                </a:spcBef>
                <a:spcAft>
                  <a:spcPts val="0"/>
                </a:spcAft>
                <a:defRPr/>
              </a:pPr>
              <a:r>
                <a:rPr lang="zh-CN" altLang="en-US" sz="1510" dirty="0">
                  <a:solidFill>
                    <a:schemeClr val="bg1"/>
                  </a:solidFill>
                  <a:latin typeface="微软雅黑" panose="020B0503020204020204" pitchFamily="34" charset="-122"/>
                  <a:ea typeface="微软雅黑" panose="020B0503020204020204" pitchFamily="34" charset="-122"/>
                </a:rPr>
                <a:t>动态批量查询应答</a:t>
              </a:r>
              <a:endParaRPr lang="zh-CN" altLang="en-US" sz="1510" dirty="0">
                <a:solidFill>
                  <a:schemeClr val="bg1"/>
                </a:solidFill>
                <a:latin typeface="微软雅黑" panose="020B0503020204020204" pitchFamily="34" charset="-122"/>
                <a:ea typeface="微软雅黑" panose="020B0503020204020204" pitchFamily="34" charset="-122"/>
              </a:endParaRPr>
            </a:p>
          </p:txBody>
        </p:sp>
      </p:grpSp>
      <p:sp>
        <p:nvSpPr>
          <p:cNvPr id="141" name="椭圆 140"/>
          <p:cNvSpPr/>
          <p:nvPr/>
        </p:nvSpPr>
        <p:spPr>
          <a:xfrm>
            <a:off x="8938832" y="5439147"/>
            <a:ext cx="297008" cy="295508"/>
          </a:xfrm>
          <a:prstGeom prst="ellipse">
            <a:avLst/>
          </a:prstGeom>
          <a:solidFill>
            <a:schemeClr val="bg1"/>
          </a:solidFill>
          <a:ln w="38100">
            <a:solidFill>
              <a:schemeClr val="accent4"/>
            </a:solidFill>
          </a:ln>
          <a:effectLst>
            <a:outerShdw blurRad="50800" dist="381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265">
              <a:solidFill>
                <a:srgbClr val="FFFFFF"/>
              </a:solidFill>
              <a:latin typeface="微软雅黑" panose="020B0503020204020204" pitchFamily="34" charset="-122"/>
              <a:ea typeface="微软雅黑" panose="020B0503020204020204" pitchFamily="34" charset="-122"/>
            </a:endParaRPr>
          </a:p>
        </p:txBody>
      </p:sp>
      <p:grpSp>
        <p:nvGrpSpPr>
          <p:cNvPr id="142" name="组合 141"/>
          <p:cNvGrpSpPr/>
          <p:nvPr/>
        </p:nvGrpSpPr>
        <p:grpSpPr bwMode="auto">
          <a:xfrm>
            <a:off x="8221811" y="1744547"/>
            <a:ext cx="1680045" cy="3516095"/>
            <a:chOff x="1115616" y="1077584"/>
            <a:chExt cx="1224136" cy="2562492"/>
          </a:xfrm>
        </p:grpSpPr>
        <p:sp>
          <p:nvSpPr>
            <p:cNvPr id="143" name="任意多边形 142"/>
            <p:cNvSpPr/>
            <p:nvPr/>
          </p:nvSpPr>
          <p:spPr>
            <a:xfrm flipV="1">
              <a:off x="1115616" y="1077584"/>
              <a:ext cx="1224136" cy="2562492"/>
            </a:xfrm>
            <a:custGeom>
              <a:avLst/>
              <a:gdLst>
                <a:gd name="connsiteX0" fmla="*/ 213563 w 1224136"/>
                <a:gd name="connsiteY0" fmla="*/ 2562492 h 2562492"/>
                <a:gd name="connsiteX1" fmla="*/ 1010573 w 1224136"/>
                <a:gd name="connsiteY1" fmla="*/ 2562492 h 2562492"/>
                <a:gd name="connsiteX2" fmla="*/ 1224136 w 1224136"/>
                <a:gd name="connsiteY2" fmla="*/ 2348929 h 2562492"/>
                <a:gd name="connsiteX3" fmla="*/ 1224136 w 1224136"/>
                <a:gd name="connsiteY3" fmla="*/ 399791 h 2562492"/>
                <a:gd name="connsiteX4" fmla="*/ 1010573 w 1224136"/>
                <a:gd name="connsiteY4" fmla="*/ 186228 h 2562492"/>
                <a:gd name="connsiteX5" fmla="*/ 720080 w 1224136"/>
                <a:gd name="connsiteY5" fmla="*/ 186228 h 2562492"/>
                <a:gd name="connsiteX6" fmla="*/ 612068 w 1224136"/>
                <a:gd name="connsiteY6" fmla="*/ 0 h 2562492"/>
                <a:gd name="connsiteX7" fmla="*/ 504056 w 1224136"/>
                <a:gd name="connsiteY7" fmla="*/ 186228 h 2562492"/>
                <a:gd name="connsiteX8" fmla="*/ 213563 w 1224136"/>
                <a:gd name="connsiteY8" fmla="*/ 186228 h 2562492"/>
                <a:gd name="connsiteX9" fmla="*/ 0 w 1224136"/>
                <a:gd name="connsiteY9" fmla="*/ 399791 h 2562492"/>
                <a:gd name="connsiteX10" fmla="*/ 0 w 1224136"/>
                <a:gd name="connsiteY10" fmla="*/ 2348929 h 2562492"/>
                <a:gd name="connsiteX11" fmla="*/ 213563 w 1224136"/>
                <a:gd name="connsiteY11" fmla="*/ 2562492 h 256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4136" h="2562492">
                  <a:moveTo>
                    <a:pt x="213563" y="2562492"/>
                  </a:moveTo>
                  <a:lnTo>
                    <a:pt x="1010573" y="2562492"/>
                  </a:lnTo>
                  <a:cubicBezTo>
                    <a:pt x="1128521" y="2562492"/>
                    <a:pt x="1224136" y="2466877"/>
                    <a:pt x="1224136" y="2348929"/>
                  </a:cubicBezTo>
                  <a:lnTo>
                    <a:pt x="1224136" y="399791"/>
                  </a:lnTo>
                  <a:cubicBezTo>
                    <a:pt x="1224136" y="281843"/>
                    <a:pt x="1128521" y="186228"/>
                    <a:pt x="1010573" y="186228"/>
                  </a:cubicBezTo>
                  <a:lnTo>
                    <a:pt x="720080" y="186228"/>
                  </a:lnTo>
                  <a:lnTo>
                    <a:pt x="612068" y="0"/>
                  </a:lnTo>
                  <a:lnTo>
                    <a:pt x="504056" y="186228"/>
                  </a:lnTo>
                  <a:lnTo>
                    <a:pt x="213563" y="186228"/>
                  </a:lnTo>
                  <a:cubicBezTo>
                    <a:pt x="95615" y="186228"/>
                    <a:pt x="0" y="281843"/>
                    <a:pt x="0" y="399791"/>
                  </a:cubicBezTo>
                  <a:lnTo>
                    <a:pt x="0" y="2348929"/>
                  </a:lnTo>
                  <a:cubicBezTo>
                    <a:pt x="0" y="2466877"/>
                    <a:pt x="95615" y="2562492"/>
                    <a:pt x="213563" y="2562492"/>
                  </a:cubicBezTo>
                  <a:close/>
                </a:path>
              </a:pathLst>
            </a:custGeom>
            <a:solidFill>
              <a:schemeClr val="bg1"/>
            </a:solidFill>
            <a:ln w="6350">
              <a:gradFill>
                <a:gsLst>
                  <a:gs pos="0">
                    <a:schemeClr val="bg1">
                      <a:lumMod val="85000"/>
                    </a:schemeClr>
                  </a:gs>
                  <a:gs pos="100000">
                    <a:schemeClr val="bg1"/>
                  </a:gs>
                </a:gsLst>
                <a:lin ang="1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265">
                <a:solidFill>
                  <a:srgbClr val="FFFFFF"/>
                </a:solidFill>
                <a:latin typeface="微软雅黑" panose="020B0503020204020204" pitchFamily="34" charset="-122"/>
                <a:ea typeface="微软雅黑" panose="020B0503020204020204" pitchFamily="34" charset="-122"/>
              </a:endParaRPr>
            </a:p>
          </p:txBody>
        </p:sp>
        <p:sp>
          <p:nvSpPr>
            <p:cNvPr id="144" name="圆角矩形 143"/>
            <p:cNvSpPr/>
            <p:nvPr/>
          </p:nvSpPr>
          <p:spPr>
            <a:xfrm>
              <a:off x="1259632" y="1216298"/>
              <a:ext cx="936104" cy="2088232"/>
            </a:xfrm>
            <a:prstGeom prst="roundRect">
              <a:avLst>
                <a:gd name="adj" fmla="val 14632"/>
              </a:avLst>
            </a:prstGeom>
            <a:solidFill>
              <a:schemeClr val="accent4"/>
            </a:solidFill>
            <a:ln>
              <a:noFill/>
            </a:ln>
            <a:effectLst>
              <a:innerShdw blurRad="63500" dist="50800" dir="18900000">
                <a:prstClr val="black">
                  <a:alpha val="33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265">
                <a:solidFill>
                  <a:srgbClr val="FFFFFF"/>
                </a:solidFill>
                <a:latin typeface="微软雅黑" panose="020B0503020204020204" pitchFamily="34" charset="-122"/>
                <a:ea typeface="微软雅黑" panose="020B0503020204020204" pitchFamily="34" charset="-122"/>
              </a:endParaRPr>
            </a:p>
          </p:txBody>
        </p:sp>
        <p:sp>
          <p:nvSpPr>
            <p:cNvPr id="147" name="文本框 39"/>
            <p:cNvSpPr txBox="1"/>
            <p:nvPr/>
          </p:nvSpPr>
          <p:spPr>
            <a:xfrm>
              <a:off x="1256610" y="2214526"/>
              <a:ext cx="938869" cy="320245"/>
            </a:xfrm>
            <a:prstGeom prst="rect">
              <a:avLst/>
            </a:prstGeom>
            <a:noFill/>
          </p:spPr>
          <p:txBody>
            <a:bodyPr>
              <a:spAutoFit/>
            </a:bodyPr>
            <a:lstStyle/>
            <a:p>
              <a:pPr fontAlgn="auto">
                <a:lnSpc>
                  <a:spcPct val="150000"/>
                </a:lnSpc>
                <a:spcBef>
                  <a:spcPts val="0"/>
                </a:spcBef>
                <a:spcAft>
                  <a:spcPts val="0"/>
                </a:spcAft>
                <a:defRPr/>
              </a:pPr>
              <a:endParaRPr lang="zh-CN" altLang="en-US" sz="1510" dirty="0">
                <a:solidFill>
                  <a:srgbClr val="FFFFFF"/>
                </a:solidFill>
                <a:latin typeface="微软雅黑" panose="020B0503020204020204" pitchFamily="34" charset="-122"/>
                <a:ea typeface="微软雅黑" panose="020B0503020204020204" pitchFamily="34" charset="-122"/>
              </a:endParaRPr>
            </a:p>
          </p:txBody>
        </p:sp>
      </p:grpSp>
      <p:sp>
        <p:nvSpPr>
          <p:cNvPr id="32" name="TextBox 88"/>
          <p:cNvSpPr txBox="1"/>
          <p:nvPr/>
        </p:nvSpPr>
        <p:spPr>
          <a:xfrm>
            <a:off x="849404" y="487471"/>
            <a:ext cx="7684996" cy="440055"/>
          </a:xfrm>
          <a:prstGeom prst="rect">
            <a:avLst/>
          </a:prstGeom>
          <a:noFill/>
        </p:spPr>
        <p:txBody>
          <a:bodyPr wrap="square">
            <a:spAutoFit/>
          </a:bodyPr>
          <a:lstStyle/>
          <a:p>
            <a:pPr>
              <a:defRPr/>
            </a:pPr>
            <a:r>
              <a:rPr lang="zh-CN" altLang="en-US" sz="2270" dirty="0">
                <a:solidFill>
                  <a:schemeClr val="accent1">
                    <a:lumMod val="75000"/>
                  </a:schemeClr>
                </a:solidFill>
                <a:latin typeface="微软雅黑" panose="020B0503020204020204" pitchFamily="34" charset="-122"/>
                <a:ea typeface="微软雅黑" panose="020B0503020204020204" pitchFamily="34" charset="-122"/>
              </a:rPr>
              <a:t>批处理查询应答</a:t>
            </a:r>
            <a:endParaRPr lang="zh-CN" altLang="en-US" sz="227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文本框 16"/>
          <p:cNvSpPr txBox="1"/>
          <p:nvPr/>
        </p:nvSpPr>
        <p:spPr>
          <a:xfrm>
            <a:off x="3888033" y="2028393"/>
            <a:ext cx="1482089" cy="706754"/>
          </a:xfrm>
          <a:prstGeom prst="rect">
            <a:avLst/>
          </a:prstGeom>
          <a:noFill/>
        </p:spPr>
        <p:txBody>
          <a:bodyPr wrap="square">
            <a:spAutoFit/>
          </a:bodyPr>
          <a:p>
            <a:pPr algn="ctr" fontAlgn="auto">
              <a:spcBef>
                <a:spcPts val="0"/>
              </a:spcBef>
              <a:spcAft>
                <a:spcPts val="0"/>
              </a:spcAft>
              <a:defRPr/>
            </a:pPr>
            <a:r>
              <a:rPr lang="zh-CN" altLang="en-US" sz="2000" dirty="0">
                <a:solidFill>
                  <a:srgbClr val="FFFFFF"/>
                </a:solidFill>
                <a:latin typeface="微软雅黑" panose="020B0503020204020204" pitchFamily="34" charset="-122"/>
                <a:ea typeface="微软雅黑" panose="020B0503020204020204" pitchFamily="34" charset="-122"/>
              </a:rPr>
              <a:t>基于本地的查询应答</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6" name="文本框 16"/>
          <p:cNvSpPr txBox="1"/>
          <p:nvPr/>
        </p:nvSpPr>
        <p:spPr>
          <a:xfrm>
            <a:off x="6106088" y="2028393"/>
            <a:ext cx="1482089" cy="706754"/>
          </a:xfrm>
          <a:prstGeom prst="rect">
            <a:avLst/>
          </a:prstGeom>
          <a:noFill/>
        </p:spPr>
        <p:txBody>
          <a:bodyPr wrap="square">
            <a:spAutoFit/>
          </a:bodyPr>
          <a:lstStyle/>
          <a:p>
            <a:pPr algn="ctr" fontAlgn="auto">
              <a:spcBef>
                <a:spcPts val="0"/>
              </a:spcBef>
              <a:spcAft>
                <a:spcPts val="0"/>
              </a:spcAft>
              <a:defRPr/>
            </a:pPr>
            <a:r>
              <a:rPr lang="zh-CN" altLang="en-US" sz="2000" dirty="0">
                <a:solidFill>
                  <a:srgbClr val="FFFFFF"/>
                </a:solidFill>
                <a:latin typeface="微软雅黑" panose="020B0503020204020204" pitchFamily="34" charset="-122"/>
                <a:ea typeface="微软雅黑" panose="020B0503020204020204" pitchFamily="34" charset="-122"/>
              </a:rPr>
              <a:t>基于本地的查询应答</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7" name="文本框 16"/>
          <p:cNvSpPr txBox="1"/>
          <p:nvPr/>
        </p:nvSpPr>
        <p:spPr>
          <a:xfrm>
            <a:off x="8317793" y="2886913"/>
            <a:ext cx="1482089" cy="706755"/>
          </a:xfrm>
          <a:prstGeom prst="rect">
            <a:avLst/>
          </a:prstGeom>
          <a:noFill/>
        </p:spPr>
        <p:txBody>
          <a:bodyPr wrap="square">
            <a:spAutoFit/>
          </a:bodyPr>
          <a:lstStyle/>
          <a:p>
            <a:pPr algn="ctr" fontAlgn="auto">
              <a:spcBef>
                <a:spcPts val="0"/>
              </a:spcBef>
              <a:spcAft>
                <a:spcPts val="0"/>
              </a:spcAft>
              <a:defRPr/>
            </a:pPr>
            <a:r>
              <a:rPr lang="zh-CN" altLang="en-US" sz="2000" dirty="0">
                <a:solidFill>
                  <a:srgbClr val="FFFFFF"/>
                </a:solidFill>
                <a:latin typeface="微软雅黑" panose="020B0503020204020204" pitchFamily="34" charset="-122"/>
                <a:ea typeface="微软雅黑" panose="020B0503020204020204" pitchFamily="34" charset="-122"/>
              </a:rPr>
              <a:t>区域到区域的最短路径</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88"/>
          <p:cNvSpPr txBox="1"/>
          <p:nvPr/>
        </p:nvSpPr>
        <p:spPr>
          <a:xfrm>
            <a:off x="849404" y="487471"/>
            <a:ext cx="7684996" cy="440055"/>
          </a:xfrm>
          <a:prstGeom prst="rect">
            <a:avLst/>
          </a:prstGeom>
          <a:noFill/>
        </p:spPr>
        <p:txBody>
          <a:bodyPr wrap="square">
            <a:spAutoFit/>
          </a:bodyPr>
          <a:lstStyle/>
          <a:p>
            <a:pPr>
              <a:defRPr/>
            </a:pPr>
            <a:r>
              <a:rPr sz="2270" dirty="0">
                <a:solidFill>
                  <a:schemeClr val="accent1">
                    <a:lumMod val="75000"/>
                  </a:schemeClr>
                </a:solidFill>
                <a:latin typeface="微软雅黑" panose="020B0503020204020204" pitchFamily="34" charset="-122"/>
                <a:ea typeface="微软雅黑" panose="020B0503020204020204" pitchFamily="34" charset="-122"/>
              </a:rPr>
              <a:t>区域到区域的最短路径</a:t>
            </a:r>
            <a:endParaRPr sz="227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363085" y="3734435"/>
            <a:ext cx="2792095" cy="337185"/>
          </a:xfrm>
          <a:prstGeom prst="rect">
            <a:avLst/>
          </a:prstGeom>
          <a:noFill/>
        </p:spPr>
        <p:txBody>
          <a:bodyPr wrap="square" rtlCol="0">
            <a:spAutoFit/>
          </a:bodyPr>
          <a:p>
            <a:pPr algn="ctr"/>
            <a:r>
              <a:rPr lang="en-US" altLang="zh-CN" sz="1600"/>
              <a:t>Fig.5</a:t>
            </a:r>
            <a:r>
              <a:rPr lang="zh-CN" altLang="en-US" sz="1600"/>
              <a:t>区域顶点验证</a:t>
            </a:r>
            <a:endParaRPr lang="zh-CN" altLang="en-US" sz="1600"/>
          </a:p>
        </p:txBody>
      </p:sp>
      <p:sp>
        <p:nvSpPr>
          <p:cNvPr id="7" name="文本框 6"/>
          <p:cNvSpPr txBox="1"/>
          <p:nvPr/>
        </p:nvSpPr>
        <p:spPr>
          <a:xfrm>
            <a:off x="1875155" y="4071620"/>
            <a:ext cx="7768590" cy="1476375"/>
          </a:xfrm>
          <a:prstGeom prst="rect">
            <a:avLst/>
          </a:prstGeom>
          <a:noFill/>
        </p:spPr>
        <p:txBody>
          <a:bodyPr wrap="square" rtlCol="0">
            <a:spAutoFit/>
          </a:bodyPr>
          <a:p>
            <a:r>
              <a:rPr lang="en-US" altLang="zh-CN"/>
              <a:t>       首先使用</a:t>
            </a:r>
            <a:r>
              <a:rPr lang="zh-CN" altLang="en-US">
                <a:sym typeface="+mn-ea"/>
              </a:rPr>
              <a:t>A*</a:t>
            </a:r>
            <a:r>
              <a:rPr lang="en-US" altLang="zh-CN"/>
              <a:t>搜索回答q</a:t>
            </a:r>
            <a:r>
              <a:rPr lang="zh-CN" altLang="en-US">
                <a:sym typeface="+mn-ea"/>
              </a:rPr>
              <a:t>*</a:t>
            </a:r>
            <a:r>
              <a:rPr lang="en-US" altLang="zh-CN"/>
              <a:t> =（u </a:t>
            </a:r>
            <a:r>
              <a:rPr lang="zh-CN" altLang="en-US">
                <a:sym typeface="+mn-ea"/>
              </a:rPr>
              <a:t>*，</a:t>
            </a:r>
            <a:r>
              <a:rPr lang="en-US" altLang="zh-CN"/>
              <a:t>v</a:t>
            </a:r>
            <a:r>
              <a:rPr lang="zh-CN" altLang="en-US">
                <a:sym typeface="+mn-ea"/>
              </a:rPr>
              <a:t>*</a:t>
            </a:r>
            <a:r>
              <a:rPr lang="en-US" altLang="zh-CN"/>
              <a:t>）。之后，对u</a:t>
            </a:r>
            <a:r>
              <a:rPr lang="zh-CN" altLang="en-US">
                <a:sym typeface="+mn-ea"/>
              </a:rPr>
              <a:t>*</a:t>
            </a:r>
            <a:r>
              <a:rPr lang="en-US" altLang="zh-CN"/>
              <a:t>进行一对正向和反向搜索。由于前后距离均小于2r</a:t>
            </a:r>
            <a:r>
              <a:rPr lang="zh-CN" altLang="en-US">
                <a:sym typeface="+mn-ea"/>
              </a:rPr>
              <a:t>*</a:t>
            </a:r>
            <a:r>
              <a:rPr lang="en-US" altLang="zh-CN"/>
              <a:t>，因此将u</a:t>
            </a:r>
            <a:r>
              <a:rPr lang="en-US" altLang="zh-CN" baseline="-25000"/>
              <a:t>1</a:t>
            </a:r>
            <a:r>
              <a:rPr lang="en-US" altLang="zh-CN"/>
              <a:t> </a:t>
            </a:r>
            <a:r>
              <a:rPr lang="zh-CN" altLang="en-US"/>
              <a:t>，</a:t>
            </a:r>
            <a:r>
              <a:rPr lang="en-US" altLang="zh-CN"/>
              <a:t>u</a:t>
            </a:r>
            <a:r>
              <a:rPr lang="en-US" altLang="zh-CN" baseline="-25000"/>
              <a:t>2</a:t>
            </a:r>
            <a:r>
              <a:rPr lang="en-US" altLang="zh-CN"/>
              <a:t>和u</a:t>
            </a:r>
            <a:r>
              <a:rPr lang="en-US" altLang="zh-CN" baseline="-25000"/>
              <a:t>4</a:t>
            </a:r>
            <a:r>
              <a:rPr lang="en-US" altLang="zh-CN"/>
              <a:t>放入C</a:t>
            </a:r>
            <a:r>
              <a:rPr lang="en-US" altLang="zh-CN" baseline="-25000"/>
              <a:t>s</a:t>
            </a:r>
            <a:r>
              <a:rPr lang="en-US" altLang="zh-CN"/>
              <a:t>t中。即使d（u</a:t>
            </a:r>
            <a:r>
              <a:rPr lang="zh-CN" altLang="en-US">
                <a:sym typeface="+mn-ea"/>
              </a:rPr>
              <a:t>*，</a:t>
            </a:r>
            <a:r>
              <a:rPr lang="en-US" altLang="zh-CN"/>
              <a:t>u</a:t>
            </a:r>
            <a:r>
              <a:rPr lang="en-US" altLang="zh-CN" baseline="-25000"/>
              <a:t>3</a:t>
            </a:r>
            <a:r>
              <a:rPr lang="en-US" altLang="zh-CN"/>
              <a:t>）超过直径，也将u</a:t>
            </a:r>
            <a:r>
              <a:rPr lang="en-US" altLang="zh-CN" baseline="-25000"/>
              <a:t>3</a:t>
            </a:r>
            <a:r>
              <a:rPr lang="en-US" altLang="zh-CN"/>
              <a:t>排除在外 d（u</a:t>
            </a:r>
            <a:r>
              <a:rPr lang="en-US" altLang="zh-CN" baseline="-25000"/>
              <a:t>3</a:t>
            </a:r>
            <a:r>
              <a:rPr lang="en-US" altLang="zh-CN"/>
              <a:t> ，u</a:t>
            </a:r>
            <a:r>
              <a:rPr lang="zh-CN" altLang="en-US">
                <a:sym typeface="+mn-ea"/>
              </a:rPr>
              <a:t>*</a:t>
            </a:r>
            <a:r>
              <a:rPr lang="en-US" altLang="zh-CN"/>
              <a:t>）≤2r </a:t>
            </a:r>
            <a:r>
              <a:rPr lang="zh-CN" altLang="en-US">
                <a:sym typeface="+mn-ea"/>
              </a:rPr>
              <a:t>*</a:t>
            </a:r>
            <a:r>
              <a:rPr lang="en-US" altLang="zh-CN"/>
              <a:t>。类似地，两个搜索从执行v *和C</a:t>
            </a:r>
            <a:r>
              <a:rPr lang="en-US" altLang="zh-CN" baseline="-25000"/>
              <a:t>t</a:t>
            </a:r>
            <a:r>
              <a:rPr lang="en-US" altLang="zh-CN"/>
              <a:t>=（v</a:t>
            </a:r>
            <a:r>
              <a:rPr lang="en-US" altLang="zh-CN" baseline="-25000"/>
              <a:t>1</a:t>
            </a:r>
            <a:r>
              <a:rPr lang="en-US" altLang="zh-CN"/>
              <a:t> ，V</a:t>
            </a:r>
            <a:r>
              <a:rPr lang="en-US" altLang="zh-CN" baseline="-25000"/>
              <a:t>2</a:t>
            </a:r>
            <a:r>
              <a:rPr lang="en-US" altLang="zh-CN"/>
              <a:t> ，V</a:t>
            </a:r>
            <a:r>
              <a:rPr lang="en-US" altLang="zh-CN" baseline="-25000"/>
              <a:t>3</a:t>
            </a:r>
            <a:r>
              <a:rPr lang="en-US" altLang="zh-CN"/>
              <a:t>）被获得。之后，由于q</a:t>
            </a:r>
            <a:r>
              <a:rPr lang="en-US" altLang="zh-CN" baseline="-25000"/>
              <a:t>1</a:t>
            </a:r>
            <a:r>
              <a:rPr lang="en-US" altLang="zh-CN"/>
              <a:t>和q</a:t>
            </a:r>
            <a:r>
              <a:rPr lang="en-US" altLang="zh-CN" baseline="-25000"/>
              <a:t>2</a:t>
            </a:r>
            <a:r>
              <a:rPr lang="en-US" altLang="zh-CN"/>
              <a:t>都出现在C</a:t>
            </a:r>
            <a:r>
              <a:rPr lang="en-US" altLang="zh-CN" baseline="-25000"/>
              <a:t>s</a:t>
            </a:r>
            <a:r>
              <a:rPr lang="en-US" altLang="zh-CN"/>
              <a:t>和C</a:t>
            </a:r>
            <a:r>
              <a:rPr lang="en-US" altLang="zh-CN" baseline="-25000"/>
              <a:t>t</a:t>
            </a:r>
            <a:r>
              <a:rPr lang="en-US" altLang="zh-CN"/>
              <a:t>中， 因此可以被</a:t>
            </a:r>
            <a:r>
              <a:rPr lang="zh-CN" altLang="en-US"/>
              <a:t>响应</a:t>
            </a:r>
            <a:r>
              <a:rPr lang="en-US" altLang="zh-CN"/>
              <a:t>。q</a:t>
            </a:r>
            <a:r>
              <a:rPr lang="en-US" altLang="zh-CN" baseline="-25000"/>
              <a:t>3</a:t>
            </a:r>
            <a:r>
              <a:rPr lang="en-US" altLang="zh-CN"/>
              <a:t>和q</a:t>
            </a:r>
            <a:r>
              <a:rPr lang="en-US" altLang="zh-CN" baseline="-25000"/>
              <a:t>4</a:t>
            </a:r>
            <a:r>
              <a:rPr lang="en-US" altLang="zh-CN"/>
              <a:t>将在下一轮解决。</a:t>
            </a:r>
            <a:endParaRPr lang="en-US" altLang="zh-CN"/>
          </a:p>
        </p:txBody>
      </p:sp>
      <p:pic>
        <p:nvPicPr>
          <p:cNvPr id="2" name="图片 1"/>
          <p:cNvPicPr>
            <a:picLocks noChangeAspect="1"/>
          </p:cNvPicPr>
          <p:nvPr/>
        </p:nvPicPr>
        <p:blipFill>
          <a:blip r:embed="rId1"/>
          <a:stretch>
            <a:fillRect/>
          </a:stretch>
        </p:blipFill>
        <p:spPr>
          <a:xfrm>
            <a:off x="2950845" y="1320165"/>
            <a:ext cx="5618480" cy="22599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88"/>
          <p:cNvSpPr txBox="1"/>
          <p:nvPr/>
        </p:nvSpPr>
        <p:spPr>
          <a:xfrm>
            <a:off x="849404" y="487471"/>
            <a:ext cx="7684996" cy="440055"/>
          </a:xfrm>
          <a:prstGeom prst="rect">
            <a:avLst/>
          </a:prstGeom>
          <a:noFill/>
        </p:spPr>
        <p:txBody>
          <a:bodyPr wrap="square">
            <a:spAutoFit/>
          </a:bodyPr>
          <a:lstStyle/>
          <a:p>
            <a:pPr>
              <a:defRPr/>
            </a:pPr>
            <a:r>
              <a:rPr sz="2270" dirty="0">
                <a:solidFill>
                  <a:schemeClr val="accent1">
                    <a:lumMod val="75000"/>
                  </a:schemeClr>
                </a:solidFill>
                <a:latin typeface="微软雅黑" panose="020B0503020204020204" pitchFamily="34" charset="-122"/>
                <a:ea typeface="微软雅黑" panose="020B0503020204020204" pitchFamily="34" charset="-122"/>
                <a:sym typeface="+mn-ea"/>
              </a:rPr>
              <a:t>区域到区域的最短路径</a:t>
            </a:r>
            <a:endParaRPr sz="227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363085" y="4785995"/>
            <a:ext cx="2792095" cy="337185"/>
          </a:xfrm>
          <a:prstGeom prst="rect">
            <a:avLst/>
          </a:prstGeom>
          <a:noFill/>
        </p:spPr>
        <p:txBody>
          <a:bodyPr wrap="square" rtlCol="0">
            <a:spAutoFit/>
          </a:bodyPr>
          <a:p>
            <a:pPr algn="ctr"/>
            <a:r>
              <a:rPr lang="en-US" altLang="zh-CN" sz="1600"/>
              <a:t>Fig.6</a:t>
            </a:r>
            <a:r>
              <a:rPr lang="zh-CN" altLang="en-US" sz="1600"/>
              <a:t>区域到区域最短路径</a:t>
            </a:r>
            <a:endParaRPr lang="zh-CN" altLang="en-US" sz="1600"/>
          </a:p>
        </p:txBody>
      </p:sp>
      <p:pic>
        <p:nvPicPr>
          <p:cNvPr id="3" name="图片 2"/>
          <p:cNvPicPr>
            <a:picLocks noChangeAspect="1"/>
          </p:cNvPicPr>
          <p:nvPr/>
        </p:nvPicPr>
        <p:blipFill>
          <a:blip r:embed="rId1"/>
          <a:stretch>
            <a:fillRect/>
          </a:stretch>
        </p:blipFill>
        <p:spPr>
          <a:xfrm>
            <a:off x="2839085" y="1475105"/>
            <a:ext cx="5839460" cy="31832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框 2"/>
          <p:cNvSpPr>
            <a:spLocks noChangeArrowheads="1"/>
          </p:cNvSpPr>
          <p:nvPr/>
        </p:nvSpPr>
        <p:spPr bwMode="auto">
          <a:xfrm>
            <a:off x="5196230" y="838524"/>
            <a:ext cx="2911374" cy="227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175" dirty="0">
                <a:solidFill>
                  <a:srgbClr val="393939"/>
                </a:solidFill>
                <a:latin typeface="方正姚体" panose="02010601030101010101" pitchFamily="2" charset="-122"/>
                <a:ea typeface="方正姚体" panose="02010601030101010101" pitchFamily="2" charset="-122"/>
                <a:sym typeface="方正姚体" panose="02010601030101010101" pitchFamily="2" charset="-122"/>
              </a:rPr>
              <a:t>031</a:t>
            </a:r>
            <a:endParaRPr lang="zh-CN" altLang="en-US" sz="14175" dirty="0">
              <a:solidFill>
                <a:srgbClr val="393939"/>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10" name="矩形 136"/>
          <p:cNvSpPr>
            <a:spLocks noChangeArrowheads="1"/>
          </p:cNvSpPr>
          <p:nvPr/>
        </p:nvSpPr>
        <p:spPr bwMode="auto">
          <a:xfrm>
            <a:off x="3687273" y="3284518"/>
            <a:ext cx="414528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zh-CN" altLang="en-US" sz="6235" dirty="0">
                <a:solidFill>
                  <a:srgbClr val="1557AE"/>
                </a:solidFill>
                <a:latin typeface="微软雅黑" panose="020B0503020204020204" pitchFamily="34" charset="-122"/>
                <a:ea typeface="微软雅黑" panose="020B0503020204020204" pitchFamily="34" charset="-122"/>
                <a:sym typeface="微软雅黑" panose="020B0503020204020204" pitchFamily="34" charset="-122"/>
              </a:rPr>
              <a:t>实验与评估</a:t>
            </a:r>
            <a:endParaRPr lang="zh-CN" altLang="en-US" sz="6235" dirty="0">
              <a:solidFill>
                <a:srgbClr val="1557AE"/>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7" name="直接连接符 16"/>
          <p:cNvCxnSpPr/>
          <p:nvPr/>
        </p:nvCxnSpPr>
        <p:spPr bwMode="auto">
          <a:xfrm>
            <a:off x="3283678" y="4335117"/>
            <a:ext cx="4828630" cy="0"/>
          </a:xfrm>
          <a:prstGeom prst="line">
            <a:avLst/>
          </a:prstGeom>
          <a:solidFill>
            <a:schemeClr val="accent1"/>
          </a:solidFill>
          <a:ln w="19050" cap="flat" cmpd="sng" algn="ctr">
            <a:solidFill>
              <a:schemeClr val="tx2">
                <a:lumMod val="75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5065" name="组合 126"/>
          <p:cNvGrpSpPr/>
          <p:nvPr/>
        </p:nvGrpSpPr>
        <p:grpSpPr bwMode="auto">
          <a:xfrm rot="10800000" flipH="1">
            <a:off x="3706691" y="1006529"/>
            <a:ext cx="4005108" cy="2055055"/>
            <a:chOff x="-152726" y="0"/>
            <a:chExt cx="5865488" cy="1257300"/>
          </a:xfrm>
        </p:grpSpPr>
        <p:sp>
          <p:nvSpPr>
            <p:cNvPr id="21" name="矩形 127"/>
            <p:cNvSpPr>
              <a:spLocks noChangeArrowheads="1"/>
            </p:cNvSpPr>
            <p:nvPr/>
          </p:nvSpPr>
          <p:spPr bwMode="auto">
            <a:xfrm>
              <a:off x="-152726" y="918"/>
              <a:ext cx="364671" cy="125730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22" name="矩形 128"/>
            <p:cNvSpPr>
              <a:spLocks noChangeArrowheads="1"/>
            </p:cNvSpPr>
            <p:nvPr/>
          </p:nvSpPr>
          <p:spPr bwMode="auto">
            <a:xfrm>
              <a:off x="359131" y="918"/>
              <a:ext cx="579958" cy="12573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23" name="矩形 129"/>
            <p:cNvSpPr>
              <a:spLocks noChangeArrowheads="1"/>
            </p:cNvSpPr>
            <p:nvPr/>
          </p:nvSpPr>
          <p:spPr bwMode="auto">
            <a:xfrm>
              <a:off x="1128015" y="0"/>
              <a:ext cx="681012" cy="1257300"/>
            </a:xfrm>
            <a:prstGeom prst="rect">
              <a:avLst/>
            </a:prstGeom>
            <a:solidFill>
              <a:srgbClr val="1557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24" name="矩形 130"/>
            <p:cNvSpPr>
              <a:spLocks noChangeArrowheads="1"/>
            </p:cNvSpPr>
            <p:nvPr/>
          </p:nvSpPr>
          <p:spPr bwMode="auto">
            <a:xfrm>
              <a:off x="4877973" y="0"/>
              <a:ext cx="832591" cy="1257300"/>
            </a:xfrm>
            <a:prstGeom prst="rect">
              <a:avLst/>
            </a:prstGeom>
            <a:solidFill>
              <a:srgbClr val="1557AE"/>
            </a:solidFill>
            <a:ln w="12700" cmpd="sng">
              <a:solidFill>
                <a:srgbClr val="6C5B7B"/>
              </a:solid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88"/>
          <p:cNvSpPr txBox="1"/>
          <p:nvPr/>
        </p:nvSpPr>
        <p:spPr>
          <a:xfrm>
            <a:off x="849404" y="487471"/>
            <a:ext cx="7684996" cy="440055"/>
          </a:xfrm>
          <a:prstGeom prst="rect">
            <a:avLst/>
          </a:prstGeom>
          <a:noFill/>
        </p:spPr>
        <p:txBody>
          <a:bodyPr wrap="square">
            <a:spAutoFit/>
          </a:bodyPr>
          <a:lstStyle/>
          <a:p>
            <a:pPr>
              <a:defRPr/>
            </a:pPr>
            <a:r>
              <a:rPr lang="zh-CN" sz="2270" dirty="0">
                <a:solidFill>
                  <a:schemeClr val="accent1">
                    <a:lumMod val="75000"/>
                  </a:schemeClr>
                </a:solidFill>
                <a:latin typeface="微软雅黑" panose="020B0503020204020204" pitchFamily="34" charset="-122"/>
                <a:ea typeface="微软雅黑" panose="020B0503020204020204" pitchFamily="34" charset="-122"/>
              </a:rPr>
              <a:t>数据集与查询集</a:t>
            </a:r>
            <a:endParaRPr lang="zh-CN" sz="227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75790" y="1950085"/>
            <a:ext cx="7768590" cy="2553335"/>
          </a:xfrm>
          <a:prstGeom prst="rect">
            <a:avLst/>
          </a:prstGeom>
          <a:noFill/>
        </p:spPr>
        <p:txBody>
          <a:bodyPr wrap="square" rtlCol="0">
            <a:spAutoFit/>
          </a:bodyPr>
          <a:p>
            <a:r>
              <a:rPr lang="en-US" altLang="zh-CN"/>
              <a:t>       </a:t>
            </a:r>
            <a:r>
              <a:rPr sz="2000"/>
              <a:t>从四维图新获得了北京的道路网。它由312,350个交叉路口和403,228条道路组成，覆盖184km×185km的空间范围。该查询数据取自2016年3月1日至2016年3月31日收集的北京出租车轨迹。总共包含1200万条轨迹。每对起点和终点都被视为最短路径查询。对于</a:t>
            </a:r>
            <a:r>
              <a:rPr lang="zh-CN" sz="2000"/>
              <a:t>缓存</a:t>
            </a:r>
            <a:r>
              <a:rPr sz="2000"/>
              <a:t>测试，随机选择距离小于50km的查询。对于</a:t>
            </a:r>
            <a:r>
              <a:rPr lang="zh-CN" sz="2000"/>
              <a:t>区域</a:t>
            </a:r>
            <a:r>
              <a:rPr sz="2000"/>
              <a:t>到区域测试，随机选择距离大于30公里且小于80公里的查询。我们为两个测试分别生成10k，100k，500k和1M查询的集合。为了进一步测试现实生活中的有效性，使用40个线程来模拟40台服务器。</a:t>
            </a:r>
            <a:endParaRPr sz="20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任意多边形 111"/>
          <p:cNvSpPr/>
          <p:nvPr/>
        </p:nvSpPr>
        <p:spPr bwMode="auto">
          <a:xfrm rot="20509856">
            <a:off x="4920983" y="5328154"/>
            <a:ext cx="3664599" cy="595516"/>
          </a:xfrm>
          <a:custGeom>
            <a:avLst/>
            <a:gdLst>
              <a:gd name="T0" fmla="*/ 3877060 w 3877060"/>
              <a:gd name="T1" fmla="*/ 0 h 696658"/>
              <a:gd name="T2" fmla="*/ 3877060 w 3877060"/>
              <a:gd name="T3" fmla="*/ 696658 h 696658"/>
              <a:gd name="T4" fmla="*/ 1753615 w 3877060"/>
              <a:gd name="T5" fmla="*/ 696658 h 696658"/>
              <a:gd name="T6" fmla="*/ 0 w 3877060"/>
              <a:gd name="T7" fmla="*/ 0 h 696658"/>
              <a:gd name="T8" fmla="*/ 0 w 3877060"/>
              <a:gd name="T9" fmla="*/ 0 h 696658"/>
              <a:gd name="T10" fmla="*/ 3877060 w 3877060"/>
              <a:gd name="T11" fmla="*/ 696658 h 696658"/>
            </a:gdLst>
            <a:ahLst/>
            <a:cxnLst>
              <a:cxn ang="0">
                <a:pos x="T0" y="T1"/>
              </a:cxn>
              <a:cxn ang="0">
                <a:pos x="T2" y="T3"/>
              </a:cxn>
              <a:cxn ang="0">
                <a:pos x="T4" y="T5"/>
              </a:cxn>
              <a:cxn ang="0">
                <a:pos x="T6" y="T7"/>
              </a:cxn>
            </a:cxnLst>
            <a:rect l="T8" t="T9" r="T10" b="T11"/>
            <a:pathLst>
              <a:path w="3877060" h="696658">
                <a:moveTo>
                  <a:pt x="3877060" y="0"/>
                </a:moveTo>
                <a:lnTo>
                  <a:pt x="3877060" y="696658"/>
                </a:lnTo>
                <a:lnTo>
                  <a:pt x="1753615" y="696658"/>
                </a:lnTo>
                <a:lnTo>
                  <a:pt x="0" y="0"/>
                </a:lnTo>
                <a:close/>
              </a:path>
            </a:pathLst>
          </a:custGeom>
          <a:solidFill>
            <a:schemeClr val="bg1">
              <a:lumMod val="75000"/>
            </a:schemeClr>
          </a:solidFill>
          <a:ln>
            <a:noFill/>
          </a:ln>
        </p:spPr>
        <p:txBody>
          <a:bodyPr anchor="ctr"/>
          <a:lstStyle/>
          <a:p>
            <a:pPr>
              <a:defRPr/>
            </a:pPr>
            <a:endParaRPr lang="zh-CN" altLang="en-US"/>
          </a:p>
        </p:txBody>
      </p:sp>
      <p:grpSp>
        <p:nvGrpSpPr>
          <p:cNvPr id="15363" name="组合 112"/>
          <p:cNvGrpSpPr/>
          <p:nvPr/>
        </p:nvGrpSpPr>
        <p:grpSpPr bwMode="auto">
          <a:xfrm rot="209843">
            <a:off x="3009931" y="1996993"/>
            <a:ext cx="5451147" cy="1060529"/>
            <a:chOff x="0" y="0"/>
            <a:chExt cx="5770322" cy="1121542"/>
          </a:xfrm>
          <a:solidFill>
            <a:schemeClr val="bg1">
              <a:lumMod val="65000"/>
            </a:schemeClr>
          </a:solidFill>
        </p:grpSpPr>
        <p:sp>
          <p:nvSpPr>
            <p:cNvPr id="15364" name="任意多边形 113"/>
            <p:cNvSpPr/>
            <p:nvPr/>
          </p:nvSpPr>
          <p:spPr bwMode="auto">
            <a:xfrm rot="2142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w 5434943"/>
                <a:gd name="T11" fmla="*/ 0 h 1112025"/>
                <a:gd name="T12" fmla="*/ 5434943 w 5434943"/>
                <a:gd name="T13" fmla="*/ 1112025 h 1112025"/>
              </a:gdLst>
              <a:ahLst/>
              <a:cxnLst>
                <a:cxn ang="0">
                  <a:pos x="T0" y="T1"/>
                </a:cxn>
                <a:cxn ang="0">
                  <a:pos x="T2" y="T3"/>
                </a:cxn>
                <a:cxn ang="0">
                  <a:pos x="T4" y="T5"/>
                </a:cxn>
                <a:cxn ang="0">
                  <a:pos x="T6" y="T7"/>
                </a:cxn>
                <a:cxn ang="0">
                  <a:pos x="T8" y="T9"/>
                </a:cxn>
              </a:cxnLst>
              <a:rect l="T10" t="T11" r="T12" b="T13"/>
              <a:pathLst>
                <a:path w="5434943" h="1112025">
                  <a:moveTo>
                    <a:pt x="5434943" y="0"/>
                  </a:moveTo>
                  <a:lnTo>
                    <a:pt x="2056877" y="1112025"/>
                  </a:lnTo>
                  <a:lnTo>
                    <a:pt x="0" y="1112025"/>
                  </a:lnTo>
                  <a:lnTo>
                    <a:pt x="0" y="754453"/>
                  </a:lnTo>
                  <a:lnTo>
                    <a:pt x="229184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defRPr/>
              </a:pPr>
              <a:endParaRPr lang="zh-CN" altLang="en-US"/>
            </a:p>
          </p:txBody>
        </p:sp>
        <p:sp>
          <p:nvSpPr>
            <p:cNvPr id="15365" name="任意多边形 114"/>
            <p:cNvSpPr/>
            <p:nvPr/>
          </p:nvSpPr>
          <p:spPr bwMode="auto">
            <a:xfrm rot="21420000">
              <a:off x="336822" y="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w 5433500"/>
                <a:gd name="T11" fmla="*/ 0 h 1112025"/>
                <a:gd name="T12" fmla="*/ 5433500 w 5433500"/>
                <a:gd name="T13" fmla="*/ 1112025 h 1112025"/>
              </a:gdLst>
              <a:ahLst/>
              <a:cxnLst>
                <a:cxn ang="0">
                  <a:pos x="T0" y="T1"/>
                </a:cxn>
                <a:cxn ang="0">
                  <a:pos x="T2" y="T3"/>
                </a:cxn>
                <a:cxn ang="0">
                  <a:pos x="T4" y="T5"/>
                </a:cxn>
                <a:cxn ang="0">
                  <a:pos x="T6" y="T7"/>
                </a:cxn>
                <a:cxn ang="0">
                  <a:pos x="T8" y="T9"/>
                </a:cxn>
              </a:cxnLst>
              <a:rect l="T10" t="T11" r="T12" b="T13"/>
              <a:pathLst>
                <a:path w="5433500" h="1112025">
                  <a:moveTo>
                    <a:pt x="5433500" y="0"/>
                  </a:moveTo>
                  <a:lnTo>
                    <a:pt x="5433500" y="358047"/>
                  </a:lnTo>
                  <a:lnTo>
                    <a:pt x="3143096" y="1112025"/>
                  </a:lnTo>
                  <a:lnTo>
                    <a:pt x="0" y="1112025"/>
                  </a:lnTo>
                  <a:lnTo>
                    <a:pt x="33780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defRPr/>
              </a:pPr>
              <a:endParaRPr lang="zh-CN" altLang="en-US"/>
            </a:p>
          </p:txBody>
        </p:sp>
      </p:grpSp>
      <p:grpSp>
        <p:nvGrpSpPr>
          <p:cNvPr id="15366" name="组合 115"/>
          <p:cNvGrpSpPr/>
          <p:nvPr/>
        </p:nvGrpSpPr>
        <p:grpSpPr bwMode="auto">
          <a:xfrm rot="209843">
            <a:off x="3065433" y="3014020"/>
            <a:ext cx="5452647" cy="1059029"/>
            <a:chOff x="0" y="0"/>
            <a:chExt cx="5770322" cy="1121542"/>
          </a:xfrm>
          <a:solidFill>
            <a:schemeClr val="bg1">
              <a:lumMod val="65000"/>
            </a:schemeClr>
          </a:solidFill>
        </p:grpSpPr>
        <p:sp>
          <p:nvSpPr>
            <p:cNvPr id="15367" name="任意多边形 116"/>
            <p:cNvSpPr/>
            <p:nvPr/>
          </p:nvSpPr>
          <p:spPr bwMode="auto">
            <a:xfrm rot="21420000">
              <a:off x="0" y="9517"/>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w 5434943"/>
                <a:gd name="T11" fmla="*/ 0 h 1112025"/>
                <a:gd name="T12" fmla="*/ 5434943 w 5434943"/>
                <a:gd name="T13" fmla="*/ 1112025 h 1112025"/>
              </a:gdLst>
              <a:ahLst/>
              <a:cxnLst>
                <a:cxn ang="0">
                  <a:pos x="T0" y="T1"/>
                </a:cxn>
                <a:cxn ang="0">
                  <a:pos x="T2" y="T3"/>
                </a:cxn>
                <a:cxn ang="0">
                  <a:pos x="T4" y="T5"/>
                </a:cxn>
                <a:cxn ang="0">
                  <a:pos x="T6" y="T7"/>
                </a:cxn>
                <a:cxn ang="0">
                  <a:pos x="T8" y="T9"/>
                </a:cxn>
              </a:cxnLst>
              <a:rect l="T10" t="T11" r="T12" b="T13"/>
              <a:pathLst>
                <a:path w="5434943" h="1112025">
                  <a:moveTo>
                    <a:pt x="5434943" y="0"/>
                  </a:moveTo>
                  <a:lnTo>
                    <a:pt x="2056877" y="1112025"/>
                  </a:lnTo>
                  <a:lnTo>
                    <a:pt x="0" y="1112025"/>
                  </a:lnTo>
                  <a:lnTo>
                    <a:pt x="0" y="754453"/>
                  </a:lnTo>
                  <a:lnTo>
                    <a:pt x="229184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defRPr/>
              </a:pPr>
              <a:endParaRPr lang="zh-CN" altLang="en-US"/>
            </a:p>
          </p:txBody>
        </p:sp>
        <p:sp>
          <p:nvSpPr>
            <p:cNvPr id="15368" name="任意多边形 117"/>
            <p:cNvSpPr/>
            <p:nvPr/>
          </p:nvSpPr>
          <p:spPr bwMode="auto">
            <a:xfrm rot="21420000">
              <a:off x="336822" y="0"/>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w 5433500"/>
                <a:gd name="T11" fmla="*/ 0 h 1112025"/>
                <a:gd name="T12" fmla="*/ 5433500 w 5433500"/>
                <a:gd name="T13" fmla="*/ 1112025 h 1112025"/>
              </a:gdLst>
              <a:ahLst/>
              <a:cxnLst>
                <a:cxn ang="0">
                  <a:pos x="T0" y="T1"/>
                </a:cxn>
                <a:cxn ang="0">
                  <a:pos x="T2" y="T3"/>
                </a:cxn>
                <a:cxn ang="0">
                  <a:pos x="T4" y="T5"/>
                </a:cxn>
                <a:cxn ang="0">
                  <a:pos x="T6" y="T7"/>
                </a:cxn>
                <a:cxn ang="0">
                  <a:pos x="T8" y="T9"/>
                </a:cxn>
              </a:cxnLst>
              <a:rect l="T10" t="T11" r="T12" b="T13"/>
              <a:pathLst>
                <a:path w="5433500" h="1112025">
                  <a:moveTo>
                    <a:pt x="5433500" y="0"/>
                  </a:moveTo>
                  <a:lnTo>
                    <a:pt x="5433500" y="358047"/>
                  </a:lnTo>
                  <a:lnTo>
                    <a:pt x="3143096" y="1112025"/>
                  </a:lnTo>
                  <a:lnTo>
                    <a:pt x="0" y="1112025"/>
                  </a:lnTo>
                  <a:lnTo>
                    <a:pt x="33780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defRPr/>
              </a:pPr>
              <a:endParaRPr lang="zh-CN" altLang="en-US"/>
            </a:p>
          </p:txBody>
        </p:sp>
      </p:grpSp>
      <p:grpSp>
        <p:nvGrpSpPr>
          <p:cNvPr id="15369" name="组合 118"/>
          <p:cNvGrpSpPr/>
          <p:nvPr/>
        </p:nvGrpSpPr>
        <p:grpSpPr bwMode="auto">
          <a:xfrm rot="209843">
            <a:off x="3111934" y="4016046"/>
            <a:ext cx="5452648" cy="1074029"/>
            <a:chOff x="0" y="0"/>
            <a:chExt cx="5770322" cy="1136374"/>
          </a:xfrm>
          <a:solidFill>
            <a:schemeClr val="bg1">
              <a:lumMod val="65000"/>
            </a:schemeClr>
          </a:solidFill>
        </p:grpSpPr>
        <p:sp>
          <p:nvSpPr>
            <p:cNvPr id="15370" name="任意多边形 119"/>
            <p:cNvSpPr/>
            <p:nvPr/>
          </p:nvSpPr>
          <p:spPr bwMode="auto">
            <a:xfrm rot="21420000">
              <a:off x="0" y="0"/>
              <a:ext cx="5434943" cy="1112025"/>
            </a:xfrm>
            <a:custGeom>
              <a:avLst/>
              <a:gdLst>
                <a:gd name="T0" fmla="*/ 5434943 w 5434943"/>
                <a:gd name="T1" fmla="*/ 0 h 1112025"/>
                <a:gd name="T2" fmla="*/ 2056877 w 5434943"/>
                <a:gd name="T3" fmla="*/ 1112025 h 1112025"/>
                <a:gd name="T4" fmla="*/ 0 w 5434943"/>
                <a:gd name="T5" fmla="*/ 1112025 h 1112025"/>
                <a:gd name="T6" fmla="*/ 0 w 5434943"/>
                <a:gd name="T7" fmla="*/ 754453 h 1112025"/>
                <a:gd name="T8" fmla="*/ 2291847 w 5434943"/>
                <a:gd name="T9" fmla="*/ 0 h 1112025"/>
                <a:gd name="T10" fmla="*/ 0 w 5434943"/>
                <a:gd name="T11" fmla="*/ 0 h 1112025"/>
                <a:gd name="T12" fmla="*/ 5434943 w 5434943"/>
                <a:gd name="T13" fmla="*/ 1112025 h 1112025"/>
              </a:gdLst>
              <a:ahLst/>
              <a:cxnLst>
                <a:cxn ang="0">
                  <a:pos x="T0" y="T1"/>
                </a:cxn>
                <a:cxn ang="0">
                  <a:pos x="T2" y="T3"/>
                </a:cxn>
                <a:cxn ang="0">
                  <a:pos x="T4" y="T5"/>
                </a:cxn>
                <a:cxn ang="0">
                  <a:pos x="T6" y="T7"/>
                </a:cxn>
                <a:cxn ang="0">
                  <a:pos x="T8" y="T9"/>
                </a:cxn>
              </a:cxnLst>
              <a:rect l="T10" t="T11" r="T12" b="T13"/>
              <a:pathLst>
                <a:path w="5434943" h="1112025">
                  <a:moveTo>
                    <a:pt x="5434943" y="0"/>
                  </a:moveTo>
                  <a:lnTo>
                    <a:pt x="2056877" y="1112025"/>
                  </a:lnTo>
                  <a:lnTo>
                    <a:pt x="0" y="1112025"/>
                  </a:lnTo>
                  <a:lnTo>
                    <a:pt x="0" y="754453"/>
                  </a:lnTo>
                  <a:lnTo>
                    <a:pt x="229184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defRPr/>
              </a:pPr>
              <a:endParaRPr lang="zh-CN" altLang="en-US"/>
            </a:p>
          </p:txBody>
        </p:sp>
        <p:sp>
          <p:nvSpPr>
            <p:cNvPr id="15371" name="任意多边形 120"/>
            <p:cNvSpPr/>
            <p:nvPr/>
          </p:nvSpPr>
          <p:spPr bwMode="auto">
            <a:xfrm rot="21420000">
              <a:off x="336822" y="24349"/>
              <a:ext cx="5433500" cy="1112025"/>
            </a:xfrm>
            <a:custGeom>
              <a:avLst/>
              <a:gdLst>
                <a:gd name="T0" fmla="*/ 5433500 w 5433500"/>
                <a:gd name="T1" fmla="*/ 0 h 1112025"/>
                <a:gd name="T2" fmla="*/ 5433500 w 5433500"/>
                <a:gd name="T3" fmla="*/ 358047 h 1112025"/>
                <a:gd name="T4" fmla="*/ 3143096 w 5433500"/>
                <a:gd name="T5" fmla="*/ 1112025 h 1112025"/>
                <a:gd name="T6" fmla="*/ 0 w 5433500"/>
                <a:gd name="T7" fmla="*/ 1112025 h 1112025"/>
                <a:gd name="T8" fmla="*/ 3378066 w 5433500"/>
                <a:gd name="T9" fmla="*/ 0 h 1112025"/>
                <a:gd name="T10" fmla="*/ 0 w 5433500"/>
                <a:gd name="T11" fmla="*/ 0 h 1112025"/>
                <a:gd name="T12" fmla="*/ 5433500 w 5433500"/>
                <a:gd name="T13" fmla="*/ 1112025 h 1112025"/>
              </a:gdLst>
              <a:ahLst/>
              <a:cxnLst>
                <a:cxn ang="0">
                  <a:pos x="T0" y="T1"/>
                </a:cxn>
                <a:cxn ang="0">
                  <a:pos x="T2" y="T3"/>
                </a:cxn>
                <a:cxn ang="0">
                  <a:pos x="T4" y="T5"/>
                </a:cxn>
                <a:cxn ang="0">
                  <a:pos x="T6" y="T7"/>
                </a:cxn>
                <a:cxn ang="0">
                  <a:pos x="T8" y="T9"/>
                </a:cxn>
              </a:cxnLst>
              <a:rect l="T10" t="T11" r="T12" b="T13"/>
              <a:pathLst>
                <a:path w="5433500" h="1112025">
                  <a:moveTo>
                    <a:pt x="5433500" y="0"/>
                  </a:moveTo>
                  <a:lnTo>
                    <a:pt x="5433500" y="358047"/>
                  </a:lnTo>
                  <a:lnTo>
                    <a:pt x="3143096" y="1112025"/>
                  </a:lnTo>
                  <a:lnTo>
                    <a:pt x="0" y="1112025"/>
                  </a:lnTo>
                  <a:lnTo>
                    <a:pt x="33780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defRPr/>
              </a:pPr>
              <a:endParaRPr lang="zh-CN" altLang="en-US"/>
            </a:p>
          </p:txBody>
        </p:sp>
      </p:grpSp>
      <p:grpSp>
        <p:nvGrpSpPr>
          <p:cNvPr id="44038" name="组合 121"/>
          <p:cNvGrpSpPr/>
          <p:nvPr/>
        </p:nvGrpSpPr>
        <p:grpSpPr bwMode="auto">
          <a:xfrm>
            <a:off x="7774799" y="1"/>
            <a:ext cx="1342536" cy="916525"/>
            <a:chOff x="-61334" y="0"/>
            <a:chExt cx="2763269" cy="1257300"/>
          </a:xfrm>
        </p:grpSpPr>
        <p:sp>
          <p:nvSpPr>
            <p:cNvPr id="15373" name="矩形 122"/>
            <p:cNvSpPr>
              <a:spLocks noChangeArrowheads="1"/>
            </p:cNvSpPr>
            <p:nvPr/>
          </p:nvSpPr>
          <p:spPr bwMode="auto">
            <a:xfrm>
              <a:off x="-61334" y="0"/>
              <a:ext cx="364319" cy="125730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5374" name="矩形 123"/>
            <p:cNvSpPr>
              <a:spLocks noChangeArrowheads="1"/>
            </p:cNvSpPr>
            <p:nvPr/>
          </p:nvSpPr>
          <p:spPr bwMode="auto">
            <a:xfrm>
              <a:off x="448095" y="0"/>
              <a:ext cx="577355" cy="1257300"/>
            </a:xfrm>
            <a:prstGeom prst="rect">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5375" name="矩形 124"/>
            <p:cNvSpPr>
              <a:spLocks noChangeArrowheads="1"/>
            </p:cNvSpPr>
            <p:nvPr/>
          </p:nvSpPr>
          <p:spPr bwMode="auto">
            <a:xfrm>
              <a:off x="1105723" y="0"/>
              <a:ext cx="682326" cy="12573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5376" name="矩形 125"/>
            <p:cNvSpPr>
              <a:spLocks noChangeArrowheads="1"/>
            </p:cNvSpPr>
            <p:nvPr/>
          </p:nvSpPr>
          <p:spPr bwMode="auto">
            <a:xfrm>
              <a:off x="1868323" y="0"/>
              <a:ext cx="833612" cy="1257300"/>
            </a:xfrm>
            <a:prstGeom prst="rect">
              <a:avLst/>
            </a:prstGeom>
            <a:solidFill>
              <a:srgbClr val="1557AE"/>
            </a:solidFill>
            <a:ln w="12700" cmpd="sng">
              <a:solidFill>
                <a:srgbClr val="6C5B7B"/>
              </a:solid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grpSp>
      <p:grpSp>
        <p:nvGrpSpPr>
          <p:cNvPr id="44039" name="组合 126"/>
          <p:cNvGrpSpPr/>
          <p:nvPr/>
        </p:nvGrpSpPr>
        <p:grpSpPr bwMode="auto">
          <a:xfrm flipH="1">
            <a:off x="2349152" y="1"/>
            <a:ext cx="1312536" cy="916525"/>
            <a:chOff x="0" y="0"/>
            <a:chExt cx="2701935" cy="1257300"/>
          </a:xfrm>
        </p:grpSpPr>
        <p:sp>
          <p:nvSpPr>
            <p:cNvPr id="15378" name="矩形 127"/>
            <p:cNvSpPr>
              <a:spLocks noChangeArrowheads="1"/>
            </p:cNvSpPr>
            <p:nvPr/>
          </p:nvSpPr>
          <p:spPr bwMode="auto">
            <a:xfrm>
              <a:off x="0" y="0"/>
              <a:ext cx="364375" cy="125730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5379" name="矩形 128"/>
            <p:cNvSpPr>
              <a:spLocks noChangeArrowheads="1"/>
            </p:cNvSpPr>
            <p:nvPr/>
          </p:nvSpPr>
          <p:spPr bwMode="auto">
            <a:xfrm>
              <a:off x="447750" y="0"/>
              <a:ext cx="577441" cy="1257300"/>
            </a:xfrm>
            <a:prstGeom prst="rect">
              <a:avLst/>
            </a:prstGeom>
            <a:solidFill>
              <a:schemeClr val="tx2">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5380" name="矩形 129"/>
            <p:cNvSpPr>
              <a:spLocks noChangeArrowheads="1"/>
            </p:cNvSpPr>
            <p:nvPr/>
          </p:nvSpPr>
          <p:spPr bwMode="auto">
            <a:xfrm>
              <a:off x="1108566" y="0"/>
              <a:ext cx="679343" cy="12573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15381" name="矩形 130"/>
            <p:cNvSpPr>
              <a:spLocks noChangeArrowheads="1"/>
            </p:cNvSpPr>
            <p:nvPr/>
          </p:nvSpPr>
          <p:spPr bwMode="auto">
            <a:xfrm>
              <a:off x="1868195" y="0"/>
              <a:ext cx="833740" cy="1257300"/>
            </a:xfrm>
            <a:prstGeom prst="rect">
              <a:avLst/>
            </a:prstGeom>
            <a:solidFill>
              <a:schemeClr val="accent1"/>
            </a:solidFill>
            <a:ln w="12700" cmpd="sng">
              <a:solidFill>
                <a:srgbClr val="6C5B7B"/>
              </a:solid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grpSp>
      <p:sp>
        <p:nvSpPr>
          <p:cNvPr id="15382" name="文本框 131"/>
          <p:cNvSpPr>
            <a:spLocks noChangeArrowheads="1"/>
          </p:cNvSpPr>
          <p:nvPr/>
        </p:nvSpPr>
        <p:spPr bwMode="auto">
          <a:xfrm>
            <a:off x="5274086" y="73502"/>
            <a:ext cx="1444626" cy="848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zh-CN" altLang="en-US" sz="4915"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rPr>
              <a:t>目录</a:t>
            </a:r>
            <a:endParaRPr lang="zh-CN" altLang="en-US" sz="4915"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 name="组合 1"/>
          <p:cNvGrpSpPr/>
          <p:nvPr/>
        </p:nvGrpSpPr>
        <p:grpSpPr>
          <a:xfrm rot="209843">
            <a:off x="2973929" y="1695056"/>
            <a:ext cx="5472148" cy="658517"/>
            <a:chOff x="3232150" y="2347913"/>
            <a:chExt cx="5791200" cy="696912"/>
          </a:xfrm>
        </p:grpSpPr>
        <p:sp>
          <p:nvSpPr>
            <p:cNvPr id="15383" name="矩形 132"/>
            <p:cNvSpPr>
              <a:spLocks noChangeArrowheads="1"/>
            </p:cNvSpPr>
            <p:nvPr/>
          </p:nvSpPr>
          <p:spPr bwMode="auto">
            <a:xfrm rot="21420000">
              <a:off x="3232150" y="2347913"/>
              <a:ext cx="5791200" cy="696912"/>
            </a:xfrm>
            <a:prstGeom prst="rect">
              <a:avLst/>
            </a:prstGeom>
            <a:solidFill>
              <a:srgbClr val="1557AE"/>
            </a:solidFill>
            <a:ln>
              <a:noFill/>
            </a:ln>
          </p:spPr>
          <p:txBody>
            <a:bodyPr anchor="ctr"/>
            <a:lstStyle/>
            <a:p>
              <a:pPr algn="ctr">
                <a:defRPr/>
              </a:pPr>
              <a:endParaRPr lang="zh-CN" altLang="en-US" dirty="0">
                <a:solidFill>
                  <a:srgbClr val="FFFFFF"/>
                </a:solidFill>
                <a:latin typeface="宋体" panose="02010600030101010101" pitchFamily="2" charset="-122"/>
                <a:sym typeface="宋体" panose="02010600030101010101" pitchFamily="2" charset="-122"/>
              </a:endParaRPr>
            </a:p>
          </p:txBody>
        </p:sp>
        <p:sp>
          <p:nvSpPr>
            <p:cNvPr id="44045" name="矩形 136"/>
            <p:cNvSpPr>
              <a:spLocks noChangeArrowheads="1"/>
            </p:cNvSpPr>
            <p:nvPr/>
          </p:nvSpPr>
          <p:spPr bwMode="auto">
            <a:xfrm rot="21393103">
              <a:off x="5746418" y="2376497"/>
              <a:ext cx="1618233" cy="528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45"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研究背景</a:t>
              </a:r>
              <a:endParaRPr lang="zh-CN" altLang="en-US" sz="2645"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049" name="TextBox 1"/>
            <p:cNvSpPr txBox="1">
              <a:spLocks noChangeArrowheads="1"/>
            </p:cNvSpPr>
            <p:nvPr/>
          </p:nvSpPr>
          <p:spPr bwMode="auto">
            <a:xfrm rot="21365879">
              <a:off x="3709106" y="2480477"/>
              <a:ext cx="1713092" cy="52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45">
                  <a:solidFill>
                    <a:schemeClr val="bg1"/>
                  </a:solidFill>
                </a:rPr>
                <a:t>PART  01</a:t>
              </a:r>
              <a:endParaRPr lang="zh-CN" altLang="en-US" sz="2645">
                <a:solidFill>
                  <a:schemeClr val="bg1"/>
                </a:solidFill>
              </a:endParaRPr>
            </a:p>
          </p:txBody>
        </p:sp>
      </p:grpSp>
      <p:grpSp>
        <p:nvGrpSpPr>
          <p:cNvPr id="3" name="组合 2"/>
          <p:cNvGrpSpPr/>
          <p:nvPr/>
        </p:nvGrpSpPr>
        <p:grpSpPr>
          <a:xfrm rot="209843">
            <a:off x="3026431" y="2704586"/>
            <a:ext cx="5472148" cy="658518"/>
            <a:chOff x="3287713" y="3416300"/>
            <a:chExt cx="5791200" cy="696913"/>
          </a:xfrm>
        </p:grpSpPr>
        <p:sp>
          <p:nvSpPr>
            <p:cNvPr id="15384" name="矩形 133"/>
            <p:cNvSpPr>
              <a:spLocks noChangeArrowheads="1"/>
            </p:cNvSpPr>
            <p:nvPr/>
          </p:nvSpPr>
          <p:spPr bwMode="auto">
            <a:xfrm rot="21420000">
              <a:off x="3287713" y="3416300"/>
              <a:ext cx="5791200" cy="696913"/>
            </a:xfrm>
            <a:prstGeom prst="rect">
              <a:avLst/>
            </a:prstGeom>
            <a:solidFill>
              <a:srgbClr val="1557AE"/>
            </a:solidFill>
            <a:ln>
              <a:noFill/>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44046" name="矩形 137"/>
            <p:cNvSpPr>
              <a:spLocks noChangeArrowheads="1"/>
            </p:cNvSpPr>
            <p:nvPr/>
          </p:nvSpPr>
          <p:spPr bwMode="auto">
            <a:xfrm rot="21418041">
              <a:off x="5873418" y="3448852"/>
              <a:ext cx="1618233" cy="528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45"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研究内容</a:t>
              </a:r>
              <a:endParaRPr lang="zh-CN" altLang="en-US" sz="2645"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050" name="TextBox 32"/>
            <p:cNvSpPr txBox="1">
              <a:spLocks noChangeArrowheads="1"/>
            </p:cNvSpPr>
            <p:nvPr/>
          </p:nvSpPr>
          <p:spPr bwMode="auto">
            <a:xfrm rot="21442336">
              <a:off x="3740061" y="3580616"/>
              <a:ext cx="1713092" cy="52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45">
                  <a:solidFill>
                    <a:schemeClr val="bg1"/>
                  </a:solidFill>
                </a:rPr>
                <a:t>PART  02</a:t>
              </a:r>
              <a:endParaRPr lang="zh-CN" altLang="en-US" sz="2645">
                <a:solidFill>
                  <a:schemeClr val="bg1"/>
                </a:solidFill>
              </a:endParaRPr>
            </a:p>
          </p:txBody>
        </p:sp>
      </p:grpSp>
      <p:grpSp>
        <p:nvGrpSpPr>
          <p:cNvPr id="5" name="组合 4"/>
          <p:cNvGrpSpPr/>
          <p:nvPr/>
        </p:nvGrpSpPr>
        <p:grpSpPr>
          <a:xfrm rot="209843">
            <a:off x="3078932" y="3727612"/>
            <a:ext cx="5472148" cy="657018"/>
            <a:chOff x="3343275" y="4498975"/>
            <a:chExt cx="5791200" cy="695325"/>
          </a:xfrm>
        </p:grpSpPr>
        <p:sp>
          <p:nvSpPr>
            <p:cNvPr id="15385" name="矩形 134"/>
            <p:cNvSpPr>
              <a:spLocks noChangeArrowheads="1"/>
            </p:cNvSpPr>
            <p:nvPr/>
          </p:nvSpPr>
          <p:spPr bwMode="auto">
            <a:xfrm rot="21420000">
              <a:off x="3343275" y="4498975"/>
              <a:ext cx="5791200" cy="695325"/>
            </a:xfrm>
            <a:prstGeom prst="rect">
              <a:avLst/>
            </a:prstGeom>
            <a:solidFill>
              <a:srgbClr val="1557AE"/>
            </a:solidFill>
            <a:ln>
              <a:noFill/>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grpSp>
          <p:nvGrpSpPr>
            <p:cNvPr id="4" name="组合 3"/>
            <p:cNvGrpSpPr/>
            <p:nvPr/>
          </p:nvGrpSpPr>
          <p:grpSpPr>
            <a:xfrm>
              <a:off x="3847217" y="4528353"/>
              <a:ext cx="4261145" cy="622282"/>
              <a:chOff x="3847217" y="4528353"/>
              <a:chExt cx="4261145" cy="622282"/>
            </a:xfrm>
          </p:grpSpPr>
          <p:sp>
            <p:nvSpPr>
              <p:cNvPr id="44047" name="矩形 138"/>
              <p:cNvSpPr>
                <a:spLocks noChangeArrowheads="1"/>
              </p:cNvSpPr>
              <p:nvPr/>
            </p:nvSpPr>
            <p:spPr bwMode="auto">
              <a:xfrm rot="21414824">
                <a:off x="5976608" y="4528353"/>
                <a:ext cx="2131754" cy="52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2645"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实验与评估</a:t>
                </a:r>
                <a:endParaRPr lang="zh-CN" sz="2645"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051" name="TextBox 33"/>
              <p:cNvSpPr txBox="1">
                <a:spLocks noChangeArrowheads="1"/>
              </p:cNvSpPr>
              <p:nvPr/>
            </p:nvSpPr>
            <p:spPr bwMode="auto">
              <a:xfrm rot="21412349">
                <a:off x="3847217" y="4622016"/>
                <a:ext cx="1713091" cy="52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45">
                    <a:solidFill>
                      <a:schemeClr val="bg1"/>
                    </a:solidFill>
                  </a:rPr>
                  <a:t>PART  03</a:t>
                </a:r>
                <a:endParaRPr lang="zh-CN" altLang="en-US" sz="2645">
                  <a:solidFill>
                    <a:schemeClr val="bg1"/>
                  </a:solidFill>
                </a:endParaRPr>
              </a:p>
            </p:txBody>
          </p:sp>
        </p:grpSp>
      </p:grpSp>
      <p:grpSp>
        <p:nvGrpSpPr>
          <p:cNvPr id="6" name="组合 5"/>
          <p:cNvGrpSpPr/>
          <p:nvPr/>
        </p:nvGrpSpPr>
        <p:grpSpPr>
          <a:xfrm rot="209843">
            <a:off x="3131434" y="4717639"/>
            <a:ext cx="5472148" cy="658518"/>
            <a:chOff x="3398838" y="5546725"/>
            <a:chExt cx="5791200" cy="696913"/>
          </a:xfrm>
        </p:grpSpPr>
        <p:sp>
          <p:nvSpPr>
            <p:cNvPr id="15386" name="矩形 135"/>
            <p:cNvSpPr>
              <a:spLocks noChangeArrowheads="1"/>
            </p:cNvSpPr>
            <p:nvPr/>
          </p:nvSpPr>
          <p:spPr bwMode="auto">
            <a:xfrm rot="21420000">
              <a:off x="3398838" y="5546725"/>
              <a:ext cx="5791200" cy="696913"/>
            </a:xfrm>
            <a:prstGeom prst="rect">
              <a:avLst/>
            </a:prstGeom>
            <a:solidFill>
              <a:srgbClr val="1557AE"/>
            </a:solidFill>
            <a:ln>
              <a:noFill/>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44048" name="矩形 139"/>
            <p:cNvSpPr>
              <a:spLocks noChangeArrowheads="1"/>
            </p:cNvSpPr>
            <p:nvPr/>
          </p:nvSpPr>
          <p:spPr bwMode="auto">
            <a:xfrm rot="21401977">
              <a:off x="6099638" y="5581660"/>
              <a:ext cx="905888" cy="528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45"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结论</a:t>
              </a:r>
              <a:endParaRPr lang="zh-CN" altLang="en-US" sz="2645"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052" name="TextBox 34"/>
            <p:cNvSpPr txBox="1">
              <a:spLocks noChangeArrowheads="1"/>
            </p:cNvSpPr>
            <p:nvPr/>
          </p:nvSpPr>
          <p:spPr bwMode="auto">
            <a:xfrm rot="21442336">
              <a:off x="3922625" y="5677703"/>
              <a:ext cx="1713092" cy="52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645">
                  <a:solidFill>
                    <a:schemeClr val="bg1"/>
                  </a:solidFill>
                </a:rPr>
                <a:t>PART  04</a:t>
              </a:r>
              <a:endParaRPr lang="zh-CN" altLang="en-US" sz="2645">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88"/>
          <p:cNvSpPr txBox="1"/>
          <p:nvPr/>
        </p:nvSpPr>
        <p:spPr>
          <a:xfrm>
            <a:off x="849404" y="487471"/>
            <a:ext cx="7684996" cy="440055"/>
          </a:xfrm>
          <a:prstGeom prst="rect">
            <a:avLst/>
          </a:prstGeom>
          <a:noFill/>
        </p:spPr>
        <p:txBody>
          <a:bodyPr wrap="square">
            <a:spAutoFit/>
          </a:bodyPr>
          <a:lstStyle/>
          <a:p>
            <a:pPr>
              <a:defRPr/>
            </a:pPr>
            <a:r>
              <a:rPr lang="zh-CN" sz="2270" dirty="0">
                <a:solidFill>
                  <a:schemeClr val="accent1">
                    <a:lumMod val="75000"/>
                  </a:schemeClr>
                </a:solidFill>
                <a:latin typeface="微软雅黑" panose="020B0503020204020204" pitchFamily="34" charset="-122"/>
                <a:ea typeface="微软雅黑" panose="020B0503020204020204" pitchFamily="34" charset="-122"/>
              </a:rPr>
              <a:t>基于缓存的批处理测试</a:t>
            </a:r>
            <a:endParaRPr lang="zh-CN" sz="227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76425" y="4897755"/>
            <a:ext cx="7768590" cy="1476375"/>
          </a:xfrm>
          <a:prstGeom prst="rect">
            <a:avLst/>
          </a:prstGeom>
          <a:noFill/>
        </p:spPr>
        <p:txBody>
          <a:bodyPr wrap="square" rtlCol="0">
            <a:spAutoFit/>
          </a:bodyPr>
          <a:p>
            <a:r>
              <a:rPr lang="en-US" altLang="zh-CN"/>
              <a:t>       </a:t>
            </a:r>
            <a:r>
              <a:rPr lang="en-US" altLang="zh-CN">
                <a:solidFill>
                  <a:schemeClr val="bg2"/>
                </a:solidFill>
                <a:uFillTx/>
              </a:rPr>
              <a:t>命中率随着查询大小变得更大。GC的命中率始终是最低的，而我们的本地缓存具有较高的命中率。随着缓存大小的减小，命中率也相应减小。搜索空间估</a:t>
            </a:r>
            <a:r>
              <a:rPr lang="zh-CN" altLang="en-US">
                <a:solidFill>
                  <a:schemeClr val="bg2"/>
                </a:solidFill>
                <a:uFillTx/>
              </a:rPr>
              <a:t>算</a:t>
            </a:r>
            <a:r>
              <a:rPr lang="en-US" altLang="zh-CN">
                <a:solidFill>
                  <a:schemeClr val="bg2"/>
                </a:solidFill>
                <a:uFillTx/>
              </a:rPr>
              <a:t>是一种比之字形更好的分解方法，无论是在分解时间还是在查询集群质量方面。随着查询数量的增加，查询变得更快。在每个查询大小内，随着缓存大小的减小以及命中率的增加，查询时间会变长。</a:t>
            </a:r>
            <a:endParaRPr lang="en-US" altLang="zh-CN">
              <a:solidFill>
                <a:schemeClr val="bg2"/>
              </a:solidFill>
              <a:uFillTx/>
            </a:endParaRPr>
          </a:p>
        </p:txBody>
      </p:sp>
      <p:pic>
        <p:nvPicPr>
          <p:cNvPr id="3" name="图片 2"/>
          <p:cNvPicPr>
            <a:picLocks noChangeAspect="1"/>
          </p:cNvPicPr>
          <p:nvPr/>
        </p:nvPicPr>
        <p:blipFill>
          <a:blip r:embed="rId1"/>
          <a:stretch>
            <a:fillRect/>
          </a:stretch>
        </p:blipFill>
        <p:spPr>
          <a:xfrm>
            <a:off x="897890" y="1108710"/>
            <a:ext cx="9725025" cy="37147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88"/>
          <p:cNvSpPr txBox="1"/>
          <p:nvPr/>
        </p:nvSpPr>
        <p:spPr>
          <a:xfrm>
            <a:off x="849404" y="487471"/>
            <a:ext cx="7684996" cy="440055"/>
          </a:xfrm>
          <a:prstGeom prst="rect">
            <a:avLst/>
          </a:prstGeom>
          <a:noFill/>
        </p:spPr>
        <p:txBody>
          <a:bodyPr wrap="square">
            <a:spAutoFit/>
          </a:bodyPr>
          <a:lstStyle/>
          <a:p>
            <a:pPr>
              <a:defRPr/>
            </a:pPr>
            <a:r>
              <a:rPr lang="zh-CN" sz="2270" dirty="0">
                <a:solidFill>
                  <a:schemeClr val="accent1">
                    <a:lumMod val="75000"/>
                  </a:schemeClr>
                </a:solidFill>
                <a:latin typeface="微软雅黑" panose="020B0503020204020204" pitchFamily="34" charset="-122"/>
                <a:ea typeface="微软雅黑" panose="020B0503020204020204" pitchFamily="34" charset="-122"/>
              </a:rPr>
              <a:t>近似区域间批量查询应答测试</a:t>
            </a:r>
            <a:endParaRPr lang="zh-CN" sz="227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875790" y="4155440"/>
            <a:ext cx="7768590" cy="922020"/>
          </a:xfrm>
          <a:prstGeom prst="rect">
            <a:avLst/>
          </a:prstGeom>
          <a:noFill/>
        </p:spPr>
        <p:txBody>
          <a:bodyPr wrap="square" rtlCol="0">
            <a:spAutoFit/>
          </a:bodyPr>
          <a:p>
            <a:r>
              <a:rPr lang="en-US" altLang="zh-CN"/>
              <a:t>       </a:t>
            </a:r>
            <a:r>
              <a:t>R2R的平均误差约为1％，而k路径的平均误差为2％至3％。至于最大误差，R2R的上限为预定义的5％，而k路径的误差则没有上限，甚至可能高达30％。R2R可以在保证近似</a:t>
            </a:r>
            <a:r>
              <a:rPr lang="zh-CN"/>
              <a:t>区域</a:t>
            </a:r>
            <a:r>
              <a:t>的情况下快速回答批量远程查询。</a:t>
            </a:r>
          </a:p>
        </p:txBody>
      </p:sp>
      <p:pic>
        <p:nvPicPr>
          <p:cNvPr id="2" name="图片 1"/>
          <p:cNvPicPr>
            <a:picLocks noChangeAspect="1"/>
          </p:cNvPicPr>
          <p:nvPr/>
        </p:nvPicPr>
        <p:blipFill>
          <a:blip r:embed="rId1"/>
          <a:stretch>
            <a:fillRect/>
          </a:stretch>
        </p:blipFill>
        <p:spPr>
          <a:xfrm>
            <a:off x="3060700" y="1526540"/>
            <a:ext cx="5398135" cy="1824355"/>
          </a:xfrm>
          <a:prstGeom prst="rect">
            <a:avLst/>
          </a:prstGeom>
        </p:spPr>
      </p:pic>
      <p:sp>
        <p:nvSpPr>
          <p:cNvPr id="6" name="文本框 5"/>
          <p:cNvSpPr txBox="1"/>
          <p:nvPr/>
        </p:nvSpPr>
        <p:spPr>
          <a:xfrm>
            <a:off x="4363720" y="3608070"/>
            <a:ext cx="2792095" cy="337185"/>
          </a:xfrm>
          <a:prstGeom prst="rect">
            <a:avLst/>
          </a:prstGeom>
          <a:noFill/>
        </p:spPr>
        <p:txBody>
          <a:bodyPr wrap="square" rtlCol="0">
            <a:spAutoFit/>
          </a:bodyPr>
          <a:p>
            <a:pPr algn="ctr"/>
            <a:r>
              <a:rPr lang="en-US" altLang="zh-CN" sz="1600"/>
              <a:t>TableⅠ</a:t>
            </a:r>
            <a:r>
              <a:rPr lang="zh-CN" altLang="en-US" sz="1600"/>
              <a:t>基于区域的误差</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框 2"/>
          <p:cNvSpPr>
            <a:spLocks noChangeArrowheads="1"/>
          </p:cNvSpPr>
          <p:nvPr/>
        </p:nvSpPr>
        <p:spPr bwMode="auto">
          <a:xfrm>
            <a:off x="5196230" y="838524"/>
            <a:ext cx="2911374" cy="227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175" dirty="0">
                <a:solidFill>
                  <a:srgbClr val="393939"/>
                </a:solidFill>
                <a:latin typeface="方正姚体" panose="02010601030101010101" pitchFamily="2" charset="-122"/>
                <a:ea typeface="方正姚体" panose="02010601030101010101" pitchFamily="2" charset="-122"/>
                <a:sym typeface="方正姚体" panose="02010601030101010101" pitchFamily="2" charset="-122"/>
              </a:rPr>
              <a:t>041</a:t>
            </a:r>
            <a:endParaRPr lang="zh-CN" altLang="en-US" sz="14175" dirty="0">
              <a:solidFill>
                <a:srgbClr val="393939"/>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10" name="矩形 136"/>
          <p:cNvSpPr>
            <a:spLocks noChangeArrowheads="1"/>
          </p:cNvSpPr>
          <p:nvPr/>
        </p:nvSpPr>
        <p:spPr bwMode="auto">
          <a:xfrm>
            <a:off x="4875993" y="3336588"/>
            <a:ext cx="176784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zh-CN" altLang="en-US" sz="6235" dirty="0">
                <a:solidFill>
                  <a:srgbClr val="1557AE"/>
                </a:solidFill>
                <a:latin typeface="微软雅黑" panose="020B0503020204020204" pitchFamily="34" charset="-122"/>
                <a:ea typeface="微软雅黑" panose="020B0503020204020204" pitchFamily="34" charset="-122"/>
                <a:sym typeface="微软雅黑" panose="020B0503020204020204" pitchFamily="34" charset="-122"/>
              </a:rPr>
              <a:t>结论</a:t>
            </a:r>
            <a:endParaRPr lang="zh-CN" altLang="en-US" sz="6235" dirty="0">
              <a:solidFill>
                <a:srgbClr val="1557AE"/>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7" name="直接连接符 16"/>
          <p:cNvCxnSpPr/>
          <p:nvPr/>
        </p:nvCxnSpPr>
        <p:spPr bwMode="auto">
          <a:xfrm>
            <a:off x="3283678" y="4335117"/>
            <a:ext cx="4828630" cy="0"/>
          </a:xfrm>
          <a:prstGeom prst="line">
            <a:avLst/>
          </a:prstGeom>
          <a:solidFill>
            <a:schemeClr val="accent1"/>
          </a:solidFill>
          <a:ln w="19050" cap="flat" cmpd="sng" algn="ctr">
            <a:solidFill>
              <a:schemeClr val="tx2">
                <a:lumMod val="75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5065" name="组合 126"/>
          <p:cNvGrpSpPr/>
          <p:nvPr/>
        </p:nvGrpSpPr>
        <p:grpSpPr bwMode="auto">
          <a:xfrm rot="10800000" flipH="1">
            <a:off x="3706691" y="1006529"/>
            <a:ext cx="4005108" cy="2055055"/>
            <a:chOff x="-152726" y="0"/>
            <a:chExt cx="5865488" cy="1257300"/>
          </a:xfrm>
        </p:grpSpPr>
        <p:sp>
          <p:nvSpPr>
            <p:cNvPr id="21" name="矩形 127"/>
            <p:cNvSpPr>
              <a:spLocks noChangeArrowheads="1"/>
            </p:cNvSpPr>
            <p:nvPr/>
          </p:nvSpPr>
          <p:spPr bwMode="auto">
            <a:xfrm>
              <a:off x="-152726" y="918"/>
              <a:ext cx="364671" cy="125730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22" name="矩形 128"/>
            <p:cNvSpPr>
              <a:spLocks noChangeArrowheads="1"/>
            </p:cNvSpPr>
            <p:nvPr/>
          </p:nvSpPr>
          <p:spPr bwMode="auto">
            <a:xfrm>
              <a:off x="359131" y="918"/>
              <a:ext cx="579958" cy="12573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23" name="矩形 129"/>
            <p:cNvSpPr>
              <a:spLocks noChangeArrowheads="1"/>
            </p:cNvSpPr>
            <p:nvPr/>
          </p:nvSpPr>
          <p:spPr bwMode="auto">
            <a:xfrm>
              <a:off x="1128015" y="0"/>
              <a:ext cx="681012" cy="1257300"/>
            </a:xfrm>
            <a:prstGeom prst="rect">
              <a:avLst/>
            </a:prstGeom>
            <a:solidFill>
              <a:srgbClr val="1557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24" name="矩形 130"/>
            <p:cNvSpPr>
              <a:spLocks noChangeArrowheads="1"/>
            </p:cNvSpPr>
            <p:nvPr/>
          </p:nvSpPr>
          <p:spPr bwMode="auto">
            <a:xfrm>
              <a:off x="4877973" y="0"/>
              <a:ext cx="832591" cy="1257300"/>
            </a:xfrm>
            <a:prstGeom prst="rect">
              <a:avLst/>
            </a:prstGeom>
            <a:solidFill>
              <a:srgbClr val="1557AE"/>
            </a:solidFill>
            <a:ln w="12700" cmpd="sng">
              <a:solidFill>
                <a:srgbClr val="6C5B7B"/>
              </a:solid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88"/>
          <p:cNvSpPr txBox="1"/>
          <p:nvPr/>
        </p:nvSpPr>
        <p:spPr>
          <a:xfrm>
            <a:off x="849404" y="487471"/>
            <a:ext cx="7684996" cy="441339"/>
          </a:xfrm>
          <a:prstGeom prst="rect">
            <a:avLst/>
          </a:prstGeom>
          <a:noFill/>
        </p:spPr>
        <p:txBody>
          <a:bodyPr wrap="square">
            <a:spAutoFit/>
          </a:bodyPr>
          <a:lstStyle/>
          <a:p>
            <a:pPr>
              <a:defRPr/>
            </a:pPr>
            <a:r>
              <a:rPr lang="zh-CN" altLang="en-US" sz="2270" dirty="0">
                <a:solidFill>
                  <a:schemeClr val="accent1">
                    <a:lumMod val="75000"/>
                  </a:schemeClr>
                </a:solidFill>
                <a:latin typeface="微软雅黑" panose="020B0503020204020204" pitchFamily="34" charset="-122"/>
                <a:ea typeface="微软雅黑" panose="020B0503020204020204" pitchFamily="34" charset="-122"/>
              </a:rPr>
              <a:t>标题内容文字</a:t>
            </a:r>
            <a:endParaRPr lang="zh-CN" altLang="en-US" sz="227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932305" y="1707515"/>
            <a:ext cx="7656195" cy="3415030"/>
          </a:xfrm>
          <a:prstGeom prst="rect">
            <a:avLst/>
          </a:prstGeom>
          <a:noFill/>
        </p:spPr>
        <p:txBody>
          <a:bodyPr wrap="square" rtlCol="0">
            <a:spAutoFit/>
          </a:bodyPr>
          <a:p>
            <a:r>
              <a:rPr lang="en-US" altLang="zh-CN"/>
              <a:t>       </a:t>
            </a:r>
            <a:r>
              <a:rPr lang="en-US" altLang="zh-CN" sz="2400"/>
              <a:t>批处理</a:t>
            </a:r>
            <a:r>
              <a:rPr lang="zh-CN" altLang="en-US" sz="2400"/>
              <a:t>在最短路径查询问题</a:t>
            </a:r>
            <a:r>
              <a:rPr lang="en-US" altLang="zh-CN" sz="2400"/>
              <a:t>是优选的，因为不需要预处理。但是，现有算法有不同的局限性：基于缓存的方法命中率低，近似方法没有错误限制，并且无法分解整个道路网络上的查询。因此，我们通过提出三种查询分解算法以将查询聚类为较小的集合，并提出两种受益于它们的批处理算法来改进它们。</a:t>
            </a:r>
            <a:endParaRPr lang="en-US" altLang="zh-CN" sz="2400"/>
          </a:p>
          <a:p>
            <a:r>
              <a:rPr lang="en-US" altLang="zh-CN" sz="2400"/>
              <a:t>       我们进行的广泛实验表明，本地缓存的命中率比全局缓存高，而区域到区域在查询时间和近似率方面都领先于最新方法。</a:t>
            </a:r>
            <a:endParaRPr lang="en-US" altLang="zh-CN" sz="24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rot="2685974">
            <a:off x="9802435" y="2381485"/>
            <a:ext cx="1151732" cy="1151732"/>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sp>
        <p:nvSpPr>
          <p:cNvPr id="24" name="矩形 23"/>
          <p:cNvSpPr/>
          <p:nvPr/>
        </p:nvSpPr>
        <p:spPr>
          <a:xfrm rot="2685974">
            <a:off x="8239957" y="3053970"/>
            <a:ext cx="414427" cy="41442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sp>
        <p:nvSpPr>
          <p:cNvPr id="25" name="矩形 24"/>
          <p:cNvSpPr/>
          <p:nvPr/>
        </p:nvSpPr>
        <p:spPr>
          <a:xfrm rot="2657183">
            <a:off x="6787215" y="1690596"/>
            <a:ext cx="606500" cy="51215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sp>
        <p:nvSpPr>
          <p:cNvPr id="26" name="矩形 25"/>
          <p:cNvSpPr/>
          <p:nvPr/>
        </p:nvSpPr>
        <p:spPr>
          <a:xfrm rot="2685974">
            <a:off x="5713969" y="1266739"/>
            <a:ext cx="322069" cy="32206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sp>
        <p:nvSpPr>
          <p:cNvPr id="27" name="矩形 26"/>
          <p:cNvSpPr/>
          <p:nvPr/>
        </p:nvSpPr>
        <p:spPr>
          <a:xfrm rot="2685974">
            <a:off x="5686538" y="698447"/>
            <a:ext cx="156129" cy="156129"/>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sp>
        <p:nvSpPr>
          <p:cNvPr id="28" name="矩形 27"/>
          <p:cNvSpPr/>
          <p:nvPr/>
        </p:nvSpPr>
        <p:spPr>
          <a:xfrm rot="2685974">
            <a:off x="11588542" y="3430868"/>
            <a:ext cx="156129" cy="156129"/>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sp>
        <p:nvSpPr>
          <p:cNvPr id="29" name="矩形 28"/>
          <p:cNvSpPr/>
          <p:nvPr/>
        </p:nvSpPr>
        <p:spPr>
          <a:xfrm rot="2731766">
            <a:off x="7087144" y="2326936"/>
            <a:ext cx="999176" cy="101323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sp>
        <p:nvSpPr>
          <p:cNvPr id="30" name="矩形 29"/>
          <p:cNvSpPr/>
          <p:nvPr/>
        </p:nvSpPr>
        <p:spPr>
          <a:xfrm rot="2685974">
            <a:off x="6564241" y="3008676"/>
            <a:ext cx="414427" cy="41442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sp>
        <p:nvSpPr>
          <p:cNvPr id="31" name="矩形 30"/>
          <p:cNvSpPr/>
          <p:nvPr/>
        </p:nvSpPr>
        <p:spPr>
          <a:xfrm rot="2685974">
            <a:off x="6199629" y="3137825"/>
            <a:ext cx="156129" cy="156129"/>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sp>
        <p:nvSpPr>
          <p:cNvPr id="32" name="任意多边形 22"/>
          <p:cNvSpPr/>
          <p:nvPr/>
        </p:nvSpPr>
        <p:spPr>
          <a:xfrm rot="2680233">
            <a:off x="6370904" y="4603457"/>
            <a:ext cx="6793262" cy="5981914"/>
          </a:xfrm>
          <a:custGeom>
            <a:avLst/>
            <a:gdLst>
              <a:gd name="connsiteX0" fmla="*/ 0 w 5393410"/>
              <a:gd name="connsiteY0" fmla="*/ 0 h 4749253"/>
              <a:gd name="connsiteX1" fmla="*/ 4406292 w 5393410"/>
              <a:gd name="connsiteY1" fmla="*/ 0 h 4749253"/>
              <a:gd name="connsiteX2" fmla="*/ 5393410 w 5393410"/>
              <a:gd name="connsiteY2" fmla="*/ 998536 h 4749253"/>
              <a:gd name="connsiteX3" fmla="*/ 1599309 w 5393410"/>
              <a:gd name="connsiteY3" fmla="*/ 4749253 h 4749253"/>
              <a:gd name="connsiteX4" fmla="*/ 0 w 5393410"/>
              <a:gd name="connsiteY4" fmla="*/ 4749253 h 4749253"/>
              <a:gd name="connsiteX0-1" fmla="*/ 0 w 5393410"/>
              <a:gd name="connsiteY0-2" fmla="*/ 0 h 4749253"/>
              <a:gd name="connsiteX1-3" fmla="*/ 4406292 w 5393410"/>
              <a:gd name="connsiteY1-4" fmla="*/ 0 h 4749253"/>
              <a:gd name="connsiteX2-5" fmla="*/ 5393410 w 5393410"/>
              <a:gd name="connsiteY2-6" fmla="*/ 998536 h 4749253"/>
              <a:gd name="connsiteX3-7" fmla="*/ 1599309 w 5393410"/>
              <a:gd name="connsiteY3-8" fmla="*/ 4749253 h 4749253"/>
              <a:gd name="connsiteX4-9" fmla="*/ 0 w 5393410"/>
              <a:gd name="connsiteY4-10" fmla="*/ 4749253 h 4749253"/>
              <a:gd name="connsiteX5" fmla="*/ 0 w 5393410"/>
              <a:gd name="connsiteY5" fmla="*/ 0 h 47492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5393410" h="4749253">
                <a:moveTo>
                  <a:pt x="0" y="0"/>
                </a:moveTo>
                <a:lnTo>
                  <a:pt x="4406292" y="0"/>
                </a:lnTo>
                <a:lnTo>
                  <a:pt x="5393410" y="998536"/>
                </a:lnTo>
                <a:lnTo>
                  <a:pt x="1599309" y="4749253"/>
                </a:lnTo>
                <a:lnTo>
                  <a:pt x="0" y="4749253"/>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cxnSp>
        <p:nvCxnSpPr>
          <p:cNvPr id="33" name="直接连接符 32"/>
          <p:cNvCxnSpPr/>
          <p:nvPr/>
        </p:nvCxnSpPr>
        <p:spPr>
          <a:xfrm>
            <a:off x="9449601" y="3398928"/>
            <a:ext cx="3952013" cy="385714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5603433" y="3436919"/>
            <a:ext cx="3847905" cy="386484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4769869" y="7312483"/>
            <a:ext cx="3952013" cy="3857143"/>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6" name="TextBox 27"/>
          <p:cNvSpPr txBox="1"/>
          <p:nvPr/>
        </p:nvSpPr>
        <p:spPr>
          <a:xfrm>
            <a:off x="362926" y="2782023"/>
            <a:ext cx="8434874" cy="1200329"/>
          </a:xfrm>
          <a:prstGeom prst="rect">
            <a:avLst/>
          </a:prstGeom>
          <a:noFill/>
        </p:spPr>
        <p:txBody>
          <a:bodyPr wrap="square" rtlCol="0">
            <a:spAutoFit/>
          </a:bodyPr>
          <a:lstStyle/>
          <a:p>
            <a:r>
              <a:rPr lang="zh-CN" altLang="en-US" sz="7200" b="1" dirty="0">
                <a:solidFill>
                  <a:srgbClr val="1557AE"/>
                </a:solidFill>
                <a:latin typeface="微软雅黑" panose="020B0503020204020204" pitchFamily="34" charset="-122"/>
                <a:ea typeface="微软雅黑" panose="020B0503020204020204" pitchFamily="34" charset="-122"/>
              </a:rPr>
              <a:t>感谢您的聆听</a:t>
            </a:r>
            <a:endParaRPr lang="zh-CN" altLang="en-US" sz="7200" b="1" dirty="0">
              <a:solidFill>
                <a:srgbClr val="1557AE"/>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796191" y="4159737"/>
            <a:ext cx="4454336"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41" name="任意多边形: 形状 40"/>
          <p:cNvSpPr/>
          <p:nvPr/>
        </p:nvSpPr>
        <p:spPr bwMode="auto">
          <a:xfrm>
            <a:off x="9118600" y="-6350"/>
            <a:ext cx="3232150" cy="3867150"/>
          </a:xfrm>
          <a:custGeom>
            <a:avLst/>
            <a:gdLst>
              <a:gd name="connsiteX0" fmla="*/ 3232150 w 3232150"/>
              <a:gd name="connsiteY0" fmla="*/ 3867150 h 3867150"/>
              <a:gd name="connsiteX1" fmla="*/ 3232150 w 3232150"/>
              <a:gd name="connsiteY1" fmla="*/ 0 h 3867150"/>
              <a:gd name="connsiteX2" fmla="*/ 584200 w 3232150"/>
              <a:gd name="connsiteY2" fmla="*/ 0 h 3867150"/>
              <a:gd name="connsiteX3" fmla="*/ 0 w 3232150"/>
              <a:gd name="connsiteY3" fmla="*/ 584200 h 3867150"/>
              <a:gd name="connsiteX4" fmla="*/ 3232150 w 3232150"/>
              <a:gd name="connsiteY4" fmla="*/ 3867150 h 386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2150" h="3867150">
                <a:moveTo>
                  <a:pt x="3232150" y="3867150"/>
                </a:moveTo>
                <a:lnTo>
                  <a:pt x="3232150" y="0"/>
                </a:lnTo>
                <a:lnTo>
                  <a:pt x="584200" y="0"/>
                </a:lnTo>
                <a:lnTo>
                  <a:pt x="0" y="584200"/>
                </a:lnTo>
                <a:lnTo>
                  <a:pt x="3232150" y="3867150"/>
                </a:lnTo>
                <a:close/>
              </a:path>
            </a:pathLst>
          </a:custGeom>
          <a:blipFill>
            <a:blip r:embed="rId1"/>
            <a:stretch>
              <a:fillRect l="-102050" t="-6117" r="-12114" b="-33739"/>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2" name="矩形 41"/>
          <p:cNvSpPr/>
          <p:nvPr/>
        </p:nvSpPr>
        <p:spPr bwMode="auto">
          <a:xfrm rot="2700000">
            <a:off x="8083691" y="1085860"/>
            <a:ext cx="1823178" cy="1823178"/>
          </a:xfrm>
          <a:prstGeom prst="rect">
            <a:avLst/>
          </a:prstGeom>
          <a:blipFill dpi="0" rotWithShape="0">
            <a:blip r:embed="rId1"/>
            <a:srcRect/>
            <a:stretch>
              <a:fillRect l="-71077" t="-28837" r="-93481" b="-43929"/>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3" name="任意多边形: 形状 42"/>
          <p:cNvSpPr/>
          <p:nvPr/>
        </p:nvSpPr>
        <p:spPr bwMode="auto">
          <a:xfrm>
            <a:off x="7703275" y="0"/>
            <a:ext cx="1790700" cy="895350"/>
          </a:xfrm>
          <a:custGeom>
            <a:avLst/>
            <a:gdLst>
              <a:gd name="connsiteX0" fmla="*/ 0 w 1790700"/>
              <a:gd name="connsiteY0" fmla="*/ 0 h 895350"/>
              <a:gd name="connsiteX1" fmla="*/ 1790700 w 1790700"/>
              <a:gd name="connsiteY1" fmla="*/ 0 h 895350"/>
              <a:gd name="connsiteX2" fmla="*/ 895350 w 1790700"/>
              <a:gd name="connsiteY2" fmla="*/ 895350 h 895350"/>
              <a:gd name="connsiteX3" fmla="*/ 0 w 1790700"/>
              <a:gd name="connsiteY3" fmla="*/ 0 h 895350"/>
            </a:gdLst>
            <a:ahLst/>
            <a:cxnLst>
              <a:cxn ang="0">
                <a:pos x="connsiteX0" y="connsiteY0"/>
              </a:cxn>
              <a:cxn ang="0">
                <a:pos x="connsiteX1" y="connsiteY1"/>
              </a:cxn>
              <a:cxn ang="0">
                <a:pos x="connsiteX2" y="connsiteY2"/>
              </a:cxn>
              <a:cxn ang="0">
                <a:pos x="connsiteX3" y="connsiteY3"/>
              </a:cxn>
            </a:cxnLst>
            <a:rect l="l" t="t" r="r" b="b"/>
            <a:pathLst>
              <a:path w="1790700" h="895350">
                <a:moveTo>
                  <a:pt x="0" y="0"/>
                </a:moveTo>
                <a:lnTo>
                  <a:pt x="1790700" y="0"/>
                </a:lnTo>
                <a:lnTo>
                  <a:pt x="895350" y="895350"/>
                </a:lnTo>
                <a:lnTo>
                  <a:pt x="0" y="0"/>
                </a:lnTo>
                <a:close/>
              </a:path>
            </a:pathLst>
          </a:custGeom>
          <a:blipFill>
            <a:blip r:embed="rId1"/>
            <a:stretch>
              <a:fillRect l="-98783" t="-709" r="-160105" b="-371657"/>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4" name="矩形 43"/>
          <p:cNvSpPr/>
          <p:nvPr/>
        </p:nvSpPr>
        <p:spPr bwMode="auto">
          <a:xfrm rot="2700000">
            <a:off x="6962654" y="364920"/>
            <a:ext cx="1238970" cy="1238970"/>
          </a:xfrm>
          <a:prstGeom prst="rect">
            <a:avLst/>
          </a:prstGeom>
          <a:blipFill dpi="0" rotWithShape="0">
            <a:blip r:embed="rId1"/>
            <a:srcRect/>
            <a:stretch>
              <a:fillRect l="-38622" t="-12637" r="-222155" b="-122964"/>
            </a:stretch>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bwMode="auto">
          <a:xfrm rot="2700000">
            <a:off x="6304342" y="1156570"/>
            <a:ext cx="568830" cy="56883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6" name="任意多边形 22"/>
          <p:cNvSpPr/>
          <p:nvPr/>
        </p:nvSpPr>
        <p:spPr>
          <a:xfrm rot="2680233">
            <a:off x="6523304" y="4755857"/>
            <a:ext cx="6793262" cy="5981914"/>
          </a:xfrm>
          <a:custGeom>
            <a:avLst/>
            <a:gdLst>
              <a:gd name="connsiteX0" fmla="*/ 0 w 5393410"/>
              <a:gd name="connsiteY0" fmla="*/ 0 h 4749253"/>
              <a:gd name="connsiteX1" fmla="*/ 4406292 w 5393410"/>
              <a:gd name="connsiteY1" fmla="*/ 0 h 4749253"/>
              <a:gd name="connsiteX2" fmla="*/ 5393410 w 5393410"/>
              <a:gd name="connsiteY2" fmla="*/ 998536 h 4749253"/>
              <a:gd name="connsiteX3" fmla="*/ 1599309 w 5393410"/>
              <a:gd name="connsiteY3" fmla="*/ 4749253 h 4749253"/>
              <a:gd name="connsiteX4" fmla="*/ 0 w 5393410"/>
              <a:gd name="connsiteY4" fmla="*/ 4749253 h 4749253"/>
              <a:gd name="connsiteX0-1" fmla="*/ 0 w 5393410"/>
              <a:gd name="connsiteY0-2" fmla="*/ 0 h 4749253"/>
              <a:gd name="connsiteX1-3" fmla="*/ 4406292 w 5393410"/>
              <a:gd name="connsiteY1-4" fmla="*/ 0 h 4749253"/>
              <a:gd name="connsiteX2-5" fmla="*/ 5393410 w 5393410"/>
              <a:gd name="connsiteY2-6" fmla="*/ 998536 h 4749253"/>
              <a:gd name="connsiteX3-7" fmla="*/ 1599309 w 5393410"/>
              <a:gd name="connsiteY3-8" fmla="*/ 4749253 h 4749253"/>
              <a:gd name="connsiteX4-9" fmla="*/ 0 w 5393410"/>
              <a:gd name="connsiteY4-10" fmla="*/ 4749253 h 4749253"/>
              <a:gd name="connsiteX5" fmla="*/ 0 w 5393410"/>
              <a:gd name="connsiteY5" fmla="*/ 0 h 474925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5393410" h="4749253">
                <a:moveTo>
                  <a:pt x="0" y="0"/>
                </a:moveTo>
                <a:lnTo>
                  <a:pt x="4406292" y="0"/>
                </a:lnTo>
                <a:lnTo>
                  <a:pt x="5393410" y="998536"/>
                </a:lnTo>
                <a:lnTo>
                  <a:pt x="1599309" y="4749253"/>
                </a:lnTo>
                <a:lnTo>
                  <a:pt x="0" y="4749253"/>
                </a:lnTo>
                <a:lnTo>
                  <a:pt x="0" y="0"/>
                </a:lnTo>
                <a:close/>
              </a:path>
            </a:pathLst>
          </a:custGeom>
          <a:blipFill dpi="0" rotWithShape="0">
            <a:blip r:embed="rId2"/>
            <a:srcRect/>
            <a:stretch>
              <a:fillRect l="2538" t="27360" b="3758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pic>
        <p:nvPicPr>
          <p:cNvPr id="47" name="图片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2828" y="399321"/>
            <a:ext cx="2514600" cy="7543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框 2"/>
          <p:cNvSpPr>
            <a:spLocks noChangeArrowheads="1"/>
          </p:cNvSpPr>
          <p:nvPr/>
        </p:nvSpPr>
        <p:spPr bwMode="auto">
          <a:xfrm>
            <a:off x="5196230" y="838524"/>
            <a:ext cx="2911374" cy="227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175" dirty="0">
                <a:latin typeface="方正姚体" panose="02010601030101010101" pitchFamily="2" charset="-122"/>
                <a:ea typeface="方正姚体" panose="02010601030101010101" pitchFamily="2" charset="-122"/>
                <a:sym typeface="方正姚体" panose="02010601030101010101" pitchFamily="2" charset="-122"/>
              </a:rPr>
              <a:t>011</a:t>
            </a:r>
            <a:endParaRPr lang="zh-CN" altLang="en-US" sz="14175" dirty="0">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10" name="矩形 136"/>
          <p:cNvSpPr>
            <a:spLocks noChangeArrowheads="1"/>
          </p:cNvSpPr>
          <p:nvPr/>
        </p:nvSpPr>
        <p:spPr bwMode="auto">
          <a:xfrm>
            <a:off x="4083802" y="3284518"/>
            <a:ext cx="33528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zh-CN" altLang="en-US" sz="6235" dirty="0">
                <a:solidFill>
                  <a:srgbClr val="1557AE"/>
                </a:solidFill>
                <a:latin typeface="微软雅黑" panose="020B0503020204020204" pitchFamily="34" charset="-122"/>
                <a:ea typeface="微软雅黑" panose="020B0503020204020204" pitchFamily="34" charset="-122"/>
                <a:sym typeface="微软雅黑" panose="020B0503020204020204" pitchFamily="34" charset="-122"/>
              </a:rPr>
              <a:t>研究背景</a:t>
            </a:r>
            <a:endParaRPr lang="zh-CN" altLang="en-US" sz="6235" dirty="0">
              <a:solidFill>
                <a:srgbClr val="1557AE"/>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7" name="直接连接符 16"/>
          <p:cNvCxnSpPr/>
          <p:nvPr/>
        </p:nvCxnSpPr>
        <p:spPr bwMode="auto">
          <a:xfrm>
            <a:off x="3283678" y="4335117"/>
            <a:ext cx="4828630" cy="0"/>
          </a:xfrm>
          <a:prstGeom prst="line">
            <a:avLst/>
          </a:prstGeom>
          <a:solidFill>
            <a:schemeClr val="accent1"/>
          </a:solidFill>
          <a:ln w="19050" cap="flat" cmpd="sng" algn="ctr">
            <a:solidFill>
              <a:schemeClr val="tx2">
                <a:lumMod val="75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5065" name="组合 126"/>
          <p:cNvGrpSpPr/>
          <p:nvPr/>
        </p:nvGrpSpPr>
        <p:grpSpPr bwMode="auto">
          <a:xfrm rot="10800000" flipH="1">
            <a:off x="3706691" y="1006529"/>
            <a:ext cx="4005108" cy="2055055"/>
            <a:chOff x="-152726" y="0"/>
            <a:chExt cx="5865488" cy="1257300"/>
          </a:xfrm>
        </p:grpSpPr>
        <p:sp>
          <p:nvSpPr>
            <p:cNvPr id="21" name="矩形 127"/>
            <p:cNvSpPr>
              <a:spLocks noChangeArrowheads="1"/>
            </p:cNvSpPr>
            <p:nvPr/>
          </p:nvSpPr>
          <p:spPr bwMode="auto">
            <a:xfrm>
              <a:off x="-152726" y="918"/>
              <a:ext cx="364671" cy="125730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22" name="矩形 128"/>
            <p:cNvSpPr>
              <a:spLocks noChangeArrowheads="1"/>
            </p:cNvSpPr>
            <p:nvPr/>
          </p:nvSpPr>
          <p:spPr bwMode="auto">
            <a:xfrm>
              <a:off x="359131" y="918"/>
              <a:ext cx="579958" cy="12573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23" name="矩形 129"/>
            <p:cNvSpPr>
              <a:spLocks noChangeArrowheads="1"/>
            </p:cNvSpPr>
            <p:nvPr/>
          </p:nvSpPr>
          <p:spPr bwMode="auto">
            <a:xfrm>
              <a:off x="1128015" y="0"/>
              <a:ext cx="681012" cy="1257300"/>
            </a:xfrm>
            <a:prstGeom prst="rect">
              <a:avLst/>
            </a:prstGeom>
            <a:solidFill>
              <a:srgbClr val="1557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24" name="矩形 130"/>
            <p:cNvSpPr>
              <a:spLocks noChangeArrowheads="1"/>
            </p:cNvSpPr>
            <p:nvPr/>
          </p:nvSpPr>
          <p:spPr bwMode="auto">
            <a:xfrm>
              <a:off x="4877973" y="0"/>
              <a:ext cx="832591" cy="1257300"/>
            </a:xfrm>
            <a:prstGeom prst="rect">
              <a:avLst/>
            </a:prstGeom>
            <a:solidFill>
              <a:srgbClr val="1557AE"/>
            </a:solidFill>
            <a:ln w="12700" cmpd="sng">
              <a:solidFill>
                <a:srgbClr val="6C5B7B"/>
              </a:solid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456776" y="1706885"/>
            <a:ext cx="8820476" cy="3479526"/>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9"/>
          <p:cNvSpPr>
            <a:spLocks noChangeArrowheads="1"/>
          </p:cNvSpPr>
          <p:nvPr/>
        </p:nvSpPr>
        <p:spPr bwMode="auto">
          <a:xfrm>
            <a:off x="1916711" y="2410832"/>
            <a:ext cx="7992947" cy="2388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5165" tIns="57583" rIns="115165" bIns="5758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457200" algn="just" eaLnBrk="1" latinLnBrk="0" hangingPunct="1">
              <a:lnSpc>
                <a:spcPts val="2080"/>
              </a:lnSpc>
              <a:spcAft>
                <a:spcPts val="1100"/>
              </a:spcAft>
              <a:extLst>
                <a:ext uri="{35155182-B16C-46BC-9424-99874614C6A1}">
                  <wpsdc:indentchars xmlns:wpsdc="http://www.wps.cn/officeDocument/2017/drawingmlCustomData" val="200" checksum="59296752"/>
                </a:ext>
              </a:extLst>
            </a:pPr>
            <a:r>
              <a:rPr lang="zh-CN" altLang="en-US"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最短路径算法是计算机科学与地理信息科学等领域的研究热点，城市道路网络中最短路径算法是其中不可或缺的一部分。最短路径查询是各种基于位置的服务（LBS）中的一项基本操作，它们大多在服务器端处理查询。与简单地部署更多的服务器来处理快速增加的查询数量不同，在此基础上批处理最短路径算法可共享计算一起回答一组查询。</a:t>
            </a:r>
            <a:endParaRPr lang="zh-CN" altLang="en-US"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gn="just" eaLnBrk="1" latinLnBrk="0" hangingPunct="1">
              <a:lnSpc>
                <a:spcPts val="2080"/>
              </a:lnSpc>
              <a:spcAft>
                <a:spcPts val="1100"/>
              </a:spcAft>
              <a:extLst>
                <a:ext uri="{35155182-B16C-46BC-9424-99874614C6A1}">
                  <wpsdc:indentchars xmlns:wpsdc="http://www.wps.cn/officeDocument/2017/drawingmlCustomData" val="200" checksum="59296752"/>
                </a:ext>
              </a:extLst>
            </a:pPr>
            <a:r>
              <a:rPr lang="zh-CN" altLang="en-US"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rPr>
              <a:t>由于现有的批处理算法要么假设批查询被精细分解，要么不加区分地进行处理，导致查询效率低下。因此通过对查询聚类问题的研究，提高批最短路径算法的性能。</a:t>
            </a:r>
            <a:endParaRPr lang="zh-CN" altLang="en-US"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5" name="组合 14"/>
          <p:cNvGrpSpPr/>
          <p:nvPr/>
        </p:nvGrpSpPr>
        <p:grpSpPr>
          <a:xfrm>
            <a:off x="1746876" y="519160"/>
            <a:ext cx="1659399" cy="1659399"/>
            <a:chOff x="4333987" y="2362200"/>
            <a:chExt cx="2905011" cy="2905012"/>
          </a:xfrm>
          <a:gradFill>
            <a:gsLst>
              <a:gs pos="62000">
                <a:srgbClr val="C69135"/>
              </a:gs>
              <a:gs pos="34200">
                <a:srgbClr val="E6D38F"/>
              </a:gs>
              <a:gs pos="0">
                <a:srgbClr val="FCD860"/>
              </a:gs>
              <a:gs pos="100000">
                <a:srgbClr val="F1DF97"/>
              </a:gs>
            </a:gsLst>
            <a:lin ang="12000000" scaled="0"/>
          </a:gradFill>
          <a:effectLst>
            <a:outerShdw blurRad="177800" dist="88900" dir="2700000" algn="tl" rotWithShape="0">
              <a:prstClr val="black">
                <a:alpha val="30000"/>
              </a:prstClr>
            </a:outerShdw>
          </a:effectLst>
        </p:grpSpPr>
        <p:sp>
          <p:nvSpPr>
            <p:cNvPr id="16" name="任意多边形 15"/>
            <p:cNvSpPr/>
            <p:nvPr/>
          </p:nvSpPr>
          <p:spPr>
            <a:xfrm>
              <a:off x="4333987" y="2362200"/>
              <a:ext cx="2905011" cy="2905012"/>
            </a:xfrm>
            <a:custGeom>
              <a:avLst/>
              <a:gdLst>
                <a:gd name="connsiteX0" fmla="*/ 1452506 w 2905012"/>
                <a:gd name="connsiteY0" fmla="*/ 376181 h 2905012"/>
                <a:gd name="connsiteX1" fmla="*/ 376181 w 2905012"/>
                <a:gd name="connsiteY1" fmla="*/ 1452506 h 2905012"/>
                <a:gd name="connsiteX2" fmla="*/ 1452506 w 2905012"/>
                <a:gd name="connsiteY2" fmla="*/ 2528831 h 2905012"/>
                <a:gd name="connsiteX3" fmla="*/ 2528831 w 2905012"/>
                <a:gd name="connsiteY3" fmla="*/ 1452506 h 2905012"/>
                <a:gd name="connsiteX4" fmla="*/ 1452506 w 2905012"/>
                <a:gd name="connsiteY4" fmla="*/ 376181 h 2905012"/>
                <a:gd name="connsiteX5" fmla="*/ 1452506 w 2905012"/>
                <a:gd name="connsiteY5" fmla="*/ 0 h 2905012"/>
                <a:gd name="connsiteX6" fmla="*/ 1601017 w 2905012"/>
                <a:gd name="connsiteY6" fmla="*/ 7499 h 2905012"/>
                <a:gd name="connsiteX7" fmla="*/ 1643977 w 2905012"/>
                <a:gd name="connsiteY7" fmla="*/ 14056 h 2905012"/>
                <a:gd name="connsiteX8" fmla="*/ 1695533 w 2905012"/>
                <a:gd name="connsiteY8" fmla="*/ 284571 h 2905012"/>
                <a:gd name="connsiteX9" fmla="*/ 1769616 w 2905012"/>
                <a:gd name="connsiteY9" fmla="*/ 301003 h 2905012"/>
                <a:gd name="connsiteX10" fmla="*/ 1825934 w 2905012"/>
                <a:gd name="connsiteY10" fmla="*/ 319615 h 2905012"/>
                <a:gd name="connsiteX11" fmla="*/ 2006748 w 2905012"/>
                <a:gd name="connsiteY11" fmla="*/ 110068 h 2905012"/>
                <a:gd name="connsiteX12" fmla="*/ 2017887 w 2905012"/>
                <a:gd name="connsiteY12" fmla="*/ 114145 h 2905012"/>
                <a:gd name="connsiteX13" fmla="*/ 2264616 w 2905012"/>
                <a:gd name="connsiteY13" fmla="*/ 248065 h 2905012"/>
                <a:gd name="connsiteX14" fmla="*/ 2337523 w 2905012"/>
                <a:gd name="connsiteY14" fmla="*/ 302584 h 2905012"/>
                <a:gd name="connsiteX15" fmla="*/ 2247066 w 2905012"/>
                <a:gd name="connsiteY15" fmla="*/ 562199 h 2905012"/>
                <a:gd name="connsiteX16" fmla="*/ 2280217 w 2905012"/>
                <a:gd name="connsiteY16" fmla="*/ 591137 h 2905012"/>
                <a:gd name="connsiteX17" fmla="*/ 2343125 w 2905012"/>
                <a:gd name="connsiteY17" fmla="*/ 657838 h 2905012"/>
                <a:gd name="connsiteX18" fmla="*/ 2602428 w 2905012"/>
                <a:gd name="connsiteY18" fmla="*/ 567489 h 2905012"/>
                <a:gd name="connsiteX19" fmla="*/ 2656947 w 2905012"/>
                <a:gd name="connsiteY19" fmla="*/ 640396 h 2905012"/>
                <a:gd name="connsiteX20" fmla="*/ 2790867 w 2905012"/>
                <a:gd name="connsiteY20" fmla="*/ 887125 h 2905012"/>
                <a:gd name="connsiteX21" fmla="*/ 2794944 w 2905012"/>
                <a:gd name="connsiteY21" fmla="*/ 898265 h 2905012"/>
                <a:gd name="connsiteX22" fmla="*/ 2586495 w 2905012"/>
                <a:gd name="connsiteY22" fmla="*/ 1078131 h 2905012"/>
                <a:gd name="connsiteX23" fmla="*/ 2616181 w 2905012"/>
                <a:gd name="connsiteY23" fmla="*/ 1182468 h 2905012"/>
                <a:gd name="connsiteX24" fmla="*/ 2621126 w 2905012"/>
                <a:gd name="connsiteY24" fmla="*/ 1209611 h 2905012"/>
                <a:gd name="connsiteX25" fmla="*/ 2890957 w 2905012"/>
                <a:gd name="connsiteY25" fmla="*/ 1261036 h 2905012"/>
                <a:gd name="connsiteX26" fmla="*/ 2897513 w 2905012"/>
                <a:gd name="connsiteY26" fmla="*/ 1303996 h 2905012"/>
                <a:gd name="connsiteX27" fmla="*/ 2905012 w 2905012"/>
                <a:gd name="connsiteY27" fmla="*/ 1452506 h 2905012"/>
                <a:gd name="connsiteX28" fmla="*/ 2897513 w 2905012"/>
                <a:gd name="connsiteY28" fmla="*/ 1601016 h 2905012"/>
                <a:gd name="connsiteX29" fmla="*/ 2890957 w 2905012"/>
                <a:gd name="connsiteY29" fmla="*/ 1643977 h 2905012"/>
                <a:gd name="connsiteX30" fmla="*/ 2620440 w 2905012"/>
                <a:gd name="connsiteY30" fmla="*/ 1695533 h 2905012"/>
                <a:gd name="connsiteX31" fmla="*/ 2604008 w 2905012"/>
                <a:gd name="connsiteY31" fmla="*/ 1769614 h 2905012"/>
                <a:gd name="connsiteX32" fmla="*/ 2585396 w 2905012"/>
                <a:gd name="connsiteY32" fmla="*/ 1825933 h 2905012"/>
                <a:gd name="connsiteX33" fmla="*/ 2794944 w 2905012"/>
                <a:gd name="connsiteY33" fmla="*/ 2006748 h 2905012"/>
                <a:gd name="connsiteX34" fmla="*/ 2790867 w 2905012"/>
                <a:gd name="connsiteY34" fmla="*/ 2017887 h 2905012"/>
                <a:gd name="connsiteX35" fmla="*/ 2656947 w 2905012"/>
                <a:gd name="connsiteY35" fmla="*/ 2264616 h 2905012"/>
                <a:gd name="connsiteX36" fmla="*/ 2602428 w 2905012"/>
                <a:gd name="connsiteY36" fmla="*/ 2337523 h 2905012"/>
                <a:gd name="connsiteX37" fmla="*/ 2342811 w 2905012"/>
                <a:gd name="connsiteY37" fmla="*/ 2247065 h 2905012"/>
                <a:gd name="connsiteX38" fmla="*/ 2313875 w 2905012"/>
                <a:gd name="connsiteY38" fmla="*/ 2280215 h 2905012"/>
                <a:gd name="connsiteX39" fmla="*/ 2247174 w 2905012"/>
                <a:gd name="connsiteY39" fmla="*/ 2343123 h 2905012"/>
                <a:gd name="connsiteX40" fmla="*/ 2337523 w 2905012"/>
                <a:gd name="connsiteY40" fmla="*/ 2602428 h 2905012"/>
                <a:gd name="connsiteX41" fmla="*/ 2264616 w 2905012"/>
                <a:gd name="connsiteY41" fmla="*/ 2656947 h 2905012"/>
                <a:gd name="connsiteX42" fmla="*/ 2017887 w 2905012"/>
                <a:gd name="connsiteY42" fmla="*/ 2790867 h 2905012"/>
                <a:gd name="connsiteX43" fmla="*/ 2006748 w 2905012"/>
                <a:gd name="connsiteY43" fmla="*/ 2794944 h 2905012"/>
                <a:gd name="connsiteX44" fmla="*/ 1826880 w 2905012"/>
                <a:gd name="connsiteY44" fmla="*/ 2586493 h 2905012"/>
                <a:gd name="connsiteX45" fmla="*/ 1722544 w 2905012"/>
                <a:gd name="connsiteY45" fmla="*/ 2616179 h 2905012"/>
                <a:gd name="connsiteX46" fmla="*/ 1695403 w 2905012"/>
                <a:gd name="connsiteY46" fmla="*/ 2621123 h 2905012"/>
                <a:gd name="connsiteX47" fmla="*/ 1643977 w 2905012"/>
                <a:gd name="connsiteY47" fmla="*/ 2890957 h 2905012"/>
                <a:gd name="connsiteX48" fmla="*/ 1601017 w 2905012"/>
                <a:gd name="connsiteY48" fmla="*/ 2897513 h 2905012"/>
                <a:gd name="connsiteX49" fmla="*/ 1452506 w 2905012"/>
                <a:gd name="connsiteY49" fmla="*/ 2905012 h 2905012"/>
                <a:gd name="connsiteX50" fmla="*/ 1303996 w 2905012"/>
                <a:gd name="connsiteY50" fmla="*/ 2897513 h 2905012"/>
                <a:gd name="connsiteX51" fmla="*/ 1261036 w 2905012"/>
                <a:gd name="connsiteY51" fmla="*/ 2890957 h 2905012"/>
                <a:gd name="connsiteX52" fmla="*/ 1209479 w 2905012"/>
                <a:gd name="connsiteY52" fmla="*/ 2620437 h 2905012"/>
                <a:gd name="connsiteX53" fmla="*/ 1135396 w 2905012"/>
                <a:gd name="connsiteY53" fmla="*/ 2604005 h 2905012"/>
                <a:gd name="connsiteX54" fmla="*/ 1079081 w 2905012"/>
                <a:gd name="connsiteY54" fmla="*/ 2585394 h 2905012"/>
                <a:gd name="connsiteX55" fmla="*/ 898265 w 2905012"/>
                <a:gd name="connsiteY55" fmla="*/ 2794944 h 2905012"/>
                <a:gd name="connsiteX56" fmla="*/ 887125 w 2905012"/>
                <a:gd name="connsiteY56" fmla="*/ 2790867 h 2905012"/>
                <a:gd name="connsiteX57" fmla="*/ 640396 w 2905012"/>
                <a:gd name="connsiteY57" fmla="*/ 2656947 h 2905012"/>
                <a:gd name="connsiteX58" fmla="*/ 567489 w 2905012"/>
                <a:gd name="connsiteY58" fmla="*/ 2602428 h 2905012"/>
                <a:gd name="connsiteX59" fmla="*/ 657947 w 2905012"/>
                <a:gd name="connsiteY59" fmla="*/ 2342810 h 2905012"/>
                <a:gd name="connsiteX60" fmla="*/ 624796 w 2905012"/>
                <a:gd name="connsiteY60" fmla="*/ 2313872 h 2905012"/>
                <a:gd name="connsiteX61" fmla="*/ 561890 w 2905012"/>
                <a:gd name="connsiteY61" fmla="*/ 2247174 h 2905012"/>
                <a:gd name="connsiteX62" fmla="*/ 302584 w 2905012"/>
                <a:gd name="connsiteY62" fmla="*/ 2337523 h 2905012"/>
                <a:gd name="connsiteX63" fmla="*/ 248066 w 2905012"/>
                <a:gd name="connsiteY63" fmla="*/ 2264616 h 2905012"/>
                <a:gd name="connsiteX64" fmla="*/ 114145 w 2905012"/>
                <a:gd name="connsiteY64" fmla="*/ 2017887 h 2905012"/>
                <a:gd name="connsiteX65" fmla="*/ 110068 w 2905012"/>
                <a:gd name="connsiteY65" fmla="*/ 2006748 h 2905012"/>
                <a:gd name="connsiteX66" fmla="*/ 318519 w 2905012"/>
                <a:gd name="connsiteY66" fmla="*/ 1826880 h 2905012"/>
                <a:gd name="connsiteX67" fmla="*/ 288831 w 2905012"/>
                <a:gd name="connsiteY67" fmla="*/ 1722541 h 2905012"/>
                <a:gd name="connsiteX68" fmla="*/ 283887 w 2905012"/>
                <a:gd name="connsiteY68" fmla="*/ 1695402 h 2905012"/>
                <a:gd name="connsiteX69" fmla="*/ 14056 w 2905012"/>
                <a:gd name="connsiteY69" fmla="*/ 1643977 h 2905012"/>
                <a:gd name="connsiteX70" fmla="*/ 7499 w 2905012"/>
                <a:gd name="connsiteY70" fmla="*/ 1601016 h 2905012"/>
                <a:gd name="connsiteX71" fmla="*/ 0 w 2905012"/>
                <a:gd name="connsiteY71" fmla="*/ 1452506 h 2905012"/>
                <a:gd name="connsiteX72" fmla="*/ 7499 w 2905012"/>
                <a:gd name="connsiteY72" fmla="*/ 1303996 h 2905012"/>
                <a:gd name="connsiteX73" fmla="*/ 14056 w 2905012"/>
                <a:gd name="connsiteY73" fmla="*/ 1261036 h 2905012"/>
                <a:gd name="connsiteX74" fmla="*/ 284572 w 2905012"/>
                <a:gd name="connsiteY74" fmla="*/ 1209480 h 2905012"/>
                <a:gd name="connsiteX75" fmla="*/ 301005 w 2905012"/>
                <a:gd name="connsiteY75" fmla="*/ 1135394 h 2905012"/>
                <a:gd name="connsiteX76" fmla="*/ 319616 w 2905012"/>
                <a:gd name="connsiteY76" fmla="*/ 1079079 h 2905012"/>
                <a:gd name="connsiteX77" fmla="*/ 110068 w 2905012"/>
                <a:gd name="connsiteY77" fmla="*/ 898264 h 2905012"/>
                <a:gd name="connsiteX78" fmla="*/ 114145 w 2905012"/>
                <a:gd name="connsiteY78" fmla="*/ 887125 h 2905012"/>
                <a:gd name="connsiteX79" fmla="*/ 248066 w 2905012"/>
                <a:gd name="connsiteY79" fmla="*/ 640396 h 2905012"/>
                <a:gd name="connsiteX80" fmla="*/ 302584 w 2905012"/>
                <a:gd name="connsiteY80" fmla="*/ 567489 h 2905012"/>
                <a:gd name="connsiteX81" fmla="*/ 562199 w 2905012"/>
                <a:gd name="connsiteY81" fmla="*/ 657946 h 2905012"/>
                <a:gd name="connsiteX82" fmla="*/ 591138 w 2905012"/>
                <a:gd name="connsiteY82" fmla="*/ 624794 h 2905012"/>
                <a:gd name="connsiteX83" fmla="*/ 657838 w 2905012"/>
                <a:gd name="connsiteY83" fmla="*/ 561888 h 2905012"/>
                <a:gd name="connsiteX84" fmla="*/ 567489 w 2905012"/>
                <a:gd name="connsiteY84" fmla="*/ 302584 h 2905012"/>
                <a:gd name="connsiteX85" fmla="*/ 640396 w 2905012"/>
                <a:gd name="connsiteY85" fmla="*/ 248065 h 2905012"/>
                <a:gd name="connsiteX86" fmla="*/ 887125 w 2905012"/>
                <a:gd name="connsiteY86" fmla="*/ 114145 h 2905012"/>
                <a:gd name="connsiteX87" fmla="*/ 898265 w 2905012"/>
                <a:gd name="connsiteY87" fmla="*/ 110068 h 2905012"/>
                <a:gd name="connsiteX88" fmla="*/ 1078131 w 2905012"/>
                <a:gd name="connsiteY88" fmla="*/ 318516 h 2905012"/>
                <a:gd name="connsiteX89" fmla="*/ 1182469 w 2905012"/>
                <a:gd name="connsiteY89" fmla="*/ 288830 h 2905012"/>
                <a:gd name="connsiteX90" fmla="*/ 1209611 w 2905012"/>
                <a:gd name="connsiteY90" fmla="*/ 283886 h 2905012"/>
                <a:gd name="connsiteX91" fmla="*/ 1261036 w 2905012"/>
                <a:gd name="connsiteY91" fmla="*/ 14056 h 2905012"/>
                <a:gd name="connsiteX92" fmla="*/ 1303996 w 2905012"/>
                <a:gd name="connsiteY92" fmla="*/ 7499 h 2905012"/>
                <a:gd name="connsiteX93" fmla="*/ 1452506 w 2905012"/>
                <a:gd name="connsiteY93" fmla="*/ 0 h 2905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05012" h="2905012">
                  <a:moveTo>
                    <a:pt x="1452506" y="376181"/>
                  </a:moveTo>
                  <a:cubicBezTo>
                    <a:pt x="858068" y="376181"/>
                    <a:pt x="376181" y="858068"/>
                    <a:pt x="376181" y="1452506"/>
                  </a:cubicBezTo>
                  <a:cubicBezTo>
                    <a:pt x="376181" y="2046944"/>
                    <a:pt x="858068" y="2528831"/>
                    <a:pt x="1452506" y="2528831"/>
                  </a:cubicBezTo>
                  <a:cubicBezTo>
                    <a:pt x="2046944" y="2528831"/>
                    <a:pt x="2528831" y="2046944"/>
                    <a:pt x="2528831" y="1452506"/>
                  </a:cubicBezTo>
                  <a:cubicBezTo>
                    <a:pt x="2528831" y="858068"/>
                    <a:pt x="2046944" y="376181"/>
                    <a:pt x="1452506" y="376181"/>
                  </a:cubicBezTo>
                  <a:close/>
                  <a:moveTo>
                    <a:pt x="1452506" y="0"/>
                  </a:moveTo>
                  <a:cubicBezTo>
                    <a:pt x="1502644" y="0"/>
                    <a:pt x="1552188" y="2540"/>
                    <a:pt x="1601017" y="7499"/>
                  </a:cubicBezTo>
                  <a:lnTo>
                    <a:pt x="1643977" y="14056"/>
                  </a:lnTo>
                  <a:lnTo>
                    <a:pt x="1695533" y="284571"/>
                  </a:lnTo>
                  <a:lnTo>
                    <a:pt x="1769616" y="301003"/>
                  </a:lnTo>
                  <a:lnTo>
                    <a:pt x="1825934" y="319615"/>
                  </a:lnTo>
                  <a:lnTo>
                    <a:pt x="2006748" y="110068"/>
                  </a:lnTo>
                  <a:lnTo>
                    <a:pt x="2017887" y="114145"/>
                  </a:lnTo>
                  <a:cubicBezTo>
                    <a:pt x="2104775" y="150896"/>
                    <a:pt x="2187342" y="195860"/>
                    <a:pt x="2264616" y="248065"/>
                  </a:cubicBezTo>
                  <a:lnTo>
                    <a:pt x="2337523" y="302584"/>
                  </a:lnTo>
                  <a:lnTo>
                    <a:pt x="2247066" y="562199"/>
                  </a:lnTo>
                  <a:lnTo>
                    <a:pt x="2280217" y="591137"/>
                  </a:lnTo>
                  <a:lnTo>
                    <a:pt x="2343125" y="657838"/>
                  </a:lnTo>
                  <a:lnTo>
                    <a:pt x="2602428" y="567489"/>
                  </a:lnTo>
                  <a:lnTo>
                    <a:pt x="2656947" y="640396"/>
                  </a:lnTo>
                  <a:cubicBezTo>
                    <a:pt x="2709152" y="717670"/>
                    <a:pt x="2754117" y="800238"/>
                    <a:pt x="2790867" y="887125"/>
                  </a:cubicBezTo>
                  <a:lnTo>
                    <a:pt x="2794944" y="898265"/>
                  </a:lnTo>
                  <a:lnTo>
                    <a:pt x="2586495" y="1078131"/>
                  </a:lnTo>
                  <a:lnTo>
                    <a:pt x="2616181" y="1182468"/>
                  </a:lnTo>
                  <a:lnTo>
                    <a:pt x="2621126" y="1209611"/>
                  </a:lnTo>
                  <a:lnTo>
                    <a:pt x="2890957" y="1261036"/>
                  </a:lnTo>
                  <a:lnTo>
                    <a:pt x="2897513" y="1303996"/>
                  </a:lnTo>
                  <a:cubicBezTo>
                    <a:pt x="2902472" y="1352825"/>
                    <a:pt x="2905012" y="1402369"/>
                    <a:pt x="2905012" y="1452506"/>
                  </a:cubicBezTo>
                  <a:cubicBezTo>
                    <a:pt x="2905012" y="1502643"/>
                    <a:pt x="2902472" y="1552187"/>
                    <a:pt x="2897513" y="1601016"/>
                  </a:cubicBezTo>
                  <a:lnTo>
                    <a:pt x="2890957" y="1643977"/>
                  </a:lnTo>
                  <a:lnTo>
                    <a:pt x="2620440" y="1695533"/>
                  </a:lnTo>
                  <a:lnTo>
                    <a:pt x="2604008" y="1769614"/>
                  </a:lnTo>
                  <a:lnTo>
                    <a:pt x="2585396" y="1825933"/>
                  </a:lnTo>
                  <a:lnTo>
                    <a:pt x="2794944" y="2006748"/>
                  </a:lnTo>
                  <a:lnTo>
                    <a:pt x="2790867" y="2017887"/>
                  </a:lnTo>
                  <a:cubicBezTo>
                    <a:pt x="2754117" y="2104775"/>
                    <a:pt x="2709152" y="2187342"/>
                    <a:pt x="2656947" y="2264616"/>
                  </a:cubicBezTo>
                  <a:lnTo>
                    <a:pt x="2602428" y="2337523"/>
                  </a:lnTo>
                  <a:lnTo>
                    <a:pt x="2342811" y="2247065"/>
                  </a:lnTo>
                  <a:lnTo>
                    <a:pt x="2313875" y="2280215"/>
                  </a:lnTo>
                  <a:lnTo>
                    <a:pt x="2247174" y="2343123"/>
                  </a:lnTo>
                  <a:lnTo>
                    <a:pt x="2337523" y="2602428"/>
                  </a:lnTo>
                  <a:lnTo>
                    <a:pt x="2264616" y="2656947"/>
                  </a:lnTo>
                  <a:cubicBezTo>
                    <a:pt x="2187342" y="2709152"/>
                    <a:pt x="2104775" y="2754117"/>
                    <a:pt x="2017887" y="2790867"/>
                  </a:cubicBezTo>
                  <a:lnTo>
                    <a:pt x="2006748" y="2794944"/>
                  </a:lnTo>
                  <a:lnTo>
                    <a:pt x="1826880" y="2586493"/>
                  </a:lnTo>
                  <a:lnTo>
                    <a:pt x="1722544" y="2616179"/>
                  </a:lnTo>
                  <a:lnTo>
                    <a:pt x="1695403" y="2621123"/>
                  </a:lnTo>
                  <a:lnTo>
                    <a:pt x="1643977" y="2890957"/>
                  </a:lnTo>
                  <a:lnTo>
                    <a:pt x="1601017" y="2897513"/>
                  </a:lnTo>
                  <a:cubicBezTo>
                    <a:pt x="1552188" y="2902472"/>
                    <a:pt x="1502644" y="2905012"/>
                    <a:pt x="1452506" y="2905012"/>
                  </a:cubicBezTo>
                  <a:cubicBezTo>
                    <a:pt x="1402369" y="2905012"/>
                    <a:pt x="1352825" y="2902472"/>
                    <a:pt x="1303996" y="2897513"/>
                  </a:cubicBezTo>
                  <a:lnTo>
                    <a:pt x="1261036" y="2890957"/>
                  </a:lnTo>
                  <a:lnTo>
                    <a:pt x="1209479" y="2620437"/>
                  </a:lnTo>
                  <a:lnTo>
                    <a:pt x="1135396" y="2604005"/>
                  </a:lnTo>
                  <a:lnTo>
                    <a:pt x="1079081" y="2585394"/>
                  </a:lnTo>
                  <a:lnTo>
                    <a:pt x="898265" y="2794944"/>
                  </a:lnTo>
                  <a:lnTo>
                    <a:pt x="887125" y="2790867"/>
                  </a:lnTo>
                  <a:cubicBezTo>
                    <a:pt x="800238" y="2754117"/>
                    <a:pt x="717670" y="2709152"/>
                    <a:pt x="640396" y="2656947"/>
                  </a:cubicBezTo>
                  <a:lnTo>
                    <a:pt x="567489" y="2602428"/>
                  </a:lnTo>
                  <a:lnTo>
                    <a:pt x="657947" y="2342810"/>
                  </a:lnTo>
                  <a:lnTo>
                    <a:pt x="624796" y="2313872"/>
                  </a:lnTo>
                  <a:lnTo>
                    <a:pt x="561890" y="2247174"/>
                  </a:lnTo>
                  <a:lnTo>
                    <a:pt x="302584" y="2337523"/>
                  </a:lnTo>
                  <a:lnTo>
                    <a:pt x="248066" y="2264616"/>
                  </a:lnTo>
                  <a:cubicBezTo>
                    <a:pt x="195860" y="2187342"/>
                    <a:pt x="150896" y="2104775"/>
                    <a:pt x="114145" y="2017887"/>
                  </a:cubicBezTo>
                  <a:lnTo>
                    <a:pt x="110068" y="2006748"/>
                  </a:lnTo>
                  <a:lnTo>
                    <a:pt x="318519" y="1826880"/>
                  </a:lnTo>
                  <a:lnTo>
                    <a:pt x="288831" y="1722541"/>
                  </a:lnTo>
                  <a:lnTo>
                    <a:pt x="283887" y="1695402"/>
                  </a:lnTo>
                  <a:lnTo>
                    <a:pt x="14056" y="1643977"/>
                  </a:lnTo>
                  <a:lnTo>
                    <a:pt x="7499" y="1601016"/>
                  </a:lnTo>
                  <a:cubicBezTo>
                    <a:pt x="2541" y="1552187"/>
                    <a:pt x="0" y="1502643"/>
                    <a:pt x="0" y="1452506"/>
                  </a:cubicBezTo>
                  <a:cubicBezTo>
                    <a:pt x="0" y="1402369"/>
                    <a:pt x="2541" y="1352825"/>
                    <a:pt x="7499" y="1303996"/>
                  </a:cubicBezTo>
                  <a:lnTo>
                    <a:pt x="14056" y="1261036"/>
                  </a:lnTo>
                  <a:lnTo>
                    <a:pt x="284572" y="1209480"/>
                  </a:lnTo>
                  <a:lnTo>
                    <a:pt x="301005" y="1135394"/>
                  </a:lnTo>
                  <a:lnTo>
                    <a:pt x="319616" y="1079079"/>
                  </a:lnTo>
                  <a:lnTo>
                    <a:pt x="110068" y="898264"/>
                  </a:lnTo>
                  <a:lnTo>
                    <a:pt x="114145" y="887125"/>
                  </a:lnTo>
                  <a:cubicBezTo>
                    <a:pt x="150896" y="800238"/>
                    <a:pt x="195860" y="717670"/>
                    <a:pt x="248066" y="640396"/>
                  </a:cubicBezTo>
                  <a:lnTo>
                    <a:pt x="302584" y="567489"/>
                  </a:lnTo>
                  <a:lnTo>
                    <a:pt x="562199" y="657946"/>
                  </a:lnTo>
                  <a:lnTo>
                    <a:pt x="591138" y="624794"/>
                  </a:lnTo>
                  <a:lnTo>
                    <a:pt x="657838" y="561888"/>
                  </a:lnTo>
                  <a:lnTo>
                    <a:pt x="567489" y="302584"/>
                  </a:lnTo>
                  <a:lnTo>
                    <a:pt x="640396" y="248065"/>
                  </a:lnTo>
                  <a:cubicBezTo>
                    <a:pt x="717670" y="195860"/>
                    <a:pt x="800238" y="150896"/>
                    <a:pt x="887125" y="114145"/>
                  </a:cubicBezTo>
                  <a:lnTo>
                    <a:pt x="898265" y="110068"/>
                  </a:lnTo>
                  <a:lnTo>
                    <a:pt x="1078131" y="318516"/>
                  </a:lnTo>
                  <a:lnTo>
                    <a:pt x="1182469" y="288830"/>
                  </a:lnTo>
                  <a:lnTo>
                    <a:pt x="1209611" y="283886"/>
                  </a:lnTo>
                  <a:lnTo>
                    <a:pt x="1261036" y="14056"/>
                  </a:lnTo>
                  <a:lnTo>
                    <a:pt x="1303996" y="7499"/>
                  </a:lnTo>
                  <a:cubicBezTo>
                    <a:pt x="1352825" y="2540"/>
                    <a:pt x="1402369" y="0"/>
                    <a:pt x="1452506"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E932F"/>
                </a:solidFill>
              </a:endParaRPr>
            </a:p>
          </p:txBody>
        </p:sp>
        <p:sp>
          <p:nvSpPr>
            <p:cNvPr id="17" name="椭圆 16"/>
            <p:cNvSpPr/>
            <p:nvPr/>
          </p:nvSpPr>
          <p:spPr>
            <a:xfrm>
              <a:off x="4710168" y="2738381"/>
              <a:ext cx="2152649" cy="2152650"/>
            </a:xfrm>
            <a:prstGeom prst="ellipse">
              <a:avLst/>
            </a:prstGeom>
            <a:grpFill/>
            <a:ln w="19050">
              <a:gradFill>
                <a:gsLst>
                  <a:gs pos="100000">
                    <a:schemeClr val="accent1">
                      <a:lumMod val="5000"/>
                      <a:lumOff val="95000"/>
                    </a:schemeClr>
                  </a:gs>
                  <a:gs pos="0">
                    <a:srgbClr val="EEEEE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E932F"/>
                </a:solidFill>
              </a:endParaRPr>
            </a:p>
          </p:txBody>
        </p:sp>
        <p:sp>
          <p:nvSpPr>
            <p:cNvPr id="18" name="椭圆 17"/>
            <p:cNvSpPr/>
            <p:nvPr/>
          </p:nvSpPr>
          <p:spPr>
            <a:xfrm>
              <a:off x="4710169" y="2738382"/>
              <a:ext cx="2152650" cy="2152648"/>
            </a:xfrm>
            <a:prstGeom prst="ellipse">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E932F"/>
                </a:solidFill>
              </a:endParaRPr>
            </a:p>
          </p:txBody>
        </p:sp>
      </p:grpSp>
      <p:grpSp>
        <p:nvGrpSpPr>
          <p:cNvPr id="23" name="组合 22"/>
          <p:cNvGrpSpPr/>
          <p:nvPr/>
        </p:nvGrpSpPr>
        <p:grpSpPr>
          <a:xfrm>
            <a:off x="10584708" y="4913572"/>
            <a:ext cx="680232" cy="680232"/>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24" name="椭圆 23"/>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00"/>
            </a:p>
          </p:txBody>
        </p:sp>
      </p:grpSp>
      <p:grpSp>
        <p:nvGrpSpPr>
          <p:cNvPr id="26" name="组合 25"/>
          <p:cNvGrpSpPr/>
          <p:nvPr/>
        </p:nvGrpSpPr>
        <p:grpSpPr>
          <a:xfrm>
            <a:off x="10380639" y="5580869"/>
            <a:ext cx="340116" cy="340116"/>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27" name="椭圆 26"/>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00"/>
            </a:p>
          </p:txBody>
        </p:sp>
      </p:grpSp>
      <p:grpSp>
        <p:nvGrpSpPr>
          <p:cNvPr id="29" name="组合 28"/>
          <p:cNvGrpSpPr/>
          <p:nvPr/>
        </p:nvGrpSpPr>
        <p:grpSpPr>
          <a:xfrm>
            <a:off x="8293905" y="4954448"/>
            <a:ext cx="893928" cy="893928"/>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30" name="椭圆 29"/>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00"/>
            </a:p>
          </p:txBody>
        </p:sp>
      </p:grpSp>
      <p:grpSp>
        <p:nvGrpSpPr>
          <p:cNvPr id="32" name="组合 31"/>
          <p:cNvGrpSpPr/>
          <p:nvPr/>
        </p:nvGrpSpPr>
        <p:grpSpPr>
          <a:xfrm>
            <a:off x="9365472" y="5946848"/>
            <a:ext cx="209892" cy="209892"/>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33" name="椭圆 32"/>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00"/>
            </a:p>
          </p:txBody>
        </p:sp>
      </p:grpSp>
      <p:grpSp>
        <p:nvGrpSpPr>
          <p:cNvPr id="35" name="组合 34"/>
          <p:cNvGrpSpPr/>
          <p:nvPr/>
        </p:nvGrpSpPr>
        <p:grpSpPr>
          <a:xfrm>
            <a:off x="10010963" y="3993859"/>
            <a:ext cx="680232" cy="680232"/>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36" name="椭圆 35"/>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00"/>
            </a:p>
          </p:txBody>
        </p:sp>
      </p:grpSp>
      <p:grpSp>
        <p:nvGrpSpPr>
          <p:cNvPr id="38" name="组合 37"/>
          <p:cNvGrpSpPr/>
          <p:nvPr/>
        </p:nvGrpSpPr>
        <p:grpSpPr>
          <a:xfrm>
            <a:off x="10324342" y="4762798"/>
            <a:ext cx="209892" cy="209892"/>
            <a:chOff x="3724323" y="1908536"/>
            <a:chExt cx="1329153" cy="1329153"/>
          </a:xfrm>
          <a:gradFill>
            <a:gsLst>
              <a:gs pos="62000">
                <a:srgbClr val="C69135"/>
              </a:gs>
              <a:gs pos="34200">
                <a:srgbClr val="E6D38F"/>
              </a:gs>
              <a:gs pos="0">
                <a:srgbClr val="FCD860"/>
              </a:gs>
              <a:gs pos="100000">
                <a:srgbClr val="F1DF97"/>
              </a:gs>
            </a:gsLst>
            <a:lin ang="12000000" scaled="0"/>
          </a:gradFill>
        </p:grpSpPr>
        <p:sp>
          <p:nvSpPr>
            <p:cNvPr id="39" name="椭圆 38"/>
            <p:cNvSpPr/>
            <p:nvPr/>
          </p:nvSpPr>
          <p:spPr>
            <a:xfrm>
              <a:off x="3724323" y="1908536"/>
              <a:ext cx="1329153" cy="1329153"/>
            </a:xfrm>
            <a:prstGeom prst="ellipse">
              <a:avLst/>
            </a:prstGeom>
            <a:solidFill>
              <a:srgbClr val="0070C0"/>
            </a:solidFill>
            <a:ln w="28575">
              <a:solidFill>
                <a:srgbClr val="0070C0"/>
              </a:solidFill>
            </a:ln>
            <a:effectLst>
              <a:outerShdw blurRad="279400" dist="889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839838" y="2024052"/>
              <a:ext cx="1098122" cy="1098122"/>
            </a:xfrm>
            <a:prstGeom prst="ellipse">
              <a:avLst/>
            </a:prstGeom>
            <a:solidFill>
              <a:schemeClr val="bg1">
                <a:lumMod val="9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700"/>
            </a:p>
          </p:txBody>
        </p:sp>
      </p:grpSp>
      <p:pic>
        <p:nvPicPr>
          <p:cNvPr id="42" name="图片 4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812781" y="119368"/>
            <a:ext cx="2514600" cy="7543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文本框 2"/>
          <p:cNvSpPr>
            <a:spLocks noChangeArrowheads="1"/>
          </p:cNvSpPr>
          <p:nvPr/>
        </p:nvSpPr>
        <p:spPr bwMode="auto">
          <a:xfrm>
            <a:off x="5196230" y="838524"/>
            <a:ext cx="2911374" cy="2273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175" dirty="0">
                <a:solidFill>
                  <a:srgbClr val="393939"/>
                </a:solidFill>
                <a:latin typeface="方正姚体" panose="02010601030101010101" pitchFamily="2" charset="-122"/>
                <a:ea typeface="方正姚体" panose="02010601030101010101" pitchFamily="2" charset="-122"/>
                <a:sym typeface="方正姚体" panose="02010601030101010101" pitchFamily="2" charset="-122"/>
              </a:rPr>
              <a:t>021</a:t>
            </a:r>
            <a:endParaRPr lang="zh-CN" altLang="en-US" sz="14175" dirty="0">
              <a:solidFill>
                <a:srgbClr val="393939"/>
              </a:solidFill>
              <a:latin typeface="方正姚体" panose="02010601030101010101" pitchFamily="2" charset="-122"/>
              <a:ea typeface="方正姚体" panose="02010601030101010101" pitchFamily="2" charset="-122"/>
              <a:sym typeface="方正姚体" panose="02010601030101010101" pitchFamily="2" charset="-122"/>
            </a:endParaRPr>
          </a:p>
        </p:txBody>
      </p:sp>
      <p:sp>
        <p:nvSpPr>
          <p:cNvPr id="10" name="矩形 136"/>
          <p:cNvSpPr>
            <a:spLocks noChangeArrowheads="1"/>
          </p:cNvSpPr>
          <p:nvPr/>
        </p:nvSpPr>
        <p:spPr bwMode="auto">
          <a:xfrm>
            <a:off x="4083513" y="3284518"/>
            <a:ext cx="33528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defRPr/>
            </a:pPr>
            <a:r>
              <a:rPr lang="zh-CN" altLang="en-US" sz="6235" dirty="0">
                <a:solidFill>
                  <a:srgbClr val="1557AE"/>
                </a:solidFill>
                <a:latin typeface="微软雅黑" panose="020B0503020204020204" pitchFamily="34" charset="-122"/>
                <a:ea typeface="微软雅黑" panose="020B0503020204020204" pitchFamily="34" charset="-122"/>
                <a:sym typeface="微软雅黑" panose="020B0503020204020204" pitchFamily="34" charset="-122"/>
              </a:rPr>
              <a:t>研究内容</a:t>
            </a:r>
            <a:endParaRPr lang="zh-CN" altLang="en-US" sz="6235" dirty="0">
              <a:solidFill>
                <a:srgbClr val="1557AE"/>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7" name="直接连接符 16"/>
          <p:cNvCxnSpPr/>
          <p:nvPr/>
        </p:nvCxnSpPr>
        <p:spPr bwMode="auto">
          <a:xfrm>
            <a:off x="3283678" y="4335117"/>
            <a:ext cx="4828630" cy="0"/>
          </a:xfrm>
          <a:prstGeom prst="line">
            <a:avLst/>
          </a:prstGeom>
          <a:solidFill>
            <a:schemeClr val="accent1"/>
          </a:solidFill>
          <a:ln w="19050" cap="flat" cmpd="sng" algn="ctr">
            <a:solidFill>
              <a:schemeClr val="tx2">
                <a:lumMod val="75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5065" name="组合 126"/>
          <p:cNvGrpSpPr/>
          <p:nvPr/>
        </p:nvGrpSpPr>
        <p:grpSpPr bwMode="auto">
          <a:xfrm rot="10800000" flipH="1">
            <a:off x="3706691" y="1006529"/>
            <a:ext cx="4005108" cy="2055055"/>
            <a:chOff x="-152726" y="0"/>
            <a:chExt cx="5865488" cy="1257300"/>
          </a:xfrm>
        </p:grpSpPr>
        <p:sp>
          <p:nvSpPr>
            <p:cNvPr id="21" name="矩形 127"/>
            <p:cNvSpPr>
              <a:spLocks noChangeArrowheads="1"/>
            </p:cNvSpPr>
            <p:nvPr/>
          </p:nvSpPr>
          <p:spPr bwMode="auto">
            <a:xfrm>
              <a:off x="-152726" y="918"/>
              <a:ext cx="364671" cy="1257300"/>
            </a:xfrm>
            <a:prstGeom prst="rect">
              <a:avLst/>
            </a:prstGeom>
            <a:solidFill>
              <a:schemeClr val="tx2">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22" name="矩形 128"/>
            <p:cNvSpPr>
              <a:spLocks noChangeArrowheads="1"/>
            </p:cNvSpPr>
            <p:nvPr/>
          </p:nvSpPr>
          <p:spPr bwMode="auto">
            <a:xfrm>
              <a:off x="359131" y="918"/>
              <a:ext cx="579958" cy="12573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23" name="矩形 129"/>
            <p:cNvSpPr>
              <a:spLocks noChangeArrowheads="1"/>
            </p:cNvSpPr>
            <p:nvPr/>
          </p:nvSpPr>
          <p:spPr bwMode="auto">
            <a:xfrm>
              <a:off x="1128015" y="0"/>
              <a:ext cx="681012" cy="1257300"/>
            </a:xfrm>
            <a:prstGeom prst="rect">
              <a:avLst/>
            </a:prstGeom>
            <a:solidFill>
              <a:srgbClr val="1557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sp>
          <p:nvSpPr>
            <p:cNvPr id="24" name="矩形 130"/>
            <p:cNvSpPr>
              <a:spLocks noChangeArrowheads="1"/>
            </p:cNvSpPr>
            <p:nvPr/>
          </p:nvSpPr>
          <p:spPr bwMode="auto">
            <a:xfrm>
              <a:off x="4877973" y="0"/>
              <a:ext cx="832591" cy="1257300"/>
            </a:xfrm>
            <a:prstGeom prst="rect">
              <a:avLst/>
            </a:prstGeom>
            <a:solidFill>
              <a:srgbClr val="1557AE"/>
            </a:solidFill>
            <a:ln w="12700" cmpd="sng">
              <a:solidFill>
                <a:srgbClr val="6C5B7B"/>
              </a:solidFill>
              <a:miter lim="800000"/>
            </a:ln>
          </p:spPr>
          <p:txBody>
            <a:bodyPr anchor="ctr"/>
            <a:lstStyle/>
            <a:p>
              <a:pPr algn="ctr">
                <a:defRPr/>
              </a:pPr>
              <a:endParaRPr lang="zh-CN" altLang="en-US">
                <a:solidFill>
                  <a:srgbClr val="FFFFFF"/>
                </a:solidFill>
                <a:latin typeface="宋体" panose="02010600030101010101" pitchFamily="2" charset="-122"/>
                <a:sym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6"/>
          <p:cNvSpPr/>
          <p:nvPr/>
        </p:nvSpPr>
        <p:spPr bwMode="auto">
          <a:xfrm>
            <a:off x="1057910" y="1220470"/>
            <a:ext cx="9553575" cy="984885"/>
          </a:xfrm>
          <a:custGeom>
            <a:avLst/>
            <a:gdLst>
              <a:gd name="T0" fmla="*/ 75 w 12630"/>
              <a:gd name="T1" fmla="*/ 0 h 856"/>
              <a:gd name="T2" fmla="*/ 12555 w 12630"/>
              <a:gd name="T3" fmla="*/ 0 h 856"/>
              <a:gd name="T4" fmla="*/ 12630 w 12630"/>
              <a:gd name="T5" fmla="*/ 94 h 856"/>
              <a:gd name="T6" fmla="*/ 12630 w 12630"/>
              <a:gd name="T7" fmla="*/ 763 h 856"/>
              <a:gd name="T8" fmla="*/ 12555 w 12630"/>
              <a:gd name="T9" fmla="*/ 856 h 856"/>
              <a:gd name="T10" fmla="*/ 75 w 12630"/>
              <a:gd name="T11" fmla="*/ 856 h 856"/>
              <a:gd name="T12" fmla="*/ 0 w 12630"/>
              <a:gd name="T13" fmla="*/ 763 h 856"/>
              <a:gd name="T14" fmla="*/ 0 w 12630"/>
              <a:gd name="T15" fmla="*/ 94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3"/>
                  <a:pt x="12630" y="94"/>
                </a:cubicBezTo>
                <a:lnTo>
                  <a:pt x="12630" y="763"/>
                </a:lnTo>
                <a:cubicBezTo>
                  <a:pt x="12630" y="814"/>
                  <a:pt x="12597" y="856"/>
                  <a:pt x="12555" y="856"/>
                </a:cubicBezTo>
                <a:lnTo>
                  <a:pt x="75" y="856"/>
                </a:lnTo>
                <a:cubicBezTo>
                  <a:pt x="34" y="856"/>
                  <a:pt x="0" y="814"/>
                  <a:pt x="0" y="763"/>
                </a:cubicBezTo>
                <a:lnTo>
                  <a:pt x="0" y="94"/>
                </a:lnTo>
                <a:cubicBezTo>
                  <a:pt x="0" y="43"/>
                  <a:pt x="34" y="0"/>
                  <a:pt x="75" y="0"/>
                </a:cubicBezTo>
                <a:close/>
              </a:path>
            </a:pathLst>
          </a:custGeom>
          <a:solidFill>
            <a:schemeClr val="bg1">
              <a:lumMod val="85000"/>
            </a:schemeClr>
          </a:solidFill>
          <a:ln w="10" cap="flat">
            <a:solidFill>
              <a:srgbClr val="484849">
                <a:lumMod val="40000"/>
                <a:lumOff val="60000"/>
              </a:srgbClr>
            </a:solidFill>
            <a:prstDash val="solid"/>
            <a:miter lim="800000"/>
          </a:ln>
        </p:spPr>
        <p:txBody>
          <a:bodyPr lIns="86365" tIns="43181" rIns="86365" bIns="43181"/>
          <a:lstStyle/>
          <a:p>
            <a:pPr defTabSz="1151890" fontAlgn="auto">
              <a:spcBef>
                <a:spcPts val="0"/>
              </a:spcBef>
              <a:spcAft>
                <a:spcPts val="0"/>
              </a:spcAft>
              <a:defRPr/>
            </a:pPr>
            <a:endParaRPr lang="zh-CN" altLang="en-US" sz="2265" kern="0">
              <a:solidFill>
                <a:sysClr val="windowText" lastClr="000000"/>
              </a:solidFill>
              <a:latin typeface="Calibri" panose="020F0502020204030204"/>
              <a:ea typeface="宋体" panose="02010600030101010101" pitchFamily="2" charset="-122"/>
            </a:endParaRPr>
          </a:p>
        </p:txBody>
      </p:sp>
      <p:sp>
        <p:nvSpPr>
          <p:cNvPr id="12" name="Freeform 7"/>
          <p:cNvSpPr/>
          <p:nvPr/>
        </p:nvSpPr>
        <p:spPr bwMode="auto">
          <a:xfrm>
            <a:off x="1057910" y="2596515"/>
            <a:ext cx="9553575" cy="845185"/>
          </a:xfrm>
          <a:custGeom>
            <a:avLst/>
            <a:gdLst>
              <a:gd name="T0" fmla="*/ 75 w 12630"/>
              <a:gd name="T1" fmla="*/ 0 h 856"/>
              <a:gd name="T2" fmla="*/ 12555 w 12630"/>
              <a:gd name="T3" fmla="*/ 0 h 856"/>
              <a:gd name="T4" fmla="*/ 12630 w 12630"/>
              <a:gd name="T5" fmla="*/ 94 h 856"/>
              <a:gd name="T6" fmla="*/ 12630 w 12630"/>
              <a:gd name="T7" fmla="*/ 763 h 856"/>
              <a:gd name="T8" fmla="*/ 12555 w 12630"/>
              <a:gd name="T9" fmla="*/ 856 h 856"/>
              <a:gd name="T10" fmla="*/ 75 w 12630"/>
              <a:gd name="T11" fmla="*/ 856 h 856"/>
              <a:gd name="T12" fmla="*/ 0 w 12630"/>
              <a:gd name="T13" fmla="*/ 763 h 856"/>
              <a:gd name="T14" fmla="*/ 0 w 12630"/>
              <a:gd name="T15" fmla="*/ 94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2"/>
                  <a:pt x="12630" y="94"/>
                </a:cubicBezTo>
                <a:lnTo>
                  <a:pt x="12630" y="763"/>
                </a:lnTo>
                <a:cubicBezTo>
                  <a:pt x="12630" y="814"/>
                  <a:pt x="12597" y="856"/>
                  <a:pt x="12555" y="856"/>
                </a:cubicBezTo>
                <a:lnTo>
                  <a:pt x="75" y="856"/>
                </a:lnTo>
                <a:cubicBezTo>
                  <a:pt x="34" y="856"/>
                  <a:pt x="0" y="814"/>
                  <a:pt x="0" y="763"/>
                </a:cubicBezTo>
                <a:lnTo>
                  <a:pt x="0" y="94"/>
                </a:lnTo>
                <a:cubicBezTo>
                  <a:pt x="0" y="42"/>
                  <a:pt x="34" y="0"/>
                  <a:pt x="75" y="0"/>
                </a:cubicBezTo>
                <a:close/>
              </a:path>
            </a:pathLst>
          </a:custGeom>
          <a:solidFill>
            <a:schemeClr val="bg1">
              <a:lumMod val="85000"/>
            </a:schemeClr>
          </a:solidFill>
          <a:ln w="10" cap="flat">
            <a:solidFill>
              <a:srgbClr val="484849">
                <a:lumMod val="40000"/>
                <a:lumOff val="60000"/>
              </a:srgbClr>
            </a:solidFill>
            <a:prstDash val="solid"/>
            <a:miter lim="800000"/>
          </a:ln>
        </p:spPr>
        <p:txBody>
          <a:bodyPr lIns="86365" tIns="43181" rIns="86365" bIns="43181"/>
          <a:lstStyle/>
          <a:p>
            <a:pPr defTabSz="1151890" fontAlgn="auto">
              <a:spcBef>
                <a:spcPts val="0"/>
              </a:spcBef>
              <a:spcAft>
                <a:spcPts val="0"/>
              </a:spcAft>
              <a:defRPr/>
            </a:pPr>
            <a:endParaRPr lang="zh-CN" altLang="en-US" sz="2265" kern="0">
              <a:solidFill>
                <a:sysClr val="windowText" lastClr="000000"/>
              </a:solidFill>
              <a:latin typeface="Calibri" panose="020F0502020204030204"/>
              <a:ea typeface="宋体" panose="02010600030101010101" pitchFamily="2" charset="-122"/>
            </a:endParaRPr>
          </a:p>
        </p:txBody>
      </p:sp>
      <p:sp>
        <p:nvSpPr>
          <p:cNvPr id="13" name="Freeform 8"/>
          <p:cNvSpPr/>
          <p:nvPr/>
        </p:nvSpPr>
        <p:spPr bwMode="auto">
          <a:xfrm>
            <a:off x="1057910" y="3789680"/>
            <a:ext cx="9553575" cy="835025"/>
          </a:xfrm>
          <a:custGeom>
            <a:avLst/>
            <a:gdLst>
              <a:gd name="T0" fmla="*/ 75 w 12630"/>
              <a:gd name="T1" fmla="*/ 0 h 856"/>
              <a:gd name="T2" fmla="*/ 12555 w 12630"/>
              <a:gd name="T3" fmla="*/ 0 h 856"/>
              <a:gd name="T4" fmla="*/ 12630 w 12630"/>
              <a:gd name="T5" fmla="*/ 93 h 856"/>
              <a:gd name="T6" fmla="*/ 12630 w 12630"/>
              <a:gd name="T7" fmla="*/ 762 h 856"/>
              <a:gd name="T8" fmla="*/ 12555 w 12630"/>
              <a:gd name="T9" fmla="*/ 856 h 856"/>
              <a:gd name="T10" fmla="*/ 75 w 12630"/>
              <a:gd name="T11" fmla="*/ 856 h 856"/>
              <a:gd name="T12" fmla="*/ 0 w 12630"/>
              <a:gd name="T13" fmla="*/ 762 h 856"/>
              <a:gd name="T14" fmla="*/ 0 w 12630"/>
              <a:gd name="T15" fmla="*/ 93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2"/>
                  <a:pt x="12630" y="93"/>
                </a:cubicBezTo>
                <a:lnTo>
                  <a:pt x="12630" y="762"/>
                </a:lnTo>
                <a:cubicBezTo>
                  <a:pt x="12630" y="814"/>
                  <a:pt x="12597" y="856"/>
                  <a:pt x="12555" y="856"/>
                </a:cubicBezTo>
                <a:lnTo>
                  <a:pt x="75" y="856"/>
                </a:lnTo>
                <a:cubicBezTo>
                  <a:pt x="34" y="856"/>
                  <a:pt x="0" y="814"/>
                  <a:pt x="0" y="762"/>
                </a:cubicBezTo>
                <a:lnTo>
                  <a:pt x="0" y="93"/>
                </a:lnTo>
                <a:cubicBezTo>
                  <a:pt x="0" y="42"/>
                  <a:pt x="34" y="0"/>
                  <a:pt x="75" y="0"/>
                </a:cubicBezTo>
                <a:close/>
              </a:path>
            </a:pathLst>
          </a:custGeom>
          <a:solidFill>
            <a:schemeClr val="bg1">
              <a:lumMod val="85000"/>
            </a:schemeClr>
          </a:solidFill>
          <a:ln w="10" cap="flat">
            <a:solidFill>
              <a:srgbClr val="484849">
                <a:lumMod val="40000"/>
                <a:lumOff val="60000"/>
              </a:srgbClr>
            </a:solidFill>
            <a:prstDash val="solid"/>
            <a:miter lim="800000"/>
          </a:ln>
        </p:spPr>
        <p:txBody>
          <a:bodyPr lIns="86365" tIns="43181" rIns="86365" bIns="43181"/>
          <a:lstStyle/>
          <a:p>
            <a:pPr defTabSz="1151890" fontAlgn="auto">
              <a:spcBef>
                <a:spcPts val="0"/>
              </a:spcBef>
              <a:spcAft>
                <a:spcPts val="0"/>
              </a:spcAft>
              <a:defRPr/>
            </a:pPr>
            <a:endParaRPr lang="zh-CN" altLang="en-US" sz="2265" kern="0">
              <a:solidFill>
                <a:sysClr val="windowText" lastClr="000000"/>
              </a:solidFill>
              <a:latin typeface="Calibri" panose="020F0502020204030204"/>
              <a:ea typeface="宋体" panose="02010600030101010101" pitchFamily="2" charset="-122"/>
            </a:endParaRPr>
          </a:p>
        </p:txBody>
      </p:sp>
      <p:sp>
        <p:nvSpPr>
          <p:cNvPr id="14" name="Freeform 9"/>
          <p:cNvSpPr/>
          <p:nvPr/>
        </p:nvSpPr>
        <p:spPr bwMode="auto">
          <a:xfrm>
            <a:off x="1057910" y="4962525"/>
            <a:ext cx="9553575" cy="817245"/>
          </a:xfrm>
          <a:custGeom>
            <a:avLst/>
            <a:gdLst>
              <a:gd name="T0" fmla="*/ 75 w 12630"/>
              <a:gd name="T1" fmla="*/ 0 h 856"/>
              <a:gd name="T2" fmla="*/ 12555 w 12630"/>
              <a:gd name="T3" fmla="*/ 0 h 856"/>
              <a:gd name="T4" fmla="*/ 12630 w 12630"/>
              <a:gd name="T5" fmla="*/ 93 h 856"/>
              <a:gd name="T6" fmla="*/ 12630 w 12630"/>
              <a:gd name="T7" fmla="*/ 762 h 856"/>
              <a:gd name="T8" fmla="*/ 12555 w 12630"/>
              <a:gd name="T9" fmla="*/ 856 h 856"/>
              <a:gd name="T10" fmla="*/ 75 w 12630"/>
              <a:gd name="T11" fmla="*/ 856 h 856"/>
              <a:gd name="T12" fmla="*/ 0 w 12630"/>
              <a:gd name="T13" fmla="*/ 762 h 856"/>
              <a:gd name="T14" fmla="*/ 0 w 12630"/>
              <a:gd name="T15" fmla="*/ 93 h 856"/>
              <a:gd name="T16" fmla="*/ 75 w 12630"/>
              <a:gd name="T17"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30" h="856">
                <a:moveTo>
                  <a:pt x="75" y="0"/>
                </a:moveTo>
                <a:lnTo>
                  <a:pt x="12555" y="0"/>
                </a:lnTo>
                <a:cubicBezTo>
                  <a:pt x="12597" y="0"/>
                  <a:pt x="12630" y="42"/>
                  <a:pt x="12630" y="93"/>
                </a:cubicBezTo>
                <a:lnTo>
                  <a:pt x="12630" y="762"/>
                </a:lnTo>
                <a:cubicBezTo>
                  <a:pt x="12630" y="814"/>
                  <a:pt x="12597" y="856"/>
                  <a:pt x="12555" y="856"/>
                </a:cubicBezTo>
                <a:lnTo>
                  <a:pt x="75" y="856"/>
                </a:lnTo>
                <a:cubicBezTo>
                  <a:pt x="34" y="856"/>
                  <a:pt x="0" y="814"/>
                  <a:pt x="0" y="762"/>
                </a:cubicBezTo>
                <a:lnTo>
                  <a:pt x="0" y="93"/>
                </a:lnTo>
                <a:cubicBezTo>
                  <a:pt x="0" y="42"/>
                  <a:pt x="34" y="0"/>
                  <a:pt x="75" y="0"/>
                </a:cubicBezTo>
                <a:close/>
              </a:path>
            </a:pathLst>
          </a:custGeom>
          <a:solidFill>
            <a:schemeClr val="bg1">
              <a:lumMod val="85000"/>
            </a:schemeClr>
          </a:solidFill>
          <a:ln w="10" cap="flat">
            <a:solidFill>
              <a:srgbClr val="484849">
                <a:lumMod val="40000"/>
                <a:lumOff val="60000"/>
              </a:srgbClr>
            </a:solidFill>
            <a:prstDash val="solid"/>
            <a:miter lim="800000"/>
          </a:ln>
        </p:spPr>
        <p:txBody>
          <a:bodyPr lIns="86365" tIns="43181" rIns="86365" bIns="43181"/>
          <a:lstStyle/>
          <a:p>
            <a:pPr defTabSz="1151890" fontAlgn="auto">
              <a:spcBef>
                <a:spcPts val="0"/>
              </a:spcBef>
              <a:spcAft>
                <a:spcPts val="0"/>
              </a:spcAft>
              <a:defRPr/>
            </a:pPr>
            <a:endParaRPr lang="zh-CN" altLang="en-US" sz="2265" kern="0">
              <a:solidFill>
                <a:sysClr val="windowText" lastClr="000000"/>
              </a:solidFill>
              <a:latin typeface="Calibri" panose="020F0502020204030204"/>
              <a:ea typeface="宋体" panose="02010600030101010101" pitchFamily="2" charset="-122"/>
            </a:endParaRPr>
          </a:p>
        </p:txBody>
      </p:sp>
      <p:sp>
        <p:nvSpPr>
          <p:cNvPr id="15" name="Freeform 10"/>
          <p:cNvSpPr>
            <a:spLocks noEditPoints="1"/>
          </p:cNvSpPr>
          <p:nvPr/>
        </p:nvSpPr>
        <p:spPr bwMode="auto">
          <a:xfrm>
            <a:off x="1729635" y="1221032"/>
            <a:ext cx="1764048" cy="1375538"/>
          </a:xfrm>
          <a:custGeom>
            <a:avLst/>
            <a:gdLst>
              <a:gd name="T0" fmla="*/ 2333 w 2333"/>
              <a:gd name="T1" fmla="*/ 0 h 1818"/>
              <a:gd name="T2" fmla="*/ 2333 w 2333"/>
              <a:gd name="T3" fmla="*/ 1364 h 1818"/>
              <a:gd name="T4" fmla="*/ 1166 w 2333"/>
              <a:gd name="T5" fmla="*/ 1818 h 1818"/>
              <a:gd name="T6" fmla="*/ 0 w 2333"/>
              <a:gd name="T7" fmla="*/ 1364 h 1818"/>
              <a:gd name="T8" fmla="*/ 0 w 2333"/>
              <a:gd name="T9" fmla="*/ 0 h 1818"/>
              <a:gd name="T10" fmla="*/ 2333 w 2333"/>
              <a:gd name="T11" fmla="*/ 0 h 1818"/>
              <a:gd name="T12" fmla="*/ 1166 w 2333"/>
              <a:gd name="T13" fmla="*/ 0 h 1818"/>
            </a:gdLst>
            <a:ahLst/>
            <a:cxnLst>
              <a:cxn ang="0">
                <a:pos x="T0" y="T1"/>
              </a:cxn>
              <a:cxn ang="0">
                <a:pos x="T2" y="T3"/>
              </a:cxn>
              <a:cxn ang="0">
                <a:pos x="T4" y="T5"/>
              </a:cxn>
              <a:cxn ang="0">
                <a:pos x="T6" y="T7"/>
              </a:cxn>
              <a:cxn ang="0">
                <a:pos x="T8" y="T9"/>
              </a:cxn>
              <a:cxn ang="0">
                <a:pos x="T10" y="T11"/>
              </a:cxn>
              <a:cxn ang="0">
                <a:pos x="T12" y="T13"/>
              </a:cxn>
            </a:cxnLst>
            <a:rect l="0" t="0" r="r" b="b"/>
            <a:pathLst>
              <a:path w="2333" h="1818">
                <a:moveTo>
                  <a:pt x="2333" y="0"/>
                </a:moveTo>
                <a:lnTo>
                  <a:pt x="2333" y="1364"/>
                </a:lnTo>
                <a:lnTo>
                  <a:pt x="1166" y="1818"/>
                </a:lnTo>
                <a:lnTo>
                  <a:pt x="0" y="1364"/>
                </a:lnTo>
                <a:lnTo>
                  <a:pt x="0" y="0"/>
                </a:lnTo>
                <a:lnTo>
                  <a:pt x="2333" y="0"/>
                </a:lnTo>
                <a:close/>
                <a:moveTo>
                  <a:pt x="1166" y="0"/>
                </a:moveTo>
              </a:path>
            </a:pathLst>
          </a:custGeom>
          <a:solidFill>
            <a:schemeClr val="accent1"/>
          </a:solidFill>
          <a:ln>
            <a:noFill/>
          </a:ln>
        </p:spPr>
        <p:txBody>
          <a:bodyPr lIns="86365" tIns="43181" rIns="86365" bIns="43181"/>
          <a:lstStyle/>
          <a:p>
            <a:pPr defTabSz="1151890" fontAlgn="auto">
              <a:spcBef>
                <a:spcPts val="0"/>
              </a:spcBef>
              <a:spcAft>
                <a:spcPts val="0"/>
              </a:spcAft>
              <a:defRPr/>
            </a:pPr>
            <a:endParaRPr lang="zh-CN" altLang="en-US" sz="2265" kern="0">
              <a:solidFill>
                <a:sysClr val="windowText" lastClr="000000"/>
              </a:solidFill>
              <a:latin typeface="Calibri" panose="020F0502020204030204"/>
              <a:ea typeface="宋体" panose="02010600030101010101" pitchFamily="2" charset="-122"/>
            </a:endParaRPr>
          </a:p>
        </p:txBody>
      </p:sp>
      <p:sp>
        <p:nvSpPr>
          <p:cNvPr id="16" name="Freeform 11"/>
          <p:cNvSpPr>
            <a:spLocks noEditPoints="1"/>
          </p:cNvSpPr>
          <p:nvPr/>
        </p:nvSpPr>
        <p:spPr bwMode="auto">
          <a:xfrm>
            <a:off x="1729635" y="2446566"/>
            <a:ext cx="1764048" cy="1342536"/>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accent2"/>
          </a:solidFill>
          <a:ln>
            <a:noFill/>
          </a:ln>
        </p:spPr>
        <p:txBody>
          <a:bodyPr lIns="86365" tIns="43181" rIns="86365" bIns="43181"/>
          <a:lstStyle/>
          <a:p>
            <a:pPr defTabSz="1151890" fontAlgn="auto">
              <a:spcBef>
                <a:spcPts val="0"/>
              </a:spcBef>
              <a:spcAft>
                <a:spcPts val="0"/>
              </a:spcAft>
              <a:defRPr/>
            </a:pPr>
            <a:endParaRPr lang="zh-CN" altLang="en-US" sz="2265" kern="0">
              <a:solidFill>
                <a:sysClr val="windowText" lastClr="000000"/>
              </a:solidFill>
              <a:latin typeface="Calibri" panose="020F0502020204030204"/>
              <a:ea typeface="宋体" panose="02010600030101010101" pitchFamily="2" charset="-122"/>
            </a:endParaRPr>
          </a:p>
        </p:txBody>
      </p:sp>
      <p:sp>
        <p:nvSpPr>
          <p:cNvPr id="17" name="Freeform 12"/>
          <p:cNvSpPr>
            <a:spLocks noEditPoints="1"/>
          </p:cNvSpPr>
          <p:nvPr/>
        </p:nvSpPr>
        <p:spPr bwMode="auto">
          <a:xfrm>
            <a:off x="1729635" y="3619598"/>
            <a:ext cx="1764048" cy="1342536"/>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accent1">
              <a:lumMod val="50000"/>
            </a:schemeClr>
          </a:solidFill>
          <a:ln>
            <a:noFill/>
          </a:ln>
        </p:spPr>
        <p:txBody>
          <a:bodyPr lIns="86365" tIns="43181" rIns="86365" bIns="43181"/>
          <a:lstStyle/>
          <a:p>
            <a:pPr defTabSz="1151890" fontAlgn="auto">
              <a:spcBef>
                <a:spcPts val="0"/>
              </a:spcBef>
              <a:spcAft>
                <a:spcPts val="0"/>
              </a:spcAft>
              <a:defRPr/>
            </a:pPr>
            <a:endParaRPr lang="zh-CN" altLang="en-US" sz="2265" kern="0">
              <a:solidFill>
                <a:sysClr val="windowText" lastClr="000000"/>
              </a:solidFill>
              <a:latin typeface="Calibri" panose="020F0502020204030204"/>
              <a:ea typeface="宋体" panose="02010600030101010101" pitchFamily="2" charset="-122"/>
            </a:endParaRPr>
          </a:p>
        </p:txBody>
      </p:sp>
      <p:sp>
        <p:nvSpPr>
          <p:cNvPr id="18" name="Freeform 13"/>
          <p:cNvSpPr>
            <a:spLocks noEditPoints="1"/>
          </p:cNvSpPr>
          <p:nvPr/>
        </p:nvSpPr>
        <p:spPr bwMode="auto">
          <a:xfrm>
            <a:off x="1729635" y="4777631"/>
            <a:ext cx="1764048" cy="1341036"/>
          </a:xfrm>
          <a:custGeom>
            <a:avLst/>
            <a:gdLst>
              <a:gd name="T0" fmla="*/ 2333 w 2333"/>
              <a:gd name="T1" fmla="*/ 0 h 1774"/>
              <a:gd name="T2" fmla="*/ 2333 w 2333"/>
              <a:gd name="T3" fmla="*/ 1331 h 1774"/>
              <a:gd name="T4" fmla="*/ 1166 w 2333"/>
              <a:gd name="T5" fmla="*/ 1774 h 1774"/>
              <a:gd name="T6" fmla="*/ 0 w 2333"/>
              <a:gd name="T7" fmla="*/ 1331 h 1774"/>
              <a:gd name="T8" fmla="*/ 0 w 2333"/>
              <a:gd name="T9" fmla="*/ 0 h 1774"/>
              <a:gd name="T10" fmla="*/ 1166 w 2333"/>
              <a:gd name="T11" fmla="*/ 443 h 1774"/>
              <a:gd name="T12" fmla="*/ 2333 w 2333"/>
              <a:gd name="T13" fmla="*/ 0 h 1774"/>
              <a:gd name="T14" fmla="*/ 1750 w 2333"/>
              <a:gd name="T15" fmla="*/ 221 h 1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4">
                <a:moveTo>
                  <a:pt x="2333" y="0"/>
                </a:moveTo>
                <a:lnTo>
                  <a:pt x="2333" y="1331"/>
                </a:lnTo>
                <a:lnTo>
                  <a:pt x="1166" y="1774"/>
                </a:lnTo>
                <a:lnTo>
                  <a:pt x="0" y="1331"/>
                </a:lnTo>
                <a:lnTo>
                  <a:pt x="0" y="0"/>
                </a:lnTo>
                <a:lnTo>
                  <a:pt x="1166" y="443"/>
                </a:lnTo>
                <a:lnTo>
                  <a:pt x="2333" y="0"/>
                </a:lnTo>
                <a:close/>
                <a:moveTo>
                  <a:pt x="1750" y="221"/>
                </a:moveTo>
              </a:path>
            </a:pathLst>
          </a:custGeom>
          <a:solidFill>
            <a:schemeClr val="accent4"/>
          </a:solidFill>
          <a:ln>
            <a:noFill/>
          </a:ln>
        </p:spPr>
        <p:txBody>
          <a:bodyPr lIns="86365" tIns="43181" rIns="86365" bIns="43181"/>
          <a:lstStyle/>
          <a:p>
            <a:pPr defTabSz="1151890" fontAlgn="auto">
              <a:spcBef>
                <a:spcPts val="0"/>
              </a:spcBef>
              <a:spcAft>
                <a:spcPts val="0"/>
              </a:spcAft>
              <a:defRPr/>
            </a:pPr>
            <a:endParaRPr lang="zh-CN" altLang="en-US" sz="2265" kern="0">
              <a:solidFill>
                <a:sysClr val="windowText" lastClr="000000"/>
              </a:solidFill>
              <a:latin typeface="Calibri" panose="020F0502020204030204"/>
              <a:ea typeface="宋体" panose="02010600030101010101" pitchFamily="2" charset="-122"/>
            </a:endParaRPr>
          </a:p>
        </p:txBody>
      </p:sp>
      <p:sp>
        <p:nvSpPr>
          <p:cNvPr id="19" name="TextBox 18"/>
          <p:cNvSpPr txBox="1"/>
          <p:nvPr/>
        </p:nvSpPr>
        <p:spPr>
          <a:xfrm>
            <a:off x="3776345" y="1221105"/>
            <a:ext cx="6835140" cy="940435"/>
          </a:xfrm>
          <a:prstGeom prst="rect">
            <a:avLst/>
          </a:prstGeom>
          <a:noFill/>
        </p:spPr>
        <p:txBody>
          <a:bodyPr wrap="square" lIns="86365" tIns="43181" rIns="86365" bIns="43181">
            <a:spAutoFit/>
          </a:bodyPr>
          <a:lstStyle/>
          <a:p>
            <a:pPr defTabSz="1151890" fontAlgn="auto">
              <a:spcBef>
                <a:spcPts val="0"/>
              </a:spcBef>
              <a:spcAft>
                <a:spcPts val="0"/>
              </a:spcAft>
              <a:defRPr/>
            </a:pPr>
            <a:r>
              <a:rPr lang="en-US" altLang="zh-CN" sz="1385" kern="0" dirty="0">
                <a:solidFill>
                  <a:srgbClr val="484849"/>
                </a:solidFill>
                <a:latin typeface="微软雅黑" panose="020B0503020204020204" pitchFamily="34" charset="-122"/>
                <a:ea typeface="微软雅黑" panose="020B0503020204020204" pitchFamily="34" charset="-122"/>
              </a:rPr>
              <a:t>       </a:t>
            </a:r>
            <a:r>
              <a:rPr lang="zh-CN" altLang="en-US" sz="1385" kern="0" dirty="0">
                <a:solidFill>
                  <a:srgbClr val="484849"/>
                </a:solidFill>
                <a:latin typeface="微软雅黑" panose="020B0503020204020204" pitchFamily="34" charset="-122"/>
                <a:ea typeface="微软雅黑" panose="020B0503020204020204" pitchFamily="34" charset="-122"/>
              </a:rPr>
              <a:t>预先计算各种辅助信息并将其存储在索引结构中，在查询回答中非常有效，因为可以从索引中快速检索最短路径。</a:t>
            </a:r>
            <a:endParaRPr lang="zh-CN" altLang="en-US" sz="1385" kern="0" dirty="0">
              <a:solidFill>
                <a:srgbClr val="484849"/>
              </a:solidFill>
              <a:latin typeface="微软雅黑" panose="020B0503020204020204" pitchFamily="34" charset="-122"/>
              <a:ea typeface="微软雅黑" panose="020B0503020204020204" pitchFamily="34" charset="-122"/>
            </a:endParaRPr>
          </a:p>
          <a:p>
            <a:pPr defTabSz="1151890" fontAlgn="auto">
              <a:spcBef>
                <a:spcPts val="0"/>
              </a:spcBef>
              <a:spcAft>
                <a:spcPts val="0"/>
              </a:spcAft>
              <a:defRPr/>
            </a:pPr>
            <a:r>
              <a:rPr lang="zh-CN" altLang="en-US" sz="1385" kern="0" dirty="0">
                <a:solidFill>
                  <a:srgbClr val="484849"/>
                </a:solidFill>
                <a:latin typeface="微软雅黑" panose="020B0503020204020204" pitchFamily="34" charset="-122"/>
                <a:ea typeface="微软雅黑" panose="020B0503020204020204" pitchFamily="34" charset="-122"/>
              </a:rPr>
              <a:t>局限性：索引维护成本（即构建和更新）非常高。在索引构造完成之前，流量状况可能已经更改（或切换到下一个快照）。在依赖时间的环境中，这种缺陷变得更加严重。</a:t>
            </a:r>
            <a:endParaRPr lang="zh-CN" altLang="en-US" sz="1385" kern="0" dirty="0">
              <a:solidFill>
                <a:srgbClr val="484849"/>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1872139" y="1512040"/>
            <a:ext cx="1479040" cy="396240"/>
          </a:xfrm>
          <a:prstGeom prst="rect">
            <a:avLst/>
          </a:prstGeom>
          <a:noFill/>
        </p:spPr>
        <p:txBody>
          <a:bodyPr lIns="86365" tIns="43181" rIns="86365" bIns="43181">
            <a:spAutoFit/>
          </a:bodyPr>
          <a:lstStyle/>
          <a:p>
            <a:pPr algn="ctr" defTabSz="1151890" fontAlgn="auto">
              <a:spcBef>
                <a:spcPts val="0"/>
              </a:spcBef>
              <a:spcAft>
                <a:spcPts val="0"/>
              </a:spcAft>
              <a:defRPr/>
            </a:pPr>
            <a:r>
              <a:rPr lang="zh-CN" altLang="en-US" sz="2015" kern="0" dirty="0">
                <a:solidFill>
                  <a:srgbClr val="FFFFFF"/>
                </a:solidFill>
                <a:latin typeface="微软雅黑" panose="020B0503020204020204" pitchFamily="34" charset="-122"/>
                <a:ea typeface="微软雅黑" panose="020B0503020204020204" pitchFamily="34" charset="-122"/>
              </a:rPr>
              <a:t>基于索引</a:t>
            </a:r>
            <a:endParaRPr lang="zh-CN" altLang="en-US" sz="2015" kern="0" dirty="0">
              <a:solidFill>
                <a:srgbClr val="FFFFFF"/>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1872139" y="2856076"/>
            <a:ext cx="1479040" cy="396240"/>
          </a:xfrm>
          <a:prstGeom prst="rect">
            <a:avLst/>
          </a:prstGeom>
          <a:noFill/>
        </p:spPr>
        <p:txBody>
          <a:bodyPr lIns="86365" tIns="43181" rIns="86365" bIns="43181">
            <a:spAutoFit/>
          </a:bodyPr>
          <a:lstStyle/>
          <a:p>
            <a:pPr algn="ctr" defTabSz="1151890" fontAlgn="auto">
              <a:spcBef>
                <a:spcPts val="0"/>
              </a:spcBef>
              <a:spcAft>
                <a:spcPts val="0"/>
              </a:spcAft>
              <a:defRPr/>
            </a:pPr>
            <a:r>
              <a:rPr lang="zh-CN" altLang="en-US" sz="2015" kern="0" dirty="0">
                <a:solidFill>
                  <a:srgbClr val="FFFFFF"/>
                </a:solidFill>
                <a:latin typeface="微软雅黑" panose="020B0503020204020204" pitchFamily="34" charset="-122"/>
                <a:ea typeface="微软雅黑" panose="020B0503020204020204" pitchFamily="34" charset="-122"/>
              </a:rPr>
              <a:t>无索引算法</a:t>
            </a:r>
            <a:endParaRPr lang="zh-CN" altLang="en-US" sz="2015" kern="0" dirty="0">
              <a:solidFill>
                <a:srgbClr val="FFFFFF"/>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1729740" y="4141470"/>
            <a:ext cx="1763395" cy="396240"/>
          </a:xfrm>
          <a:prstGeom prst="rect">
            <a:avLst/>
          </a:prstGeom>
          <a:noFill/>
        </p:spPr>
        <p:txBody>
          <a:bodyPr wrap="square" lIns="86365" tIns="43181" rIns="86365" bIns="43181">
            <a:spAutoFit/>
          </a:bodyPr>
          <a:lstStyle/>
          <a:p>
            <a:pPr algn="ctr" defTabSz="1151890" fontAlgn="auto">
              <a:spcBef>
                <a:spcPts val="0"/>
              </a:spcBef>
              <a:spcAft>
                <a:spcPts val="0"/>
              </a:spcAft>
              <a:defRPr/>
            </a:pPr>
            <a:r>
              <a:rPr lang="zh-CN" altLang="en-US" sz="2015" kern="0" dirty="0">
                <a:solidFill>
                  <a:srgbClr val="FFFFFF"/>
                </a:solidFill>
                <a:latin typeface="微软雅黑" panose="020B0503020204020204" pitchFamily="34" charset="-122"/>
                <a:ea typeface="微软雅黑" panose="020B0503020204020204" pitchFamily="34" charset="-122"/>
              </a:rPr>
              <a:t>引入缓存技术</a:t>
            </a:r>
            <a:endParaRPr lang="zh-CN" altLang="en-US" sz="2015" kern="0" dirty="0">
              <a:solidFill>
                <a:srgbClr val="FFFFFF"/>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1872139" y="5160140"/>
            <a:ext cx="1479040" cy="396240"/>
          </a:xfrm>
          <a:prstGeom prst="rect">
            <a:avLst/>
          </a:prstGeom>
          <a:noFill/>
        </p:spPr>
        <p:txBody>
          <a:bodyPr lIns="86365" tIns="43181" rIns="86365" bIns="43181">
            <a:spAutoFit/>
          </a:bodyPr>
          <a:lstStyle/>
          <a:p>
            <a:pPr algn="ctr" defTabSz="1151890" fontAlgn="auto">
              <a:spcBef>
                <a:spcPts val="0"/>
              </a:spcBef>
              <a:spcAft>
                <a:spcPts val="0"/>
              </a:spcAft>
              <a:defRPr/>
            </a:pPr>
            <a:r>
              <a:rPr lang="zh-CN" altLang="en-US" sz="2015" kern="0" dirty="0">
                <a:solidFill>
                  <a:srgbClr val="FFFFFF"/>
                </a:solidFill>
                <a:latin typeface="微软雅黑" panose="020B0503020204020204" pitchFamily="34" charset="-122"/>
                <a:ea typeface="微软雅黑" panose="020B0503020204020204" pitchFamily="34" charset="-122"/>
              </a:rPr>
              <a:t>批处理查询</a:t>
            </a:r>
            <a:endParaRPr lang="zh-CN" altLang="en-US" sz="2015" kern="0" dirty="0">
              <a:solidFill>
                <a:srgbClr val="FFFFFF"/>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3876040" y="2656205"/>
            <a:ext cx="6735445" cy="726440"/>
          </a:xfrm>
          <a:prstGeom prst="rect">
            <a:avLst/>
          </a:prstGeom>
          <a:noFill/>
        </p:spPr>
        <p:txBody>
          <a:bodyPr wrap="square" lIns="86365" tIns="43181" rIns="86365" bIns="43181">
            <a:spAutoFit/>
          </a:bodyPr>
          <a:lstStyle/>
          <a:p>
            <a:pPr defTabSz="1151890" fontAlgn="auto">
              <a:spcBef>
                <a:spcPts val="0"/>
              </a:spcBef>
              <a:spcAft>
                <a:spcPts val="0"/>
              </a:spcAft>
              <a:defRPr/>
            </a:pPr>
            <a:r>
              <a:rPr lang="en-US" altLang="zh-CN" sz="1385" kern="0" dirty="0">
                <a:solidFill>
                  <a:srgbClr val="484849"/>
                </a:solidFill>
                <a:latin typeface="微软雅黑" panose="020B0503020204020204" pitchFamily="34" charset="-122"/>
                <a:ea typeface="微软雅黑" panose="020B0503020204020204" pitchFamily="34" charset="-122"/>
              </a:rPr>
              <a:t>       </a:t>
            </a:r>
            <a:r>
              <a:rPr lang="zh-CN" altLang="en-US" sz="1385" kern="0" dirty="0">
                <a:solidFill>
                  <a:srgbClr val="484849"/>
                </a:solidFill>
                <a:latin typeface="微软雅黑" panose="020B0503020204020204" pitchFamily="34" charset="-122"/>
                <a:ea typeface="微软雅黑" panose="020B0503020204020204" pitchFamily="34" charset="-122"/>
              </a:rPr>
              <a:t>不需要进行任何索引构建或维护，对行业更具吸引力。此外，它们自然支持动态环境，因为它们可以简单地使用新的边缘权重进行计算。</a:t>
            </a:r>
            <a:endParaRPr lang="zh-CN" altLang="en-US" sz="1385" kern="0" dirty="0">
              <a:solidFill>
                <a:srgbClr val="484849"/>
              </a:solidFill>
              <a:latin typeface="微软雅黑" panose="020B0503020204020204" pitchFamily="34" charset="-122"/>
              <a:ea typeface="微软雅黑" panose="020B0503020204020204" pitchFamily="34" charset="-122"/>
            </a:endParaRPr>
          </a:p>
          <a:p>
            <a:pPr defTabSz="1151890" fontAlgn="auto">
              <a:spcBef>
                <a:spcPts val="0"/>
              </a:spcBef>
              <a:spcAft>
                <a:spcPts val="0"/>
              </a:spcAft>
              <a:defRPr/>
            </a:pPr>
            <a:r>
              <a:rPr lang="zh-CN" altLang="en-US" sz="1385" kern="0" dirty="0">
                <a:solidFill>
                  <a:srgbClr val="484849"/>
                </a:solidFill>
                <a:latin typeface="微软雅黑" panose="020B0503020204020204" pitchFamily="34" charset="-122"/>
                <a:ea typeface="微软雅黑" panose="020B0503020204020204" pitchFamily="34" charset="-122"/>
              </a:rPr>
              <a:t>局限性：可扩展性问题被忽略</a:t>
            </a:r>
            <a:endParaRPr lang="zh-CN" altLang="en-US" sz="1385" kern="0" dirty="0">
              <a:solidFill>
                <a:srgbClr val="484849"/>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3894455" y="3736975"/>
            <a:ext cx="6717665" cy="940435"/>
          </a:xfrm>
          <a:prstGeom prst="rect">
            <a:avLst/>
          </a:prstGeom>
          <a:noFill/>
        </p:spPr>
        <p:txBody>
          <a:bodyPr wrap="square" lIns="86365" tIns="43181" rIns="86365" bIns="43181">
            <a:spAutoFit/>
          </a:bodyPr>
          <a:lstStyle/>
          <a:p>
            <a:pPr defTabSz="1151890" fontAlgn="auto">
              <a:spcBef>
                <a:spcPts val="0"/>
              </a:spcBef>
              <a:spcAft>
                <a:spcPts val="0"/>
              </a:spcAft>
              <a:defRPr/>
            </a:pPr>
            <a:r>
              <a:rPr lang="en-US" altLang="zh-CN" sz="1385" kern="0" dirty="0">
                <a:solidFill>
                  <a:srgbClr val="484849"/>
                </a:solidFill>
                <a:latin typeface="微软雅黑" panose="020B0503020204020204" pitchFamily="34" charset="-122"/>
                <a:ea typeface="微软雅黑" panose="020B0503020204020204" pitchFamily="34" charset="-122"/>
              </a:rPr>
              <a:t>       </a:t>
            </a:r>
            <a:r>
              <a:rPr lang="zh-CN" altLang="en-US" sz="1385" kern="0" dirty="0">
                <a:solidFill>
                  <a:srgbClr val="484849"/>
                </a:solidFill>
                <a:latin typeface="微软雅黑" panose="020B0503020204020204" pitchFamily="34" charset="-122"/>
                <a:ea typeface="微软雅黑" panose="020B0503020204020204" pitchFamily="34" charset="-122"/>
              </a:rPr>
              <a:t>将最有利的路径存储在高速缓存中，这样就可以直接回答其起点和目的地都位于高速缓存的路径上的所有其他查询。</a:t>
            </a:r>
            <a:endParaRPr lang="zh-CN" altLang="en-US" sz="1385" kern="0" dirty="0">
              <a:solidFill>
                <a:srgbClr val="484849"/>
              </a:solidFill>
              <a:latin typeface="微软雅黑" panose="020B0503020204020204" pitchFamily="34" charset="-122"/>
              <a:ea typeface="微软雅黑" panose="020B0503020204020204" pitchFamily="34" charset="-122"/>
            </a:endParaRPr>
          </a:p>
          <a:p>
            <a:pPr defTabSz="1151890" fontAlgn="auto">
              <a:spcBef>
                <a:spcPts val="0"/>
              </a:spcBef>
              <a:spcAft>
                <a:spcPts val="0"/>
              </a:spcAft>
              <a:defRPr/>
            </a:pPr>
            <a:r>
              <a:rPr lang="zh-CN" altLang="en-US" sz="1385" kern="0" dirty="0">
                <a:solidFill>
                  <a:srgbClr val="484849"/>
                </a:solidFill>
                <a:latin typeface="微软雅黑" panose="020B0503020204020204" pitchFamily="34" charset="-122"/>
                <a:ea typeface="微软雅黑" panose="020B0503020204020204" pitchFamily="34" charset="-122"/>
              </a:rPr>
              <a:t>局限性：缓存有时会遭受较低的命中率，并且很难确定动态环境中刷新缓存的最有益方法。</a:t>
            </a:r>
            <a:endParaRPr lang="zh-CN" altLang="en-US" sz="1385" kern="0" dirty="0">
              <a:solidFill>
                <a:srgbClr val="484849"/>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3895725" y="4900930"/>
            <a:ext cx="6716395" cy="940435"/>
          </a:xfrm>
          <a:prstGeom prst="rect">
            <a:avLst/>
          </a:prstGeom>
          <a:noFill/>
        </p:spPr>
        <p:txBody>
          <a:bodyPr wrap="square" lIns="86365" tIns="43181" rIns="86365" bIns="43181">
            <a:spAutoFit/>
          </a:bodyPr>
          <a:lstStyle/>
          <a:p>
            <a:pPr defTabSz="1151890" fontAlgn="auto">
              <a:spcBef>
                <a:spcPts val="0"/>
              </a:spcBef>
              <a:spcAft>
                <a:spcPts val="0"/>
              </a:spcAft>
              <a:defRPr/>
            </a:pPr>
            <a:r>
              <a:rPr lang="en-US" altLang="zh-CN" sz="1385" kern="0" dirty="0">
                <a:solidFill>
                  <a:srgbClr val="484849"/>
                </a:solidFill>
                <a:latin typeface="微软雅黑" panose="020B0503020204020204" pitchFamily="34" charset="-122"/>
                <a:ea typeface="微软雅黑" panose="020B0503020204020204" pitchFamily="34" charset="-122"/>
              </a:rPr>
              <a:t>       </a:t>
            </a:r>
            <a:r>
              <a:rPr lang="zh-CN" altLang="en-US" sz="1385" kern="0" dirty="0">
                <a:solidFill>
                  <a:srgbClr val="484849"/>
                </a:solidFill>
                <a:latin typeface="微软雅黑" panose="020B0503020204020204" pitchFamily="34" charset="-122"/>
                <a:ea typeface="微软雅黑" panose="020B0503020204020204" pitchFamily="34" charset="-122"/>
              </a:rPr>
              <a:t>将相关查询分组为几个批次，并在一次运行中回答每个批次，以最大程度地降低总查询成本。</a:t>
            </a:r>
            <a:endParaRPr lang="zh-CN" altLang="en-US" sz="1385" kern="0" dirty="0">
              <a:solidFill>
                <a:srgbClr val="484849"/>
              </a:solidFill>
              <a:latin typeface="微软雅黑" panose="020B0503020204020204" pitchFamily="34" charset="-122"/>
              <a:ea typeface="微软雅黑" panose="020B0503020204020204" pitchFamily="34" charset="-122"/>
            </a:endParaRPr>
          </a:p>
          <a:p>
            <a:pPr defTabSz="1151890" fontAlgn="auto">
              <a:spcBef>
                <a:spcPts val="0"/>
              </a:spcBef>
              <a:spcAft>
                <a:spcPts val="0"/>
              </a:spcAft>
              <a:defRPr/>
            </a:pPr>
            <a:r>
              <a:rPr lang="zh-CN" altLang="en-US" sz="1385" kern="0" dirty="0">
                <a:solidFill>
                  <a:srgbClr val="484849"/>
                </a:solidFill>
                <a:latin typeface="微软雅黑" panose="020B0503020204020204" pitchFamily="34" charset="-122"/>
                <a:ea typeface="微软雅黑" panose="020B0503020204020204" pitchFamily="34" charset="-122"/>
              </a:rPr>
              <a:t>局限性：现有的批处理算法只能基于一些启发式方法（例如，起点和目的地的空间接近性）对查询进行分组，从而间接确定查询计划，从而导致查询准确性下降。</a:t>
            </a:r>
            <a:endParaRPr lang="zh-CN" altLang="en-US" sz="1385" kern="0" dirty="0">
              <a:solidFill>
                <a:srgbClr val="484849"/>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1107118" y="1561542"/>
            <a:ext cx="571516" cy="668775"/>
          </a:xfrm>
          <a:prstGeom prst="rect">
            <a:avLst/>
          </a:prstGeom>
          <a:noFill/>
        </p:spPr>
        <p:txBody>
          <a:bodyPr lIns="86365" tIns="43181" rIns="86365" bIns="43181">
            <a:spAutoFit/>
          </a:bodyPr>
          <a:lstStyle/>
          <a:p>
            <a:pPr algn="ctr" defTabSz="1151890" fontAlgn="auto">
              <a:spcBef>
                <a:spcPts val="0"/>
              </a:spcBef>
              <a:spcAft>
                <a:spcPts val="0"/>
              </a:spcAft>
              <a:defRPr/>
            </a:pPr>
            <a:r>
              <a:rPr lang="en-US" altLang="zh-CN" sz="3780" kern="0" dirty="0">
                <a:solidFill>
                  <a:srgbClr val="484849"/>
                </a:solidFill>
                <a:latin typeface="微软雅黑" panose="020B0503020204020204" pitchFamily="34" charset="-122"/>
                <a:ea typeface="微软雅黑" panose="020B0503020204020204" pitchFamily="34" charset="-122"/>
              </a:rPr>
              <a:t>1</a:t>
            </a:r>
            <a:endParaRPr lang="en-US" altLang="zh-CN" sz="3780" kern="0" dirty="0">
              <a:solidFill>
                <a:srgbClr val="484849"/>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1107118" y="2812576"/>
            <a:ext cx="571516" cy="668775"/>
          </a:xfrm>
          <a:prstGeom prst="rect">
            <a:avLst/>
          </a:prstGeom>
          <a:noFill/>
        </p:spPr>
        <p:txBody>
          <a:bodyPr lIns="86365" tIns="43181" rIns="86365" bIns="43181">
            <a:spAutoFit/>
          </a:bodyPr>
          <a:lstStyle/>
          <a:p>
            <a:pPr algn="ctr" defTabSz="1151890" fontAlgn="auto">
              <a:spcBef>
                <a:spcPts val="0"/>
              </a:spcBef>
              <a:spcAft>
                <a:spcPts val="0"/>
              </a:spcAft>
              <a:defRPr/>
            </a:pPr>
            <a:r>
              <a:rPr lang="en-US" altLang="zh-CN" sz="3780" kern="0" dirty="0">
                <a:solidFill>
                  <a:srgbClr val="484849"/>
                </a:solidFill>
                <a:latin typeface="微软雅黑" panose="020B0503020204020204" pitchFamily="34" charset="-122"/>
                <a:ea typeface="微软雅黑" panose="020B0503020204020204" pitchFamily="34" charset="-122"/>
              </a:rPr>
              <a:t>2</a:t>
            </a:r>
            <a:endParaRPr lang="en-US" altLang="zh-CN" sz="3780" kern="0" dirty="0">
              <a:solidFill>
                <a:srgbClr val="484849"/>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1107118" y="3999108"/>
            <a:ext cx="571516" cy="668775"/>
          </a:xfrm>
          <a:prstGeom prst="rect">
            <a:avLst/>
          </a:prstGeom>
          <a:noFill/>
        </p:spPr>
        <p:txBody>
          <a:bodyPr lIns="86365" tIns="43181" rIns="86365" bIns="43181">
            <a:spAutoFit/>
          </a:bodyPr>
          <a:lstStyle/>
          <a:p>
            <a:pPr algn="ctr" defTabSz="1151890" fontAlgn="auto">
              <a:spcBef>
                <a:spcPts val="0"/>
              </a:spcBef>
              <a:spcAft>
                <a:spcPts val="0"/>
              </a:spcAft>
              <a:defRPr/>
            </a:pPr>
            <a:r>
              <a:rPr lang="en-US" altLang="zh-CN" sz="3780" kern="0" dirty="0">
                <a:solidFill>
                  <a:srgbClr val="484849"/>
                </a:solidFill>
                <a:latin typeface="微软雅黑" panose="020B0503020204020204" pitchFamily="34" charset="-122"/>
                <a:ea typeface="微软雅黑" panose="020B0503020204020204" pitchFamily="34" charset="-122"/>
              </a:rPr>
              <a:t>3</a:t>
            </a:r>
            <a:endParaRPr lang="en-US" altLang="zh-CN" sz="3780" kern="0" dirty="0">
              <a:solidFill>
                <a:srgbClr val="484849"/>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107118" y="5121138"/>
            <a:ext cx="571516" cy="668775"/>
          </a:xfrm>
          <a:prstGeom prst="rect">
            <a:avLst/>
          </a:prstGeom>
          <a:noFill/>
        </p:spPr>
        <p:txBody>
          <a:bodyPr lIns="86365" tIns="43181" rIns="86365" bIns="43181">
            <a:spAutoFit/>
          </a:bodyPr>
          <a:lstStyle/>
          <a:p>
            <a:pPr algn="ctr" defTabSz="1151890" fontAlgn="auto">
              <a:spcBef>
                <a:spcPts val="0"/>
              </a:spcBef>
              <a:spcAft>
                <a:spcPts val="0"/>
              </a:spcAft>
              <a:defRPr/>
            </a:pPr>
            <a:r>
              <a:rPr lang="en-US" altLang="zh-CN" sz="3780" kern="0" dirty="0">
                <a:solidFill>
                  <a:srgbClr val="484849"/>
                </a:solidFill>
                <a:latin typeface="微软雅黑" panose="020B0503020204020204" pitchFamily="34" charset="-122"/>
                <a:ea typeface="微软雅黑" panose="020B0503020204020204" pitchFamily="34" charset="-122"/>
              </a:rPr>
              <a:t>4</a:t>
            </a:r>
            <a:endParaRPr lang="en-US" altLang="zh-CN" sz="3780" kern="0" dirty="0">
              <a:solidFill>
                <a:srgbClr val="484849"/>
              </a:solidFill>
              <a:latin typeface="微软雅黑" panose="020B0503020204020204" pitchFamily="34" charset="-122"/>
              <a:ea typeface="微软雅黑" panose="020B0503020204020204" pitchFamily="34" charset="-122"/>
            </a:endParaRPr>
          </a:p>
        </p:txBody>
      </p:sp>
      <p:sp>
        <p:nvSpPr>
          <p:cNvPr id="31" name="TextBox 88"/>
          <p:cNvSpPr txBox="1"/>
          <p:nvPr/>
        </p:nvSpPr>
        <p:spPr>
          <a:xfrm>
            <a:off x="849404" y="487471"/>
            <a:ext cx="7684996" cy="440055"/>
          </a:xfrm>
          <a:prstGeom prst="rect">
            <a:avLst/>
          </a:prstGeom>
          <a:noFill/>
        </p:spPr>
        <p:txBody>
          <a:bodyPr wrap="square">
            <a:spAutoFit/>
          </a:bodyPr>
          <a:lstStyle/>
          <a:p>
            <a:pPr>
              <a:defRPr/>
            </a:pPr>
            <a:r>
              <a:rPr lang="zh-CN" altLang="en-US" sz="2270" dirty="0">
                <a:solidFill>
                  <a:schemeClr val="accent1">
                    <a:lumMod val="75000"/>
                  </a:schemeClr>
                </a:solidFill>
                <a:latin typeface="微软雅黑" panose="020B0503020204020204" pitchFamily="34" charset="-122"/>
                <a:ea typeface="微软雅黑" panose="020B0503020204020204" pitchFamily="34" charset="-122"/>
                <a:sym typeface="+mn-ea"/>
              </a:rPr>
              <a:t>现有最短路径查询算法</a:t>
            </a:r>
            <a:endParaRPr lang="zh-CN" altLang="en-US" sz="2270"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bwMode="auto">
          <a:xfrm>
            <a:off x="1262054" y="1566480"/>
            <a:ext cx="4463691" cy="3638250"/>
            <a:chOff x="0" y="-1"/>
            <a:chExt cx="3851441" cy="3048007"/>
          </a:xfrm>
          <a:effectLst>
            <a:reflection blurRad="6350" stA="52000" endA="300" endPos="35000" dir="5400000" sy="-100000" algn="bl" rotWithShape="0"/>
          </a:effectLst>
        </p:grpSpPr>
        <p:sp>
          <p:nvSpPr>
            <p:cNvPr id="3" name="矩形 1"/>
            <p:cNvSpPr>
              <a:spLocks noChangeArrowheads="1"/>
            </p:cNvSpPr>
            <p:nvPr/>
          </p:nvSpPr>
          <p:spPr bwMode="auto">
            <a:xfrm>
              <a:off x="82517" y="85860"/>
              <a:ext cx="3656678" cy="2007609"/>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auto">
                <a:spcBef>
                  <a:spcPct val="0"/>
                </a:spcBef>
                <a:spcAft>
                  <a:spcPts val="0"/>
                </a:spcAft>
                <a:buNone/>
                <a:defRPr/>
              </a:pPr>
              <a:endParaRPr lang="zh-CN" altLang="zh-CN" sz="1765">
                <a:solidFill>
                  <a:srgbClr val="FFFFFF"/>
                </a:solidFill>
                <a:sym typeface="微软雅黑" panose="020B0503020204020204" pitchFamily="34" charset="-122"/>
              </a:endParaRPr>
            </a:p>
          </p:txBody>
        </p:sp>
        <p:grpSp>
          <p:nvGrpSpPr>
            <p:cNvPr id="4" name="Group 7"/>
            <p:cNvGrpSpPr/>
            <p:nvPr/>
          </p:nvGrpSpPr>
          <p:grpSpPr bwMode="auto">
            <a:xfrm>
              <a:off x="0" y="-1"/>
              <a:ext cx="3851441" cy="3048007"/>
              <a:chOff x="0" y="-1"/>
              <a:chExt cx="3851441" cy="3048007"/>
            </a:xfrm>
          </p:grpSpPr>
          <p:grpSp>
            <p:nvGrpSpPr>
              <p:cNvPr id="5" name="Group 8"/>
              <p:cNvGrpSpPr/>
              <p:nvPr/>
            </p:nvGrpSpPr>
            <p:grpSpPr bwMode="auto">
              <a:xfrm>
                <a:off x="0" y="-1"/>
                <a:ext cx="3851441" cy="3048007"/>
                <a:chOff x="0" y="-1"/>
                <a:chExt cx="3732582" cy="2953943"/>
              </a:xfrm>
            </p:grpSpPr>
            <p:sp>
              <p:nvSpPr>
                <p:cNvPr id="7" name="圆角矩形 1"/>
                <p:cNvSpPr>
                  <a:spLocks noChangeArrowheads="1"/>
                </p:cNvSpPr>
                <p:nvPr/>
              </p:nvSpPr>
              <p:spPr bwMode="auto">
                <a:xfrm>
                  <a:off x="0" y="0"/>
                  <a:ext cx="3732582" cy="2447190"/>
                </a:xfrm>
                <a:custGeom>
                  <a:avLst/>
                  <a:gdLst>
                    <a:gd name="T0" fmla="*/ 110325 w 5436000"/>
                    <a:gd name="T1" fmla="*/ 105407 h 3564000"/>
                    <a:gd name="T2" fmla="*/ 110325 w 5436000"/>
                    <a:gd name="T3" fmla="*/ 1344447 h 3564000"/>
                    <a:gd name="T4" fmla="*/ 2452619 w 5436000"/>
                    <a:gd name="T5" fmla="*/ 1344447 h 3564000"/>
                    <a:gd name="T6" fmla="*/ 2452619 w 5436000"/>
                    <a:gd name="T7" fmla="*/ 105407 h 3564000"/>
                    <a:gd name="T8" fmla="*/ 110325 w 5436000"/>
                    <a:gd name="T9" fmla="*/ 105407 h 3564000"/>
                    <a:gd name="T10" fmla="*/ 91444 w 5436000"/>
                    <a:gd name="T11" fmla="*/ 0 h 3564000"/>
                    <a:gd name="T12" fmla="*/ 2471501 w 5436000"/>
                    <a:gd name="T13" fmla="*/ 0 h 3564000"/>
                    <a:gd name="T14" fmla="*/ 2562945 w 5436000"/>
                    <a:gd name="T15" fmla="*/ 91444 h 3564000"/>
                    <a:gd name="T16" fmla="*/ 2562945 w 5436000"/>
                    <a:gd name="T17" fmla="*/ 1588898 h 3564000"/>
                    <a:gd name="T18" fmla="*/ 2471501 w 5436000"/>
                    <a:gd name="T19" fmla="*/ 1680342 h 3564000"/>
                    <a:gd name="T20" fmla="*/ 91444 w 5436000"/>
                    <a:gd name="T21" fmla="*/ 1680342 h 3564000"/>
                    <a:gd name="T22" fmla="*/ 0 w 5436000"/>
                    <a:gd name="T23" fmla="*/ 1588898 h 3564000"/>
                    <a:gd name="T24" fmla="*/ 0 w 5436000"/>
                    <a:gd name="T25" fmla="*/ 91444 h 3564000"/>
                    <a:gd name="T26" fmla="*/ 91444 w 5436000"/>
                    <a:gd name="T27" fmla="*/ 0 h 35640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436000"/>
                    <a:gd name="T43" fmla="*/ 0 h 3564000"/>
                    <a:gd name="T44" fmla="*/ 5436000 w 5436000"/>
                    <a:gd name="T45" fmla="*/ 3564000 h 35640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436000" h="3564000">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370047"/>
                      </a:lnTo>
                      <a:cubicBezTo>
                        <a:pt x="5436000" y="3477164"/>
                        <a:pt x="5349164" y="3564000"/>
                        <a:pt x="5242047" y="3564000"/>
                      </a:cubicBezTo>
                      <a:lnTo>
                        <a:pt x="193953" y="3564000"/>
                      </a:lnTo>
                      <a:cubicBezTo>
                        <a:pt x="86836" y="3564000"/>
                        <a:pt x="0" y="3477164"/>
                        <a:pt x="0" y="3370047"/>
                      </a:cubicBezTo>
                      <a:lnTo>
                        <a:pt x="0" y="193953"/>
                      </a:lnTo>
                      <a:cubicBezTo>
                        <a:pt x="0" y="86836"/>
                        <a:pt x="86836" y="0"/>
                        <a:pt x="193953"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endParaRPr lang="zh-CN" altLang="en-US" sz="2270">
                    <a:solidFill>
                      <a:srgbClr val="393939"/>
                    </a:solidFill>
                    <a:latin typeface="Calibri" panose="020F0502020204030204"/>
                    <a:ea typeface="宋体" panose="02010600030101010101" pitchFamily="2" charset="-122"/>
                  </a:endParaRPr>
                </a:p>
              </p:txBody>
            </p:sp>
            <p:sp>
              <p:nvSpPr>
                <p:cNvPr id="8" name="圆角矩形 12"/>
                <p:cNvSpPr>
                  <a:spLocks noChangeArrowheads="1"/>
                </p:cNvSpPr>
                <p:nvPr/>
              </p:nvSpPr>
              <p:spPr bwMode="auto">
                <a:xfrm>
                  <a:off x="0" y="1"/>
                  <a:ext cx="3732582" cy="2111515"/>
                </a:xfrm>
                <a:custGeom>
                  <a:avLst/>
                  <a:gdLst>
                    <a:gd name="T0" fmla="*/ 110325 w 5436000"/>
                    <a:gd name="T1" fmla="*/ 105407 h 3075136"/>
                    <a:gd name="T2" fmla="*/ 110325 w 5436000"/>
                    <a:gd name="T3" fmla="*/ 1344446 h 3075136"/>
                    <a:gd name="T4" fmla="*/ 2452619 w 5436000"/>
                    <a:gd name="T5" fmla="*/ 1344446 h 3075136"/>
                    <a:gd name="T6" fmla="*/ 2452619 w 5436000"/>
                    <a:gd name="T7" fmla="*/ 105407 h 3075136"/>
                    <a:gd name="T8" fmla="*/ 110325 w 5436000"/>
                    <a:gd name="T9" fmla="*/ 105407 h 3075136"/>
                    <a:gd name="T10" fmla="*/ 91444 w 5436000"/>
                    <a:gd name="T11" fmla="*/ 0 h 3075136"/>
                    <a:gd name="T12" fmla="*/ 2471501 w 5436000"/>
                    <a:gd name="T13" fmla="*/ 0 h 3075136"/>
                    <a:gd name="T14" fmla="*/ 2562945 w 5436000"/>
                    <a:gd name="T15" fmla="*/ 91444 h 3075136"/>
                    <a:gd name="T16" fmla="*/ 2562945 w 5436000"/>
                    <a:gd name="T17" fmla="*/ 1449853 h 3075136"/>
                    <a:gd name="T18" fmla="*/ 0 w 5436000"/>
                    <a:gd name="T19" fmla="*/ 1449853 h 3075136"/>
                    <a:gd name="T20" fmla="*/ 0 w 5436000"/>
                    <a:gd name="T21" fmla="*/ 91444 h 3075136"/>
                    <a:gd name="T22" fmla="*/ 91444 w 5436000"/>
                    <a:gd name="T23" fmla="*/ 0 h 30751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36000"/>
                    <a:gd name="T37" fmla="*/ 0 h 3075136"/>
                    <a:gd name="T38" fmla="*/ 5436000 w 5436000"/>
                    <a:gd name="T39" fmla="*/ 3075136 h 30751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36000" h="3075136">
                      <a:moveTo>
                        <a:pt x="234000" y="223568"/>
                      </a:moveTo>
                      <a:lnTo>
                        <a:pt x="234000" y="2851568"/>
                      </a:lnTo>
                      <a:lnTo>
                        <a:pt x="5202000" y="2851568"/>
                      </a:lnTo>
                      <a:lnTo>
                        <a:pt x="5202000" y="223568"/>
                      </a:lnTo>
                      <a:lnTo>
                        <a:pt x="234000" y="223568"/>
                      </a:lnTo>
                      <a:close/>
                      <a:moveTo>
                        <a:pt x="193953" y="0"/>
                      </a:moveTo>
                      <a:lnTo>
                        <a:pt x="5242047" y="0"/>
                      </a:lnTo>
                      <a:cubicBezTo>
                        <a:pt x="5349164" y="0"/>
                        <a:pt x="5436000" y="86836"/>
                        <a:pt x="5436000" y="193953"/>
                      </a:cubicBezTo>
                      <a:lnTo>
                        <a:pt x="5436000" y="3075136"/>
                      </a:lnTo>
                      <a:lnTo>
                        <a:pt x="0" y="3075136"/>
                      </a:lnTo>
                      <a:lnTo>
                        <a:pt x="0" y="193953"/>
                      </a:lnTo>
                      <a:cubicBezTo>
                        <a:pt x="0" y="86836"/>
                        <a:pt x="86836" y="0"/>
                        <a:pt x="193953" y="0"/>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endParaRPr lang="zh-CN" altLang="en-US" sz="2270">
                    <a:solidFill>
                      <a:srgbClr val="393939"/>
                    </a:solidFill>
                    <a:latin typeface="Calibri" panose="020F0502020204030204"/>
                    <a:ea typeface="宋体" panose="02010600030101010101" pitchFamily="2" charset="-122"/>
                  </a:endParaRPr>
                </a:p>
              </p:txBody>
            </p:sp>
            <p:sp>
              <p:nvSpPr>
                <p:cNvPr id="9" name="矩形 14"/>
                <p:cNvSpPr>
                  <a:spLocks noChangeArrowheads="1"/>
                </p:cNvSpPr>
                <p:nvPr/>
              </p:nvSpPr>
              <p:spPr bwMode="auto">
                <a:xfrm>
                  <a:off x="160674" y="153511"/>
                  <a:ext cx="3411233" cy="1804493"/>
                </a:xfrm>
                <a:custGeom>
                  <a:avLst/>
                  <a:gdLst>
                    <a:gd name="T0" fmla="*/ 8487 w 4968000"/>
                    <a:gd name="T1" fmla="*/ 8487 h 2628000"/>
                    <a:gd name="T2" fmla="*/ 8487 w 4968000"/>
                    <a:gd name="T3" fmla="*/ 1230552 h 2628000"/>
                    <a:gd name="T4" fmla="*/ 2333807 w 4968000"/>
                    <a:gd name="T5" fmla="*/ 1230552 h 2628000"/>
                    <a:gd name="T6" fmla="*/ 2333807 w 4968000"/>
                    <a:gd name="T7" fmla="*/ 8487 h 2628000"/>
                    <a:gd name="T8" fmla="*/ 8487 w 4968000"/>
                    <a:gd name="T9" fmla="*/ 8487 h 2628000"/>
                    <a:gd name="T10" fmla="*/ 0 w 4968000"/>
                    <a:gd name="T11" fmla="*/ 0 h 2628000"/>
                    <a:gd name="T12" fmla="*/ 2342293 w 4968000"/>
                    <a:gd name="T13" fmla="*/ 0 h 2628000"/>
                    <a:gd name="T14" fmla="*/ 2342293 w 4968000"/>
                    <a:gd name="T15" fmla="*/ 1239039 h 2628000"/>
                    <a:gd name="T16" fmla="*/ 0 w 4968000"/>
                    <a:gd name="T17" fmla="*/ 1239039 h 2628000"/>
                    <a:gd name="T18" fmla="*/ 0 w 4968000"/>
                    <a:gd name="T19" fmla="*/ 0 h 26280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68000"/>
                    <a:gd name="T31" fmla="*/ 0 h 2628000"/>
                    <a:gd name="T32" fmla="*/ 4968000 w 4968000"/>
                    <a:gd name="T33" fmla="*/ 2628000 h 26280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68000" h="2628000">
                      <a:moveTo>
                        <a:pt x="18000" y="18000"/>
                      </a:moveTo>
                      <a:lnTo>
                        <a:pt x="18000" y="2610000"/>
                      </a:lnTo>
                      <a:lnTo>
                        <a:pt x="4950000" y="2610000"/>
                      </a:lnTo>
                      <a:lnTo>
                        <a:pt x="4950000" y="18000"/>
                      </a:lnTo>
                      <a:lnTo>
                        <a:pt x="18000" y="18000"/>
                      </a:lnTo>
                      <a:close/>
                      <a:moveTo>
                        <a:pt x="0" y="0"/>
                      </a:moveTo>
                      <a:lnTo>
                        <a:pt x="4968000" y="0"/>
                      </a:lnTo>
                      <a:lnTo>
                        <a:pt x="4968000" y="2628000"/>
                      </a:lnTo>
                      <a:lnTo>
                        <a:pt x="0" y="262800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endParaRPr lang="zh-CN" altLang="en-US" sz="2270">
                    <a:solidFill>
                      <a:srgbClr val="393939"/>
                    </a:solidFill>
                    <a:latin typeface="Calibri" panose="020F0502020204030204"/>
                    <a:ea typeface="宋体" panose="02010600030101010101" pitchFamily="2" charset="-122"/>
                  </a:endParaRPr>
                </a:p>
              </p:txBody>
            </p:sp>
            <p:sp>
              <p:nvSpPr>
                <p:cNvPr id="10" name="矩形 39"/>
                <p:cNvSpPr>
                  <a:spLocks noChangeArrowheads="1"/>
                </p:cNvSpPr>
                <p:nvPr/>
              </p:nvSpPr>
              <p:spPr bwMode="auto">
                <a:xfrm>
                  <a:off x="1421298" y="2447190"/>
                  <a:ext cx="889986" cy="98887"/>
                </a:xfrm>
                <a:prstGeom prst="rect">
                  <a:avLst/>
                </a:prstGeom>
                <a:solidFill>
                  <a:schemeClr val="bg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auto">
                    <a:spcBef>
                      <a:spcPct val="0"/>
                    </a:spcBef>
                    <a:spcAft>
                      <a:spcPts val="0"/>
                    </a:spcAft>
                    <a:buNone/>
                    <a:defRPr/>
                  </a:pPr>
                  <a:endParaRPr lang="zh-CN" altLang="zh-CN" sz="1765">
                    <a:solidFill>
                      <a:srgbClr val="FFFFFF"/>
                    </a:solidFill>
                    <a:sym typeface="微软雅黑" panose="020B0503020204020204" pitchFamily="34" charset="-122"/>
                  </a:endParaRPr>
                </a:p>
              </p:txBody>
            </p:sp>
            <p:sp>
              <p:nvSpPr>
                <p:cNvPr id="11" name="矩形 40"/>
                <p:cNvSpPr>
                  <a:spLocks noChangeArrowheads="1"/>
                </p:cNvSpPr>
                <p:nvPr/>
              </p:nvSpPr>
              <p:spPr bwMode="auto">
                <a:xfrm>
                  <a:off x="1421298" y="2546077"/>
                  <a:ext cx="889986" cy="27191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auto">
                    <a:spcBef>
                      <a:spcPct val="0"/>
                    </a:spcBef>
                    <a:spcAft>
                      <a:spcPts val="0"/>
                    </a:spcAft>
                    <a:buNone/>
                    <a:defRPr/>
                  </a:pPr>
                  <a:endParaRPr lang="zh-CN" altLang="zh-CN" sz="1765">
                    <a:solidFill>
                      <a:srgbClr val="FFFFFF"/>
                    </a:solidFill>
                    <a:sym typeface="微软雅黑" panose="020B0503020204020204" pitchFamily="34" charset="-122"/>
                  </a:endParaRPr>
                </a:p>
              </p:txBody>
            </p:sp>
            <p:sp>
              <p:nvSpPr>
                <p:cNvPr id="12" name="圆角矩形 41"/>
                <p:cNvSpPr>
                  <a:spLocks noChangeArrowheads="1"/>
                </p:cNvSpPr>
                <p:nvPr/>
              </p:nvSpPr>
              <p:spPr bwMode="auto">
                <a:xfrm>
                  <a:off x="1124636" y="2817987"/>
                  <a:ext cx="1483310" cy="135955"/>
                </a:xfrm>
                <a:prstGeom prst="roundRect">
                  <a:avLst>
                    <a:gd name="adj" fmla="val 16667"/>
                  </a:avLst>
                </a:pr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auto">
                    <a:spcBef>
                      <a:spcPct val="0"/>
                    </a:spcBef>
                    <a:spcAft>
                      <a:spcPts val="0"/>
                    </a:spcAft>
                    <a:buNone/>
                    <a:defRPr/>
                  </a:pPr>
                  <a:endParaRPr lang="zh-CN" altLang="zh-CN" sz="1765">
                    <a:solidFill>
                      <a:srgbClr val="FFFFFF"/>
                    </a:solidFill>
                    <a:sym typeface="微软雅黑" panose="020B0503020204020204" pitchFamily="34" charset="-122"/>
                  </a:endParaRPr>
                </a:p>
              </p:txBody>
            </p:sp>
            <p:sp>
              <p:nvSpPr>
                <p:cNvPr id="13" name="椭圆 42"/>
                <p:cNvSpPr>
                  <a:spLocks noChangeArrowheads="1"/>
                </p:cNvSpPr>
                <p:nvPr/>
              </p:nvSpPr>
              <p:spPr bwMode="auto">
                <a:xfrm>
                  <a:off x="1829416" y="41325"/>
                  <a:ext cx="74157" cy="7415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auto">
                    <a:spcBef>
                      <a:spcPct val="0"/>
                    </a:spcBef>
                    <a:spcAft>
                      <a:spcPts val="0"/>
                    </a:spcAft>
                    <a:buNone/>
                    <a:defRPr/>
                  </a:pPr>
                  <a:endParaRPr lang="zh-CN" altLang="zh-CN" sz="1765">
                    <a:solidFill>
                      <a:srgbClr val="FFFFFF"/>
                    </a:solidFill>
                    <a:sym typeface="微软雅黑" panose="020B0503020204020204" pitchFamily="34" charset="-122"/>
                  </a:endParaRPr>
                </a:p>
              </p:txBody>
            </p:sp>
            <p:sp>
              <p:nvSpPr>
                <p:cNvPr id="14" name="矩形 23"/>
                <p:cNvSpPr>
                  <a:spLocks noChangeArrowheads="1"/>
                </p:cNvSpPr>
                <p:nvPr/>
              </p:nvSpPr>
              <p:spPr bwMode="auto">
                <a:xfrm>
                  <a:off x="2042559" y="-1"/>
                  <a:ext cx="1690023" cy="2447190"/>
                </a:xfrm>
                <a:custGeom>
                  <a:avLst/>
                  <a:gdLst>
                    <a:gd name="T0" fmla="*/ 0 w 2461290"/>
                    <a:gd name="T1" fmla="*/ 0 h 3564000"/>
                    <a:gd name="T2" fmla="*/ 1068995 w 2461290"/>
                    <a:gd name="T3" fmla="*/ 0 h 3564000"/>
                    <a:gd name="T4" fmla="*/ 1160439 w 2461290"/>
                    <a:gd name="T5" fmla="*/ 91444 h 3564000"/>
                    <a:gd name="T6" fmla="*/ 1160439 w 2461290"/>
                    <a:gd name="T7" fmla="*/ 1588898 h 3564000"/>
                    <a:gd name="T8" fmla="*/ 1068995 w 2461290"/>
                    <a:gd name="T9" fmla="*/ 1680342 h 3564000"/>
                    <a:gd name="T10" fmla="*/ 782140 w 2461290"/>
                    <a:gd name="T11" fmla="*/ 1680342 h 3564000"/>
                    <a:gd name="T12" fmla="*/ 0 w 2461290"/>
                    <a:gd name="T13" fmla="*/ 0 h 3564000"/>
                    <a:gd name="T14" fmla="*/ 0 60000 65536"/>
                    <a:gd name="T15" fmla="*/ 0 60000 65536"/>
                    <a:gd name="T16" fmla="*/ 0 60000 65536"/>
                    <a:gd name="T17" fmla="*/ 0 60000 65536"/>
                    <a:gd name="T18" fmla="*/ 0 60000 65536"/>
                    <a:gd name="T19" fmla="*/ 0 60000 65536"/>
                    <a:gd name="T20" fmla="*/ 0 60000 65536"/>
                    <a:gd name="T21" fmla="*/ 0 w 2461290"/>
                    <a:gd name="T22" fmla="*/ 0 h 3564000"/>
                    <a:gd name="T23" fmla="*/ 2461290 w 2461290"/>
                    <a:gd name="T24" fmla="*/ 3564000 h 35640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61290" h="3564000">
                      <a:moveTo>
                        <a:pt x="0" y="0"/>
                      </a:moveTo>
                      <a:lnTo>
                        <a:pt x="2267337" y="0"/>
                      </a:lnTo>
                      <a:cubicBezTo>
                        <a:pt x="2374454" y="0"/>
                        <a:pt x="2461290" y="86836"/>
                        <a:pt x="2461290" y="193953"/>
                      </a:cubicBezTo>
                      <a:lnTo>
                        <a:pt x="2461290" y="3370047"/>
                      </a:lnTo>
                      <a:cubicBezTo>
                        <a:pt x="2461290" y="3477164"/>
                        <a:pt x="2374454" y="3564000"/>
                        <a:pt x="2267337" y="3564000"/>
                      </a:cubicBezTo>
                      <a:lnTo>
                        <a:pt x="1658918" y="3564000"/>
                      </a:lnTo>
                      <a:lnTo>
                        <a:pt x="0" y="0"/>
                      </a:ln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auto">
                    <a:spcBef>
                      <a:spcPts val="0"/>
                    </a:spcBef>
                    <a:spcAft>
                      <a:spcPts val="0"/>
                    </a:spcAft>
                    <a:defRPr/>
                  </a:pPr>
                  <a:endParaRPr lang="zh-CN" altLang="en-US" sz="2270">
                    <a:solidFill>
                      <a:srgbClr val="393939"/>
                    </a:solidFill>
                    <a:latin typeface="Calibri" panose="020F0502020204030204"/>
                    <a:ea typeface="宋体" panose="02010600030101010101" pitchFamily="2" charset="-122"/>
                  </a:endParaRPr>
                </a:p>
              </p:txBody>
            </p:sp>
          </p:grpSp>
          <p:pic>
            <p:nvPicPr>
              <p:cNvPr id="6" name="图片 34"/>
              <p:cNvPicPr>
                <a:picLocks noChangeAspect="1" noChangeArrowheads="1"/>
              </p:cNvPicPr>
              <p:nvPr/>
            </p:nvPicPr>
            <p:blipFill>
              <a:blip r:embed="rId2"/>
              <a:srcRect/>
              <a:stretch>
                <a:fillRect/>
              </a:stretch>
            </p:blipFill>
            <p:spPr bwMode="auto">
              <a:xfrm>
                <a:off x="1830577" y="2226718"/>
                <a:ext cx="190285"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5" name="矩形 47"/>
          <p:cNvSpPr>
            <a:spLocks noChangeArrowheads="1"/>
          </p:cNvSpPr>
          <p:nvPr/>
        </p:nvSpPr>
        <p:spPr bwMode="auto">
          <a:xfrm>
            <a:off x="6468110" y="2249805"/>
            <a:ext cx="4855845" cy="1365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394" tIns="43197" rIns="86394" bIns="43197">
            <a:spAutoFit/>
          </a:bodyPr>
          <a:lstStyle/>
          <a:p>
            <a:pPr fontAlgn="auto">
              <a:lnSpc>
                <a:spcPct val="130000"/>
              </a:lnSpc>
              <a:spcAft>
                <a:spcPts val="0"/>
              </a:spcAft>
              <a:defRPr/>
            </a:pPr>
            <a:r>
              <a:rPr lang="zh-CN" altLang="en-US" sz="1600" dirty="0">
                <a:solidFill>
                  <a:srgbClr val="2A2A2A">
                    <a:lumMod val="75000"/>
                    <a:lumOff val="25000"/>
                  </a:srgbClr>
                </a:solidFill>
                <a:latin typeface="微软雅黑" panose="020B0503020204020204" pitchFamily="34" charset="-122"/>
                <a:ea typeface="微软雅黑" panose="020B0503020204020204" pitchFamily="34" charset="-122"/>
                <a:sym typeface="微软雅黑" panose="020B0503020204020204" pitchFamily="34" charset="-122"/>
              </a:rPr>
              <a:t>给定起始点集S和目标顶点集T，最短路径查询集表示为Q={q</a:t>
            </a:r>
            <a:r>
              <a:rPr lang="zh-CN" altLang="en-US" sz="1600" baseline="-25000" dirty="0">
                <a:solidFill>
                  <a:srgbClr val="2A2A2A">
                    <a:lumMod val="75000"/>
                    <a:lumOff val="25000"/>
                  </a:srgbClr>
                </a:solidFill>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1600" dirty="0">
                <a:solidFill>
                  <a:srgbClr val="2A2A2A">
                    <a:lumMod val="75000"/>
                    <a:lumOff val="25000"/>
                  </a:srgbClr>
                </a:solidFill>
                <a:latin typeface="微软雅黑" panose="020B0503020204020204" pitchFamily="34" charset="-122"/>
                <a:ea typeface="微软雅黑" panose="020B0503020204020204" pitchFamily="34" charset="-122"/>
                <a:sym typeface="微软雅黑" panose="020B0503020204020204" pitchFamily="34" charset="-122"/>
              </a:rPr>
              <a:t>}⊆S×T，其中q</a:t>
            </a:r>
            <a:r>
              <a:rPr lang="zh-CN" altLang="en-US" sz="1600" baseline="-25000" dirty="0">
                <a:solidFill>
                  <a:srgbClr val="2A2A2A">
                    <a:lumMod val="75000"/>
                    <a:lumOff val="25000"/>
                  </a:srgbClr>
                </a:solidFill>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1600" dirty="0">
                <a:solidFill>
                  <a:srgbClr val="2A2A2A">
                    <a:lumMod val="75000"/>
                    <a:lumOff val="25000"/>
                  </a:srgbClr>
                </a:solidFill>
                <a:latin typeface="微软雅黑" panose="020B0503020204020204" pitchFamily="34" charset="-122"/>
                <a:ea typeface="微软雅黑" panose="020B0503020204020204" pitchFamily="34" charset="-122"/>
                <a:sym typeface="微软雅黑" panose="020B0503020204020204" pitchFamily="34" charset="-122"/>
              </a:rPr>
              <a:t>=（s</a:t>
            </a:r>
            <a:r>
              <a:rPr lang="zh-CN" altLang="en-US" sz="1600" baseline="-25000" dirty="0">
                <a:solidFill>
                  <a:srgbClr val="2A2A2A">
                    <a:lumMod val="75000"/>
                    <a:lumOff val="25000"/>
                  </a:srgbClr>
                </a:solidFill>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1600" dirty="0">
                <a:solidFill>
                  <a:srgbClr val="2A2A2A">
                    <a:lumMod val="75000"/>
                    <a:lumOff val="25000"/>
                  </a:srgbClr>
                </a:solidFill>
                <a:latin typeface="微软雅黑" panose="020B0503020204020204" pitchFamily="34" charset="-122"/>
                <a:ea typeface="微软雅黑" panose="020B0503020204020204" pitchFamily="34" charset="-122"/>
                <a:sym typeface="微软雅黑" panose="020B0503020204020204" pitchFamily="34" charset="-122"/>
              </a:rPr>
              <a:t>，t</a:t>
            </a:r>
            <a:r>
              <a:rPr lang="zh-CN" altLang="en-US" sz="1600" baseline="-25000" dirty="0">
                <a:solidFill>
                  <a:srgbClr val="2A2A2A">
                    <a:lumMod val="75000"/>
                    <a:lumOff val="25000"/>
                  </a:srgbClr>
                </a:solidFill>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1600" dirty="0">
                <a:solidFill>
                  <a:srgbClr val="2A2A2A">
                    <a:lumMod val="75000"/>
                    <a:lumOff val="25000"/>
                  </a:srgbClr>
                </a:solidFill>
                <a:latin typeface="微软雅黑" panose="020B0503020204020204" pitchFamily="34" charset="-122"/>
                <a:ea typeface="微软雅黑" panose="020B0503020204020204" pitchFamily="34" charset="-122"/>
                <a:sym typeface="微软雅黑" panose="020B0503020204020204" pitchFamily="34" charset="-122"/>
              </a:rPr>
              <a:t>）是s</a:t>
            </a:r>
            <a:r>
              <a:rPr lang="zh-CN" altLang="en-US" sz="1600" baseline="-25000" dirty="0">
                <a:solidFill>
                  <a:srgbClr val="2A2A2A">
                    <a:lumMod val="75000"/>
                    <a:lumOff val="25000"/>
                  </a:srgbClr>
                </a:solidFill>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1600" dirty="0">
                <a:solidFill>
                  <a:srgbClr val="2A2A2A">
                    <a:lumMod val="75000"/>
                    <a:lumOff val="25000"/>
                  </a:srgbClr>
                </a:solidFill>
                <a:latin typeface="微软雅黑" panose="020B0503020204020204" pitchFamily="34" charset="-122"/>
                <a:ea typeface="微软雅黑" panose="020B0503020204020204" pitchFamily="34" charset="-122"/>
                <a:sym typeface="微软雅黑" panose="020B0503020204020204" pitchFamily="34" charset="-122"/>
              </a:rPr>
              <a:t>∈S，t</a:t>
            </a:r>
            <a:r>
              <a:rPr lang="zh-CN" altLang="en-US" sz="1600" baseline="-25000" dirty="0">
                <a:solidFill>
                  <a:srgbClr val="2A2A2A">
                    <a:lumMod val="75000"/>
                    <a:lumOff val="25000"/>
                  </a:srgbClr>
                </a:solidFill>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1600" dirty="0">
                <a:solidFill>
                  <a:srgbClr val="2A2A2A">
                    <a:lumMod val="75000"/>
                    <a:lumOff val="25000"/>
                  </a:srgbClr>
                </a:solidFill>
                <a:latin typeface="微软雅黑" panose="020B0503020204020204" pitchFamily="34" charset="-122"/>
                <a:ea typeface="微软雅黑" panose="020B0503020204020204" pitchFamily="34" charset="-122"/>
                <a:sym typeface="微软雅黑" panose="020B0503020204020204" pitchFamily="34" charset="-122"/>
              </a:rPr>
              <a:t>∈T的最短路径查询。</a:t>
            </a:r>
            <a:endParaRPr lang="zh-CN" altLang="en-US" sz="1600" dirty="0">
              <a:solidFill>
                <a:srgbClr val="2A2A2A">
                  <a:lumMod val="75000"/>
                  <a:lumOff val="25000"/>
                </a:srgbClr>
              </a:solidFill>
              <a:latin typeface="微软雅黑" panose="020B0503020204020204" pitchFamily="34" charset="-122"/>
              <a:ea typeface="微软雅黑" panose="020B0503020204020204" pitchFamily="34" charset="-122"/>
              <a:sym typeface="微软雅黑" panose="020B0503020204020204" pitchFamily="34" charset="-122"/>
            </a:endParaRPr>
          </a:p>
          <a:p>
            <a:pPr fontAlgn="auto">
              <a:lnSpc>
                <a:spcPct val="130000"/>
              </a:lnSpc>
              <a:spcAft>
                <a:spcPts val="0"/>
              </a:spcAft>
              <a:defRPr/>
            </a:pPr>
            <a:r>
              <a:rPr lang="zh-CN" altLang="en-US" sz="1600" dirty="0">
                <a:solidFill>
                  <a:srgbClr val="2A2A2A">
                    <a:lumMod val="75000"/>
                    <a:lumOff val="25000"/>
                  </a:srgbClr>
                </a:solidFill>
                <a:latin typeface="微软雅黑" panose="020B0503020204020204" pitchFamily="34" charset="-122"/>
                <a:ea typeface="微软雅黑" panose="020B0503020204020204" pitchFamily="34" charset="-122"/>
                <a:sym typeface="微软雅黑" panose="020B0503020204020204" pitchFamily="34" charset="-122"/>
              </a:rPr>
              <a:t>Q的大小满足：max（| S |，| T |）≤| Q |≤| S |×T |。</a:t>
            </a:r>
            <a:endParaRPr lang="zh-CN" altLang="en-US" sz="1600" dirty="0">
              <a:solidFill>
                <a:srgbClr val="2A2A2A">
                  <a:lumMod val="75000"/>
                  <a:lumOff val="25000"/>
                </a:srgb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3"/>
          <p:cNvSpPr>
            <a:spLocks noChangeArrowheads="1"/>
          </p:cNvSpPr>
          <p:nvPr/>
        </p:nvSpPr>
        <p:spPr bwMode="auto">
          <a:xfrm>
            <a:off x="6468310" y="1668911"/>
            <a:ext cx="1959610" cy="394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394" tIns="43197" rIns="86394" bIns="43197">
            <a:spAutoFit/>
          </a:bodyPr>
          <a:lstStyle/>
          <a:p>
            <a:pPr algn="l" fontAlgn="auto">
              <a:spcAft>
                <a:spcPts val="0"/>
              </a:spcAft>
              <a:defRPr/>
            </a:pPr>
            <a:r>
              <a:rPr lang="zh-CN" altLang="en-US" sz="2010" dirty="0">
                <a:solidFill>
                  <a:srgbClr val="2A2A2A">
                    <a:lumMod val="75000"/>
                    <a:lumOff val="25000"/>
                  </a:srgbClr>
                </a:solidFill>
                <a:latin typeface="微软雅黑" panose="020B0503020204020204" pitchFamily="34" charset="-122"/>
                <a:ea typeface="微软雅黑" panose="020B0503020204020204" pitchFamily="34" charset="-122"/>
                <a:sym typeface="微软雅黑" panose="020B0503020204020204" pitchFamily="34" charset="-122"/>
              </a:rPr>
              <a:t>最短路径查询集</a:t>
            </a:r>
            <a:endParaRPr lang="zh-CN" altLang="en-US" sz="2010" dirty="0">
              <a:solidFill>
                <a:srgbClr val="2A2A2A">
                  <a:lumMod val="75000"/>
                  <a:lumOff val="25000"/>
                </a:srgb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矩形 17"/>
          <p:cNvSpPr/>
          <p:nvPr/>
        </p:nvSpPr>
        <p:spPr>
          <a:xfrm>
            <a:off x="6564266" y="2136059"/>
            <a:ext cx="756020" cy="51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6398" tIns="43197" rIns="86398" bIns="43197" anchor="ctr"/>
          <a:lstStyle/>
          <a:p>
            <a:pPr algn="ctr" fontAlgn="auto">
              <a:spcBef>
                <a:spcPts val="0"/>
              </a:spcBef>
              <a:spcAft>
                <a:spcPts val="0"/>
              </a:spcAft>
              <a:defRPr/>
            </a:pPr>
            <a:endParaRPr lang="zh-CN" altLang="en-US" sz="2270">
              <a:solidFill>
                <a:srgbClr val="FFFFFF"/>
              </a:solidFill>
            </a:endParaRPr>
          </a:p>
        </p:txBody>
      </p:sp>
      <p:sp>
        <p:nvSpPr>
          <p:cNvPr id="19" name="矩形 18"/>
          <p:cNvSpPr/>
          <p:nvPr/>
        </p:nvSpPr>
        <p:spPr>
          <a:xfrm>
            <a:off x="7338287" y="2136059"/>
            <a:ext cx="1531542" cy="5100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398" tIns="43197" rIns="86398" bIns="43197" anchor="ctr"/>
          <a:lstStyle/>
          <a:p>
            <a:pPr algn="ctr" fontAlgn="auto">
              <a:spcBef>
                <a:spcPts val="0"/>
              </a:spcBef>
              <a:spcAft>
                <a:spcPts val="0"/>
              </a:spcAft>
              <a:defRPr/>
            </a:pPr>
            <a:endParaRPr lang="zh-CN" altLang="en-US" sz="2270">
              <a:solidFill>
                <a:srgbClr val="FFFFFF"/>
              </a:solidFill>
            </a:endParaRPr>
          </a:p>
        </p:txBody>
      </p:sp>
      <p:sp>
        <p:nvSpPr>
          <p:cNvPr id="28" name="矩形 47"/>
          <p:cNvSpPr>
            <a:spLocks noChangeArrowheads="1"/>
          </p:cNvSpPr>
          <p:nvPr/>
        </p:nvSpPr>
        <p:spPr bwMode="auto">
          <a:xfrm>
            <a:off x="6468110" y="4207510"/>
            <a:ext cx="4855845" cy="1045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394" tIns="43197" rIns="86394" bIns="43197">
            <a:spAutoFit/>
          </a:bodyPr>
          <a:lstStyle/>
          <a:p>
            <a:pPr fontAlgn="auto">
              <a:lnSpc>
                <a:spcPct val="130000"/>
              </a:lnSpc>
              <a:spcAft>
                <a:spcPts val="0"/>
              </a:spcAft>
              <a:defRPr/>
            </a:pPr>
            <a:r>
              <a:rPr lang="zh-CN" altLang="en-US" sz="160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rPr>
              <a:t>给定一个查询集Q和代价函数C，将Q分解为若干个查询子集     </a:t>
            </a:r>
            <a:r>
              <a:rPr lang="en-US" altLang="zh-CN" sz="160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rPr>
              <a:t>{Q</a:t>
            </a:r>
            <a:r>
              <a:rPr lang="zh-CN" altLang="en-US" sz="1600" baseline="-2500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160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rPr>
              <a:t>}，使得Q</a:t>
            </a:r>
            <a:r>
              <a:rPr lang="zh-CN" altLang="en-US" sz="1600" baseline="-2500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160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rPr>
              <a:t>⊆Q，∪Q</a:t>
            </a:r>
            <a:r>
              <a:rPr lang="zh-CN" altLang="en-US" sz="1600" baseline="-2500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160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rPr>
              <a:t>=Q，Q</a:t>
            </a:r>
            <a:r>
              <a:rPr lang="zh-CN" altLang="en-US" sz="1600" baseline="-2500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160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rPr>
              <a:t>∩Q</a:t>
            </a:r>
            <a:r>
              <a:rPr lang="zh-CN" altLang="en-US" sz="1600" baseline="-2500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rPr>
              <a:t>j</a:t>
            </a:r>
            <a:r>
              <a:rPr lang="zh-CN" altLang="en-US" sz="160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rPr>
              <a:t>，且                  最小。</a:t>
            </a:r>
            <a:endParaRPr lang="zh-CN" altLang="en-US" sz="160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矩形 3"/>
          <p:cNvSpPr>
            <a:spLocks noChangeArrowheads="1"/>
          </p:cNvSpPr>
          <p:nvPr/>
        </p:nvSpPr>
        <p:spPr bwMode="auto">
          <a:xfrm>
            <a:off x="6489265" y="3625599"/>
            <a:ext cx="2725420" cy="394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6394" tIns="43197" rIns="86394" bIns="43197">
            <a:spAutoFit/>
          </a:bodyPr>
          <a:lstStyle/>
          <a:p>
            <a:pPr algn="l" fontAlgn="auto">
              <a:spcAft>
                <a:spcPts val="0"/>
              </a:spcAft>
              <a:defRPr/>
            </a:pPr>
            <a:r>
              <a:rPr lang="zh-CN" altLang="en-US" sz="201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rPr>
              <a:t>最短路径查询分解问题</a:t>
            </a:r>
            <a:endParaRPr lang="zh-CN" altLang="en-US" sz="201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矩形 29"/>
          <p:cNvSpPr/>
          <p:nvPr/>
        </p:nvSpPr>
        <p:spPr>
          <a:xfrm>
            <a:off x="6564266" y="4093612"/>
            <a:ext cx="756020" cy="51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86398" tIns="43197" rIns="86398" bIns="43197" anchor="ctr"/>
          <a:lstStyle/>
          <a:p>
            <a:pPr algn="ctr" fontAlgn="auto">
              <a:spcBef>
                <a:spcPts val="0"/>
              </a:spcBef>
              <a:spcAft>
                <a:spcPts val="0"/>
              </a:spcAft>
              <a:defRPr/>
            </a:pPr>
            <a:endParaRPr lang="zh-CN" altLang="en-US" sz="2270">
              <a:solidFill>
                <a:srgbClr val="FFFFFF"/>
              </a:solidFill>
            </a:endParaRPr>
          </a:p>
        </p:txBody>
      </p:sp>
      <p:sp>
        <p:nvSpPr>
          <p:cNvPr id="31" name="矩形 30"/>
          <p:cNvSpPr/>
          <p:nvPr/>
        </p:nvSpPr>
        <p:spPr>
          <a:xfrm>
            <a:off x="7338287" y="4093612"/>
            <a:ext cx="1531542" cy="5100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398" tIns="43197" rIns="86398" bIns="43197" anchor="ctr"/>
          <a:lstStyle/>
          <a:p>
            <a:pPr algn="ctr" fontAlgn="auto">
              <a:spcBef>
                <a:spcPts val="0"/>
              </a:spcBef>
              <a:spcAft>
                <a:spcPts val="0"/>
              </a:spcAft>
              <a:defRPr/>
            </a:pPr>
            <a:endParaRPr lang="zh-CN" altLang="en-US" sz="2270">
              <a:solidFill>
                <a:srgbClr val="FFFFFF"/>
              </a:solidFill>
            </a:endParaRPr>
          </a:p>
        </p:txBody>
      </p:sp>
      <p:sp>
        <p:nvSpPr>
          <p:cNvPr id="34" name="TextBox 88"/>
          <p:cNvSpPr txBox="1"/>
          <p:nvPr/>
        </p:nvSpPr>
        <p:spPr>
          <a:xfrm>
            <a:off x="849404" y="487471"/>
            <a:ext cx="7684996" cy="440055"/>
          </a:xfrm>
          <a:prstGeom prst="rect">
            <a:avLst/>
          </a:prstGeom>
          <a:noFill/>
        </p:spPr>
        <p:txBody>
          <a:bodyPr wrap="square">
            <a:spAutoFit/>
          </a:bodyPr>
          <a:lstStyle/>
          <a:p>
            <a:pPr>
              <a:defRPr/>
            </a:pPr>
            <a:r>
              <a:rPr lang="zh-CN" altLang="en-US" sz="2270" dirty="0">
                <a:solidFill>
                  <a:schemeClr val="accent1">
                    <a:lumMod val="75000"/>
                  </a:schemeClr>
                </a:solidFill>
                <a:latin typeface="微软雅黑" panose="020B0503020204020204" pitchFamily="34" charset="-122"/>
                <a:ea typeface="微软雅黑" panose="020B0503020204020204" pitchFamily="34" charset="-122"/>
              </a:rPr>
              <a:t>两个定义</a:t>
            </a:r>
            <a:endParaRPr lang="zh-CN" altLang="en-US" sz="2270" dirty="0">
              <a:solidFill>
                <a:schemeClr val="accent1">
                  <a:lumMod val="75000"/>
                </a:schemeClr>
              </a:solidFill>
              <a:latin typeface="微软雅黑" panose="020B0503020204020204" pitchFamily="34" charset="-122"/>
              <a:ea typeface="微软雅黑" panose="020B0503020204020204" pitchFamily="34" charset="-122"/>
            </a:endParaRPr>
          </a:p>
        </p:txBody>
      </p:sp>
      <p:graphicFrame>
        <p:nvGraphicFramePr>
          <p:cNvPr id="17" name="对象 16">
            <a:hlinkClick r:id="" action="ppaction://ole?verb="/>
          </p:cNvPr>
          <p:cNvGraphicFramePr>
            <a:graphicFrameLocks noChangeAspect="1"/>
          </p:cNvGraphicFramePr>
          <p:nvPr/>
        </p:nvGraphicFramePr>
        <p:xfrm>
          <a:off x="7432675" y="4580890"/>
          <a:ext cx="190500" cy="304800"/>
        </p:xfrm>
        <a:graphic>
          <a:graphicData uri="http://schemas.openxmlformats.org/presentationml/2006/ole">
            <mc:AlternateContent xmlns:mc="http://schemas.openxmlformats.org/markup-compatibility/2006">
              <mc:Choice xmlns:v="urn:schemas-microsoft-com:vml" Requires="v">
                <p:oleObj spid="_x0000_s1025" name="" r:id="rId3" imgW="190500" imgH="304800" progId="Equation.KSEE3">
                  <p:embed/>
                </p:oleObj>
              </mc:Choice>
              <mc:Fallback>
                <p:oleObj name="" r:id="rId3" imgW="190500" imgH="304800" progId="Equation.KSEE3">
                  <p:embed/>
                  <p:pic>
                    <p:nvPicPr>
                      <p:cNvPr id="0" name="图片 1024"/>
                      <p:cNvPicPr/>
                      <p:nvPr/>
                    </p:nvPicPr>
                    <p:blipFill>
                      <a:blip r:embed="rId4"/>
                      <a:stretch>
                        <a:fillRect/>
                      </a:stretch>
                    </p:blipFill>
                    <p:spPr>
                      <a:xfrm>
                        <a:off x="7432675" y="4580890"/>
                        <a:ext cx="190500" cy="304800"/>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7904480" y="4887913"/>
          <a:ext cx="965200" cy="316865"/>
        </p:xfrm>
        <a:graphic>
          <a:graphicData uri="http://schemas.openxmlformats.org/presentationml/2006/ole">
            <mc:AlternateContent xmlns:mc="http://schemas.openxmlformats.org/markup-compatibility/2006">
              <mc:Choice xmlns:v="urn:schemas-microsoft-com:vml" Requires="v">
                <p:oleObj spid="_x0000_s1026" name="" r:id="rId5" imgW="965200" imgH="316865" progId="Equation.KSEE3">
                  <p:embed/>
                </p:oleObj>
              </mc:Choice>
              <mc:Fallback>
                <p:oleObj name="" r:id="rId5" imgW="965200" imgH="316865" progId="Equation.KSEE3">
                  <p:embed/>
                  <p:pic>
                    <p:nvPicPr>
                      <p:cNvPr id="0" name="图片 1025"/>
                      <p:cNvPicPr/>
                      <p:nvPr/>
                    </p:nvPicPr>
                    <p:blipFill>
                      <a:blip r:embed="rId6"/>
                      <a:stretch>
                        <a:fillRect/>
                      </a:stretch>
                    </p:blipFill>
                    <p:spPr>
                      <a:xfrm>
                        <a:off x="7904480" y="4887913"/>
                        <a:ext cx="965200" cy="31686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623060" y="1426845"/>
            <a:ext cx="3067050" cy="3343275"/>
          </a:xfrm>
          <a:prstGeom prst="rect">
            <a:avLst/>
          </a:prstGeom>
        </p:spPr>
      </p:pic>
      <p:sp>
        <p:nvSpPr>
          <p:cNvPr id="7" name="文本框 6"/>
          <p:cNvSpPr txBox="1"/>
          <p:nvPr/>
        </p:nvSpPr>
        <p:spPr>
          <a:xfrm>
            <a:off x="2055495" y="5029835"/>
            <a:ext cx="2202180" cy="337185"/>
          </a:xfrm>
          <a:prstGeom prst="rect">
            <a:avLst/>
          </a:prstGeom>
          <a:noFill/>
        </p:spPr>
        <p:txBody>
          <a:bodyPr wrap="square" rtlCol="0">
            <a:spAutoFit/>
          </a:bodyPr>
          <a:p>
            <a:r>
              <a:rPr lang="en-US" altLang="zh-CN" sz="1600"/>
              <a:t>Fig.1 </a:t>
            </a:r>
            <a:r>
              <a:rPr lang="zh-CN" altLang="en-US" sz="1600"/>
              <a:t>批查询应答框架</a:t>
            </a:r>
            <a:endParaRPr lang="zh-CN" altLang="en-US" sz="1600"/>
          </a:p>
        </p:txBody>
      </p:sp>
      <p:sp>
        <p:nvSpPr>
          <p:cNvPr id="14" name="文本框 13"/>
          <p:cNvSpPr txBox="1"/>
          <p:nvPr/>
        </p:nvSpPr>
        <p:spPr>
          <a:xfrm>
            <a:off x="5776595" y="1426845"/>
            <a:ext cx="4358640" cy="3692525"/>
          </a:xfrm>
          <a:prstGeom prst="rect">
            <a:avLst/>
          </a:prstGeom>
          <a:noFill/>
        </p:spPr>
        <p:txBody>
          <a:bodyPr wrap="square" rtlCol="0">
            <a:spAutoFit/>
          </a:bodyPr>
          <a:p>
            <a:r>
              <a:rPr lang="en-US" altLang="zh-CN"/>
              <a:t>       </a:t>
            </a:r>
            <a:r>
              <a:rPr lang="zh-CN" altLang="en-US"/>
              <a:t>图1显示了一个示例：Q分解为k个子集，所有先前的批处理算法都应答Q。因此，增加一个分解层以降低总查询成本，从而直接提高效率。</a:t>
            </a:r>
            <a:endParaRPr lang="zh-CN" altLang="en-US"/>
          </a:p>
          <a:p>
            <a:r>
              <a:rPr lang="zh-CN" altLang="en-US"/>
              <a:t>       但是，由于以下原因，获得最佳结果通常是不现实的。首先，直到最短路径搜索完成，才能获得实际成本。如果没有准确的查询成本估算，分解只能基于近似成本，无法保证结果最小。此外，批处理成本不一定比单独回答查询小。</a:t>
            </a:r>
            <a:endParaRPr lang="zh-CN" altLang="en-US"/>
          </a:p>
          <a:p>
            <a:r>
              <a:rPr lang="zh-CN" altLang="en-US"/>
              <a:t>       因此，文章使用三种不同的方法将查询集分解为子集，然后，将使用我们修订的批处理算法分别回答这些子集。</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54181" y="1264536"/>
            <a:ext cx="6009162" cy="1363536"/>
          </a:xfrm>
          <a:prstGeom prst="rect">
            <a:avLst/>
          </a:prstGeom>
          <a:solidFill>
            <a:schemeClr val="bg1">
              <a:lumMod val="9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86413" tIns="43206" rIns="86413" bIns="43206" anchor="ctr"/>
          <a:lstStyle/>
          <a:p>
            <a:pPr algn="ctr" fontAlgn="auto">
              <a:spcBef>
                <a:spcPts val="0"/>
              </a:spcBef>
              <a:spcAft>
                <a:spcPts val="0"/>
              </a:spcAft>
              <a:defRPr/>
            </a:pPr>
            <a:endParaRPr lang="zh-CN" altLang="en-US">
              <a:solidFill>
                <a:srgbClr val="FFFFFF"/>
              </a:solidFill>
            </a:endParaRPr>
          </a:p>
        </p:txBody>
      </p:sp>
      <p:sp>
        <p:nvSpPr>
          <p:cNvPr id="4" name="矩形 3"/>
          <p:cNvSpPr/>
          <p:nvPr/>
        </p:nvSpPr>
        <p:spPr>
          <a:xfrm>
            <a:off x="4139801" y="1063283"/>
            <a:ext cx="4427095" cy="438013"/>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86413" tIns="43206" rIns="86413" bIns="43206" anchor="ctr"/>
          <a:lstStyle/>
          <a:p>
            <a:pPr algn="ctr" fontAlgn="auto">
              <a:spcBef>
                <a:spcPts val="0"/>
              </a:spcBef>
              <a:spcAft>
                <a:spcPts val="0"/>
              </a:spcAft>
              <a:defRPr/>
            </a:pP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三种查询分解方法</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六边形 4"/>
          <p:cNvSpPr/>
          <p:nvPr/>
        </p:nvSpPr>
        <p:spPr>
          <a:xfrm>
            <a:off x="1005733" y="2764305"/>
            <a:ext cx="1499274" cy="1292777"/>
          </a:xfrm>
          <a:prstGeom prst="hexagon">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86413" tIns="43206" rIns="86413" bIns="43206" anchor="ctr"/>
          <a:lstStyle/>
          <a:p>
            <a:pPr algn="ctr" fontAlgn="auto">
              <a:spcBef>
                <a:spcPts val="0"/>
              </a:spcBef>
              <a:spcAft>
                <a:spcPts val="0"/>
              </a:spcAft>
              <a:defRPr/>
            </a:pPr>
            <a:r>
              <a:rPr lang="zh-CN" altLang="en-US" sz="3025" dirty="0">
                <a:solidFill>
                  <a:srgbClr val="FFFFFF"/>
                </a:solidFill>
                <a:latin typeface="微软雅黑" panose="020B0503020204020204" pitchFamily="34" charset="-122"/>
                <a:ea typeface="微软雅黑" panose="020B0503020204020204" pitchFamily="34" charset="-122"/>
              </a:rPr>
              <a:t>研究内容</a:t>
            </a:r>
            <a:endParaRPr lang="zh-CN" altLang="en-US" sz="3025" dirty="0">
              <a:solidFill>
                <a:srgbClr val="FFFFFF"/>
              </a:solidFill>
              <a:latin typeface="微软雅黑" panose="020B0503020204020204" pitchFamily="34" charset="-122"/>
              <a:ea typeface="微软雅黑" panose="020B0503020204020204" pitchFamily="34" charset="-122"/>
            </a:endParaRPr>
          </a:p>
        </p:txBody>
      </p:sp>
      <p:cxnSp>
        <p:nvCxnSpPr>
          <p:cNvPr id="6" name="直接箭头连接符 5"/>
          <p:cNvCxnSpPr>
            <a:stCxn id="0" idx="0"/>
          </p:cNvCxnSpPr>
          <p:nvPr/>
        </p:nvCxnSpPr>
        <p:spPr>
          <a:xfrm flipV="1">
            <a:off x="2181149" y="1879551"/>
            <a:ext cx="1173032" cy="885024"/>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5" idx="1"/>
            <a:endCxn id="11" idx="1"/>
          </p:cNvCxnSpPr>
          <p:nvPr/>
        </p:nvCxnSpPr>
        <p:spPr>
          <a:xfrm>
            <a:off x="2181860" y="4057015"/>
            <a:ext cx="1172210" cy="48958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3558184" y="1539041"/>
            <a:ext cx="5713655" cy="991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13" tIns="43206" rIns="86413" bIns="432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auto">
              <a:lnSpc>
                <a:spcPct val="130000"/>
              </a:lnSpc>
              <a:spcAft>
                <a:spcPts val="0"/>
              </a:spcAft>
              <a:defRPr/>
            </a:pPr>
            <a:r>
              <a:rPr lang="en-US" altLang="zh-CN" sz="151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51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考虑1-N共享计算的之字形分解；</a:t>
            </a:r>
            <a:endParaRPr lang="zh-CN" altLang="en-US" sz="151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fontAlgn="auto">
              <a:lnSpc>
                <a:spcPct val="130000"/>
              </a:lnSpc>
              <a:spcAft>
                <a:spcPts val="0"/>
              </a:spcAft>
              <a:defRPr/>
            </a:pPr>
            <a:r>
              <a:rPr lang="en-US" altLang="zh-CN" sz="151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51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结合查询和路线指示的搜索空间估算；</a:t>
            </a:r>
            <a:endParaRPr lang="zh-CN" altLang="en-US" sz="151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fontAlgn="auto">
              <a:lnSpc>
                <a:spcPct val="130000"/>
              </a:lnSpc>
              <a:spcAft>
                <a:spcPts val="0"/>
              </a:spcAft>
              <a:defRPr/>
            </a:pPr>
            <a:r>
              <a:rPr lang="en-US" altLang="zh-CN" sz="151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51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考虑到源和目标的空间位置的联合聚类。</a:t>
            </a:r>
            <a:endParaRPr lang="zh-CN" altLang="en-US" sz="151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p:cNvSpPr/>
          <p:nvPr/>
        </p:nvSpPr>
        <p:spPr>
          <a:xfrm>
            <a:off x="3354070" y="3411220"/>
            <a:ext cx="6009005" cy="2270125"/>
          </a:xfrm>
          <a:prstGeom prst="rect">
            <a:avLst/>
          </a:prstGeom>
          <a:solidFill>
            <a:schemeClr val="bg1">
              <a:lumMod val="9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86413" tIns="43206" rIns="86413" bIns="43206" anchor="ctr"/>
          <a:lstStyle/>
          <a:p>
            <a:pPr algn="ctr" fontAlgn="auto">
              <a:spcBef>
                <a:spcPts val="0"/>
              </a:spcBef>
              <a:spcAft>
                <a:spcPts val="0"/>
              </a:spcAft>
              <a:defRPr/>
            </a:pPr>
            <a:endParaRPr lang="zh-CN" altLang="en-US">
              <a:solidFill>
                <a:srgbClr val="FFFFFF"/>
              </a:solidFill>
            </a:endParaRPr>
          </a:p>
        </p:txBody>
      </p:sp>
      <p:sp>
        <p:nvSpPr>
          <p:cNvPr id="12" name="矩形 11"/>
          <p:cNvSpPr/>
          <p:nvPr/>
        </p:nvSpPr>
        <p:spPr>
          <a:xfrm>
            <a:off x="4139801" y="3210076"/>
            <a:ext cx="4427095" cy="438013"/>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86413" tIns="43206" rIns="86413" bIns="43206" anchor="ctr"/>
          <a:lstStyle/>
          <a:p>
            <a:pPr algn="ctr" fontAlgn="auto">
              <a:spcBef>
                <a:spcPts val="0"/>
              </a:spcBef>
              <a:spcAft>
                <a:spcPts val="0"/>
              </a:spcAft>
              <a:defRPr/>
            </a:pP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两种批处理算法</a:t>
            </a: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TextBox 12"/>
          <p:cNvSpPr txBox="1">
            <a:spLocks noChangeArrowheads="1"/>
          </p:cNvSpPr>
          <p:nvPr/>
        </p:nvSpPr>
        <p:spPr bwMode="auto">
          <a:xfrm>
            <a:off x="3558184" y="3685857"/>
            <a:ext cx="5713655" cy="1596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13" tIns="43206" rIns="86413" bIns="4320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auto">
              <a:lnSpc>
                <a:spcPct val="130000"/>
              </a:lnSpc>
              <a:spcAft>
                <a:spcPts val="0"/>
              </a:spcAft>
              <a:defRPr/>
            </a:pPr>
            <a:r>
              <a:rPr lang="zh-CN" altLang="en-US" sz="151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rPr>
              <a:t>利用先前分解的查询集进行高效的查询应答：</a:t>
            </a:r>
            <a:endParaRPr lang="zh-CN" altLang="en-US" sz="151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endParaRPr>
          </a:p>
          <a:p>
            <a:pPr fontAlgn="auto">
              <a:lnSpc>
                <a:spcPct val="130000"/>
              </a:lnSpc>
              <a:spcAft>
                <a:spcPts val="0"/>
              </a:spcAft>
              <a:defRPr/>
            </a:pPr>
            <a:r>
              <a:rPr lang="en-US" altLang="zh-CN" sz="151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51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rPr>
              <a:t>局部缓存，可获取准确的最短路径，以更高的缓存命中率改进现有的全局缓存；</a:t>
            </a:r>
            <a:endParaRPr lang="zh-CN" altLang="en-US" sz="151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endParaRPr>
          </a:p>
          <a:p>
            <a:pPr fontAlgn="auto">
              <a:lnSpc>
                <a:spcPct val="130000"/>
              </a:lnSpc>
              <a:spcAft>
                <a:spcPts val="0"/>
              </a:spcAft>
              <a:defRPr/>
            </a:pPr>
            <a:r>
              <a:rPr lang="en-US" altLang="zh-CN" sz="151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510" dirty="0">
                <a:solidFill>
                  <a:srgbClr val="242424">
                    <a:lumMod val="90000"/>
                    <a:lumOff val="10000"/>
                  </a:srgbClr>
                </a:solidFill>
                <a:latin typeface="微软雅黑" panose="020B0503020204020204" pitchFamily="34" charset="-122"/>
                <a:ea typeface="微软雅黑" panose="020B0503020204020204" pitchFamily="34" charset="-122"/>
                <a:sym typeface="微软雅黑" panose="020B0503020204020204" pitchFamily="34" charset="-122"/>
              </a:rPr>
              <a:t>R2R算法，该算法从一个区域到另一个区域的近似最短路径集，具有有限的误差。</a:t>
            </a:r>
            <a:endParaRPr lang="zh-CN" altLang="en-US" sz="151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ISPRING_PRESENTATION_TITLE" val="02102"/>
</p:tagLst>
</file>

<file path=ppt/theme/theme1.xml><?xml version="1.0" encoding="utf-8"?>
<a:theme xmlns:a="http://schemas.openxmlformats.org/drawingml/2006/main" name="Office 主题">
  <a:themeElements>
    <a:clrScheme name="我的主题色">
      <a:dk1>
        <a:srgbClr val="393939"/>
      </a:dk1>
      <a:lt1>
        <a:srgbClr val="FFFFFF"/>
      </a:lt1>
      <a:dk2>
        <a:srgbClr val="2A2A2A"/>
      </a:dk2>
      <a:lt2>
        <a:srgbClr val="242424"/>
      </a:lt2>
      <a:accent1>
        <a:srgbClr val="0070C0"/>
      </a:accent1>
      <a:accent2>
        <a:srgbClr val="00B0F0"/>
      </a:accent2>
      <a:accent3>
        <a:srgbClr val="0070C0"/>
      </a:accent3>
      <a:accent4>
        <a:srgbClr val="00B0F0"/>
      </a:accent4>
      <a:accent5>
        <a:srgbClr val="0070C0"/>
      </a:accent5>
      <a:accent6>
        <a:srgbClr val="00B0F0"/>
      </a:accent6>
      <a:hlink>
        <a:srgbClr val="47BCA1"/>
      </a:hlink>
      <a:folHlink>
        <a:srgbClr val="FA8D78"/>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3787</Words>
  <Application>WPS 演示</Application>
  <PresentationFormat>自定义</PresentationFormat>
  <Paragraphs>200</Paragraphs>
  <Slides>24</Slides>
  <Notes>29</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14</vt:i4>
      </vt:variant>
      <vt:variant>
        <vt:lpstr>幻灯片标题</vt:lpstr>
      </vt:variant>
      <vt:variant>
        <vt:i4>24</vt:i4>
      </vt:variant>
    </vt:vector>
  </HeadingPairs>
  <TitlesOfParts>
    <vt:vector size="63" baseType="lpstr">
      <vt:lpstr>Arial</vt:lpstr>
      <vt:lpstr>宋体</vt:lpstr>
      <vt:lpstr>Wingdings</vt:lpstr>
      <vt:lpstr>Calibri Light</vt:lpstr>
      <vt:lpstr>Calibri</vt:lpstr>
      <vt:lpstr>微软雅黑</vt:lpstr>
      <vt:lpstr>Impact</vt:lpstr>
      <vt:lpstr>方正姚体</vt:lpstr>
      <vt:lpstr>Calibri</vt:lpstr>
      <vt:lpstr>Arial Unicode MS</vt:lpstr>
      <vt:lpstr>Open Sans</vt:lpstr>
      <vt:lpstr>Segoe Print</vt:lpstr>
      <vt:lpstr>仿宋_GB2312</vt:lpstr>
      <vt:lpstr>仿宋</vt:lpstr>
      <vt:lpstr>方正综艺简体</vt:lpstr>
      <vt:lpstr>华文黑体</vt:lpstr>
      <vt:lpstr>黑体</vt:lpstr>
      <vt:lpstr>Wingdings</vt:lpstr>
      <vt:lpstr>刘德华字体叶根友仿08</vt:lpstr>
      <vt:lpstr>文鼎行楷碑体_B</vt:lpstr>
      <vt:lpstr>锐字云字库水柱体1.0</vt:lpstr>
      <vt:lpstr>GalaxyText Std</vt:lpstr>
      <vt:lpstr>华文楷体</vt:lpstr>
      <vt:lpstr>新宋体</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keywords>www.tukuppt.com</cp:keywords>
  <cp:lastModifiedBy>asus</cp:lastModifiedBy>
  <cp:revision>31</cp:revision>
  <dcterms:created xsi:type="dcterms:W3CDTF">2014-08-07T04:10:00Z</dcterms:created>
  <dcterms:modified xsi:type="dcterms:W3CDTF">2020-12-24T15:12:15Z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