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6"/>
  </p:notesMasterIdLst>
  <p:handoutMasterIdLst>
    <p:handoutMasterId r:id="rId21"/>
  </p:handoutMasterIdLst>
  <p:sldIdLst>
    <p:sldId id="455" r:id="rId4"/>
    <p:sldId id="457" r:id="rId5"/>
    <p:sldId id="458" r:id="rId7"/>
    <p:sldId id="477" r:id="rId8"/>
    <p:sldId id="476" r:id="rId9"/>
    <p:sldId id="479" r:id="rId10"/>
    <p:sldId id="481" r:id="rId11"/>
    <p:sldId id="482" r:id="rId12"/>
    <p:sldId id="484" r:id="rId13"/>
    <p:sldId id="485" r:id="rId14"/>
    <p:sldId id="486" r:id="rId15"/>
    <p:sldId id="487" r:id="rId16"/>
    <p:sldId id="488" r:id="rId17"/>
    <p:sldId id="489" r:id="rId18"/>
    <p:sldId id="490" r:id="rId19"/>
    <p:sldId id="323" r:id="rId20"/>
  </p:sldIdLst>
  <p:sldSz cx="12192000" cy="6858000"/>
  <p:notesSz cx="6858000" cy="9144000"/>
  <p:defaultTextStyle>
    <a:defPPr>
      <a:defRPr lang="bg-BG"/>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4472C4"/>
    <a:srgbClr val="003E7A"/>
    <a:srgbClr val="00A2DE"/>
    <a:srgbClr val="0083B4"/>
    <a:srgbClr val="004E98"/>
    <a:srgbClr val="FFFFFF"/>
    <a:srgbClr val="2E6EBC"/>
    <a:srgbClr val="F2F2F2"/>
    <a:srgbClr val="558ED5"/>
    <a:srgbClr val="79CB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296"/>
    <p:restoredTop sz="94414"/>
  </p:normalViewPr>
  <p:slideViewPr>
    <p:cSldViewPr showGuides="1">
      <p:cViewPr varScale="1">
        <p:scale>
          <a:sx n="86" d="100"/>
          <a:sy n="86" d="100"/>
        </p:scale>
        <p:origin x="686" y="62"/>
      </p:cViewPr>
      <p:guideLst>
        <p:guide orient="horz" pos="2162"/>
        <p:guide pos="3844"/>
      </p:guideLst>
    </p:cSldViewPr>
  </p:slideViewPr>
  <p:outlineViewPr>
    <p:cViewPr>
      <p:scale>
        <a:sx n="33" d="100"/>
        <a:sy n="33" d="100"/>
      </p:scale>
      <p:origin x="0" y="0"/>
    </p:cViewPr>
  </p:outlineViewPr>
  <p:notesTextViewPr>
    <p:cViewPr>
      <p:scale>
        <a:sx n="3" d="2"/>
        <a:sy n="3" d="2"/>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p>
            <a:pPr lvl="0" eaLnBrk="1" hangingPunct="1">
              <a:buNone/>
            </a:pPr>
            <a:endParaRPr lang="bg-BG" altLang="zh-CN" sz="1200"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p>
            <a:pPr lvl="0" algn="r" eaLnBrk="1" hangingPunct="1">
              <a:buNone/>
            </a:pPr>
            <a:fld id="{BB962C8B-B14F-4D97-AF65-F5344CB8AC3E}" type="datetimeFigureOut">
              <a:rPr lang="bg-BG" altLang="zh-CN" sz="1200" dirty="0"/>
            </a:fld>
            <a:endParaRPr lang="bg-BG" altLang="zh-CN" sz="1200"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p>
            <a:pPr lvl="0" eaLnBrk="1" hangingPunct="1">
              <a:buNone/>
            </a:pPr>
            <a:endParaRPr lang="bg-BG" altLang="zh-CN" sz="1200"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bg-BG" altLang="zh-CN" sz="1200" dirty="0">
                <a:ea typeface="宋体" panose="02010600030101010101" pitchFamily="2" charset="-122"/>
              </a:rPr>
            </a:fld>
            <a:endParaRPr lang="bg-BG" altLang="zh-CN"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p>
            <a:pPr lvl="0" eaLnBrk="1" hangingPunct="1">
              <a:buNone/>
            </a:pPr>
            <a:endParaRPr lang="bg-BG" altLang="zh-CN" sz="120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p>
            <a:pPr lvl="0" algn="r" eaLnBrk="1" hangingPunct="1">
              <a:buNone/>
            </a:pPr>
            <a:fld id="{BB962C8B-B14F-4D97-AF65-F5344CB8AC3E}" type="datetimeFigureOut">
              <a:rPr lang="bg-BG" altLang="zh-CN" sz="1200" dirty="0"/>
            </a:fld>
            <a:endParaRPr lang="bg-BG" altLang="zh-CN" sz="1200"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1071880" rtl="0" eaLnBrk="0" fontAlgn="base" latinLnBrk="0" hangingPunct="0">
              <a:lnSpc>
                <a:spcPct val="100000"/>
              </a:lnSpc>
              <a:spcBef>
                <a:spcPct val="30000"/>
              </a:spcBef>
              <a:spcAft>
                <a:spcPct val="0"/>
              </a:spcAft>
              <a:buClrTx/>
              <a:buSzTx/>
              <a:buFontTx/>
              <a:buNone/>
              <a:defRPr/>
            </a:pPr>
            <a:endParaRPr kumimoji="0" lang="bg-BG" sz="14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bg-BG" altLang="zh-CN"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p>
            <a:pPr lvl="0" eaLnBrk="1" hangingPunct="1">
              <a:buNone/>
            </a:pPr>
            <a:endParaRPr lang="bg-BG" altLang="zh-CN" sz="120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bg-BG" altLang="zh-CN" sz="1200" dirty="0">
                <a:ea typeface="宋体" panose="02010600030101010101" pitchFamily="2" charset="-122"/>
              </a:rPr>
            </a:fld>
            <a:endParaRPr lang="bg-BG" altLang="zh-CN"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defTabSz="1071880" rtl="0" eaLnBrk="0" fontAlgn="base" hangingPunct="0">
      <a:spcBef>
        <a:spcPct val="30000"/>
      </a:spcBef>
      <a:spcAft>
        <a:spcPct val="0"/>
      </a:spcAft>
      <a:defRPr sz="1400" kern="1200">
        <a:solidFill>
          <a:schemeClr val="tx1"/>
        </a:solidFill>
        <a:latin typeface="+mn-lt"/>
        <a:ea typeface="+mn-ea"/>
        <a:cs typeface="+mn-cs"/>
      </a:defRPr>
    </a:lvl1pPr>
    <a:lvl2pPr marL="535305" algn="l" defTabSz="1071880" rtl="0" eaLnBrk="0" fontAlgn="base" hangingPunct="0">
      <a:spcBef>
        <a:spcPct val="30000"/>
      </a:spcBef>
      <a:spcAft>
        <a:spcPct val="0"/>
      </a:spcAft>
      <a:defRPr sz="1400" kern="1200">
        <a:solidFill>
          <a:schemeClr val="tx1"/>
        </a:solidFill>
        <a:latin typeface="+mn-lt"/>
        <a:ea typeface="+mn-ea"/>
        <a:cs typeface="+mn-cs"/>
      </a:defRPr>
    </a:lvl2pPr>
    <a:lvl3pPr marL="1071880" algn="l" defTabSz="1071880" rtl="0" eaLnBrk="0" fontAlgn="base" hangingPunct="0">
      <a:spcBef>
        <a:spcPct val="30000"/>
      </a:spcBef>
      <a:spcAft>
        <a:spcPct val="0"/>
      </a:spcAft>
      <a:defRPr sz="1400" kern="1200">
        <a:solidFill>
          <a:schemeClr val="tx1"/>
        </a:solidFill>
        <a:latin typeface="+mn-lt"/>
        <a:ea typeface="+mn-ea"/>
        <a:cs typeface="+mn-cs"/>
      </a:defRPr>
    </a:lvl3pPr>
    <a:lvl4pPr marL="1608455" algn="l" defTabSz="1071880" rtl="0" eaLnBrk="0" fontAlgn="base" hangingPunct="0">
      <a:spcBef>
        <a:spcPct val="30000"/>
      </a:spcBef>
      <a:spcAft>
        <a:spcPct val="0"/>
      </a:spcAft>
      <a:defRPr sz="1400" kern="1200">
        <a:solidFill>
          <a:schemeClr val="tx1"/>
        </a:solidFill>
        <a:latin typeface="+mn-lt"/>
        <a:ea typeface="+mn-ea"/>
        <a:cs typeface="+mn-cs"/>
      </a:defRPr>
    </a:lvl4pPr>
    <a:lvl5pPr marL="2145030" algn="l" defTabSz="1071880" rtl="0" eaLnBrk="0" fontAlgn="base" hangingPunct="0">
      <a:spcBef>
        <a:spcPct val="30000"/>
      </a:spcBef>
      <a:spcAft>
        <a:spcPct val="0"/>
      </a:spcAft>
      <a:defRPr sz="1400" kern="1200">
        <a:solidFill>
          <a:schemeClr val="tx1"/>
        </a:solidFill>
        <a:latin typeface="+mn-lt"/>
        <a:ea typeface="+mn-ea"/>
        <a:cs typeface="+mn-cs"/>
      </a:defRPr>
    </a:lvl5pPr>
    <a:lvl6pPr marL="2682240" algn="l" defTabSz="1073150" rtl="0" eaLnBrk="1" latinLnBrk="0" hangingPunct="1">
      <a:defRPr sz="1410" kern="1200">
        <a:solidFill>
          <a:schemeClr val="tx1"/>
        </a:solidFill>
        <a:latin typeface="+mn-lt"/>
        <a:ea typeface="+mn-ea"/>
        <a:cs typeface="+mn-cs"/>
      </a:defRPr>
    </a:lvl6pPr>
    <a:lvl7pPr marL="3218815" algn="l" defTabSz="1073150" rtl="0" eaLnBrk="1" latinLnBrk="0" hangingPunct="1">
      <a:defRPr sz="1410" kern="1200">
        <a:solidFill>
          <a:schemeClr val="tx1"/>
        </a:solidFill>
        <a:latin typeface="+mn-lt"/>
        <a:ea typeface="+mn-ea"/>
        <a:cs typeface="+mn-cs"/>
      </a:defRPr>
    </a:lvl7pPr>
    <a:lvl8pPr marL="3754755" algn="l" defTabSz="1073150" rtl="0" eaLnBrk="1" latinLnBrk="0" hangingPunct="1">
      <a:defRPr sz="1410" kern="1200">
        <a:solidFill>
          <a:schemeClr val="tx1"/>
        </a:solidFill>
        <a:latin typeface="+mn-lt"/>
        <a:ea typeface="+mn-ea"/>
        <a:cs typeface="+mn-cs"/>
      </a:defRPr>
    </a:lvl8pPr>
    <a:lvl9pPr marL="4291330" algn="l" defTabSz="1073150" rtl="0" eaLnBrk="1" latinLnBrk="0" hangingPunct="1">
      <a:defRPr sz="14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lstStyle/>
          <a:p>
            <a:pPr marL="0" marR="0" lvl="0" indent="0" algn="l" defTabSz="107188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rPr>
              <a:t>知行微思工作室</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hyperlink" Target="http://twitter.com/" TargetMode="External"/><Relationship Id="rId3" Type="http://schemas.openxmlformats.org/officeDocument/2006/relationships/hyperlink" Target="http://linkedin.com/" TargetMode="External"/><Relationship Id="rId2" Type="http://schemas.openxmlformats.org/officeDocument/2006/relationships/hyperlink" Target="http://face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hyperlink" Target="http://twitter.com/" TargetMode="External"/><Relationship Id="rId3" Type="http://schemas.openxmlformats.org/officeDocument/2006/relationships/hyperlink" Target="http://linkedin.com/" TargetMode="External"/><Relationship Id="rId2" Type="http://schemas.openxmlformats.org/officeDocument/2006/relationships/hyperlink" Target="http://facebook.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hyperlink" Target="http://twitter.com/" TargetMode="External"/><Relationship Id="rId3" Type="http://schemas.openxmlformats.org/officeDocument/2006/relationships/hyperlink" Target="http://linkedin.com/" TargetMode="External"/><Relationship Id="rId2" Type="http://schemas.openxmlformats.org/officeDocument/2006/relationships/hyperlink" Target="http://facebook.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hyperlink" Target="http://twitter.com/" TargetMode="External"/><Relationship Id="rId3" Type="http://schemas.openxmlformats.org/officeDocument/2006/relationships/hyperlink" Target="http://linkedin.com/" TargetMode="External"/><Relationship Id="rId2" Type="http://schemas.openxmlformats.org/officeDocument/2006/relationships/hyperlink" Target="http://facebook.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ubtitle, Footer">
    <p:bg>
      <p:bgPr>
        <a:solidFill>
          <a:srgbClr val="F2F2F2"/>
        </a:solidFill>
        <a:effectLst/>
      </p:bgPr>
    </p:bg>
    <p:spTree>
      <p:nvGrpSpPr>
        <p:cNvPr id="1" name=""/>
        <p:cNvGrpSpPr/>
        <p:nvPr/>
      </p:nvGrpSpPr>
      <p:grpSpPr>
        <a:xfrm>
          <a:off x="0" y="0"/>
          <a:ext cx="0" cy="0"/>
          <a:chOff x="0" y="0"/>
          <a:chExt cx="0" cy="0"/>
        </a:xfrm>
      </p:grpSpPr>
      <p:sp>
        <p:nvSpPr>
          <p:cNvPr id="4" name="Title 1"/>
          <p:cNvSpPr txBox="1"/>
          <p:nvPr/>
        </p:nvSpPr>
        <p:spPr>
          <a:xfrm>
            <a:off x="793750" y="1892300"/>
            <a:ext cx="10366375" cy="2308225"/>
          </a:xfrm>
          <a:prstGeom prst="rect">
            <a:avLst/>
          </a:prstGeom>
        </p:spPr>
        <p:txBody>
          <a:bodyPr>
            <a:norm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br>
              <a:rPr kumimoji="0" lang="en-US" altLang="zh-CN" sz="4600" b="0" i="0" u="none" strike="noStrike" kern="1200" cap="none" spc="0" normalizeH="0" baseline="0" noProof="0">
                <a:ln>
                  <a:noFill/>
                </a:ln>
                <a:solidFill>
                  <a:schemeClr val="tx1"/>
                </a:solidFill>
                <a:effectLst/>
                <a:uLnTx/>
                <a:uFillTx/>
                <a:latin typeface="FontAwesome"/>
                <a:ea typeface="+mn-ea"/>
                <a:cs typeface="Arial" panose="020B0604020202020204" pitchFamily="34" charset="0"/>
              </a:rPr>
            </a:br>
            <a:endParaRPr kumimoji="0" lang="en-US" altLang="zh-CN" sz="4600" b="0" i="0" u="none" strike="noStrike" kern="1200" cap="none" spc="0" normalizeH="0" baseline="0" noProof="0">
              <a:ln>
                <a:noFill/>
              </a:ln>
              <a:solidFill>
                <a:schemeClr val="tx1"/>
              </a:solidFill>
              <a:effectLst/>
              <a:uLnTx/>
              <a:uFillTx/>
              <a:latin typeface="FontAwesome"/>
              <a:ea typeface="+mn-ea"/>
              <a:cs typeface="Arial" panose="020B0604020202020204" pitchFamily="34" charset="0"/>
            </a:endParaRPr>
          </a:p>
        </p:txBody>
      </p:sp>
      <p:grpSp>
        <p:nvGrpSpPr>
          <p:cNvPr id="2051" name="Group 25"/>
          <p:cNvGrpSpPr/>
          <p:nvPr userDrawn="1"/>
        </p:nvGrpSpPr>
        <p:grpSpPr>
          <a:xfrm>
            <a:off x="4173538" y="6437313"/>
            <a:ext cx="930275" cy="307975"/>
            <a:chOff x="1867445" y="3664855"/>
            <a:chExt cx="756614" cy="307777"/>
          </a:xfrm>
        </p:grpSpPr>
        <p:sp>
          <p:nvSpPr>
            <p:cNvPr id="5" name="TextBox 33"/>
            <p:cNvSpPr txBox="1"/>
            <p:nvPr/>
          </p:nvSpPr>
          <p:spPr>
            <a:xfrm>
              <a:off x="1867445" y="3664855"/>
              <a:ext cx="756614" cy="307777"/>
            </a:xfrm>
            <a:prstGeom prst="rect">
              <a:avLst/>
            </a:prstGeom>
            <a:noFill/>
          </p:spPr>
          <p:txBody>
            <a:bodyPr wrap="none">
              <a:spAutoFit/>
            </a:bodyPr>
            <a:p>
              <a:pPr lvl="0" eaLnBrk="1" hangingPunct="1">
                <a:buNone/>
              </a:pPr>
              <a:r>
                <a:rPr lang="en-US" altLang="zh-CN" sz="1400" dirty="0">
                  <a:solidFill>
                    <a:srgbClr val="3D3743"/>
                  </a:solidFill>
                  <a:latin typeface="GeosansLight"/>
                </a:rPr>
                <a:t>SU</a:t>
              </a:r>
              <a:r>
                <a:rPr lang="en-US" altLang="zh-CN" sz="1400" dirty="0">
                  <a:solidFill>
                    <a:srgbClr val="558ED5"/>
                  </a:solidFill>
                  <a:latin typeface="GeosansLight"/>
                </a:rPr>
                <a:t>CC</a:t>
              </a:r>
              <a:r>
                <a:rPr lang="en-US" altLang="zh-CN" sz="1400" dirty="0">
                  <a:solidFill>
                    <a:srgbClr val="3D3743"/>
                  </a:solidFill>
                  <a:latin typeface="GeosansLight"/>
                </a:rPr>
                <a:t>ESS</a:t>
              </a:r>
              <a:endParaRPr lang="bg-BG" altLang="zh-CN" sz="1400" dirty="0">
                <a:solidFill>
                  <a:srgbClr val="3D3743"/>
                </a:solidFill>
                <a:latin typeface="Calibri" panose="020F0502020204030204" pitchFamily="34" charset="0"/>
              </a:endParaRPr>
            </a:p>
          </p:txBody>
        </p:sp>
        <p:sp>
          <p:nvSpPr>
            <p:cNvPr id="6" name="TextBox 36"/>
            <p:cNvSpPr txBox="1">
              <a:spLocks noChangeArrowheads="1"/>
            </p:cNvSpPr>
            <p:nvPr/>
          </p:nvSpPr>
          <p:spPr bwMode="auto">
            <a:xfrm>
              <a:off x="2176029" y="3720381"/>
              <a:ext cx="185926" cy="199896"/>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rPr>
                <a:t>•</a:t>
              </a:r>
              <a:endPar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endParaRPr>
            </a:p>
          </p:txBody>
        </p:sp>
        <p:sp>
          <p:nvSpPr>
            <p:cNvPr id="7" name="TextBox 43"/>
            <p:cNvSpPr txBox="1">
              <a:spLocks noChangeArrowheads="1"/>
            </p:cNvSpPr>
            <p:nvPr/>
          </p:nvSpPr>
          <p:spPr bwMode="auto">
            <a:xfrm>
              <a:off x="2070155" y="3720381"/>
              <a:ext cx="185926" cy="199896"/>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rPr>
                <a:t>•</a:t>
              </a:r>
              <a:endPar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endParaRPr>
            </a:p>
          </p:txBody>
        </p:sp>
      </p:grpSp>
      <p:sp>
        <p:nvSpPr>
          <p:cNvPr id="8" name="TextBox 44"/>
          <p:cNvSpPr txBox="1">
            <a:spLocks noChangeArrowheads="1"/>
          </p:cNvSpPr>
          <p:nvPr/>
        </p:nvSpPr>
        <p:spPr bwMode="auto">
          <a:xfrm>
            <a:off x="3963988" y="6469063"/>
            <a:ext cx="242888" cy="23018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rPr>
              <a:t>•</a:t>
            </a:r>
            <a:endPar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endParaRPr>
          </a:p>
        </p:txBody>
      </p:sp>
      <p:sp>
        <p:nvSpPr>
          <p:cNvPr id="9" name="TextBox 45"/>
          <p:cNvSpPr txBox="1">
            <a:spLocks noChangeArrowheads="1"/>
          </p:cNvSpPr>
          <p:nvPr/>
        </p:nvSpPr>
        <p:spPr bwMode="auto">
          <a:xfrm>
            <a:off x="5089525" y="6469063"/>
            <a:ext cx="242888" cy="23018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rPr>
              <a:t>•</a:t>
            </a:r>
            <a:endPar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endParaRPr>
          </a:p>
        </p:txBody>
      </p:sp>
      <p:sp>
        <p:nvSpPr>
          <p:cNvPr id="10" name="TextBox 46"/>
          <p:cNvSpPr txBox="1">
            <a:spLocks noChangeArrowheads="1"/>
          </p:cNvSpPr>
          <p:nvPr/>
        </p:nvSpPr>
        <p:spPr bwMode="auto">
          <a:xfrm>
            <a:off x="5507038" y="6453188"/>
            <a:ext cx="2544763" cy="26193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a:ln>
                  <a:noFill/>
                </a:ln>
                <a:solidFill>
                  <a:srgbClr val="949494"/>
                </a:solidFill>
                <a:effectLst/>
                <a:uLnTx/>
                <a:uFillTx/>
                <a:latin typeface="New Cicle"/>
                <a:ea typeface="+mn-ea"/>
                <a:cs typeface="Arial" panose="020B0604020202020204" pitchFamily="34" charset="0"/>
              </a:rPr>
              <a:t>This presentation was created by John Doe</a:t>
            </a:r>
            <a:endParaRPr kumimoji="0" lang="bg-BG" altLang="zh-CN" sz="1100" b="0" i="0" u="none" strike="noStrike" kern="1200" cap="none" spc="0" normalizeH="0" baseline="0" noProof="0">
              <a:ln>
                <a:noFill/>
              </a:ln>
              <a:solidFill>
                <a:srgbClr val="949494"/>
              </a:solidFill>
              <a:effectLst/>
              <a:uLnTx/>
              <a:uFillTx/>
              <a:latin typeface="Calibri" panose="020F0502020204030204" pitchFamily="34" charset="0"/>
              <a:ea typeface="+mn-ea"/>
              <a:cs typeface="Arial" panose="020B0604020202020204" pitchFamily="34" charset="0"/>
            </a:endParaRPr>
          </a:p>
        </p:txBody>
      </p:sp>
      <p:sp>
        <p:nvSpPr>
          <p:cNvPr id="11" name="TextBox 47"/>
          <p:cNvSpPr txBox="1">
            <a:spLocks noChangeArrowheads="1"/>
          </p:cNvSpPr>
          <p:nvPr/>
        </p:nvSpPr>
        <p:spPr bwMode="auto">
          <a:xfrm>
            <a:off x="8189913" y="6477000"/>
            <a:ext cx="242888" cy="23018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rPr>
              <a:t>•</a:t>
            </a:r>
            <a:endPar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endParaRPr>
          </a:p>
        </p:txBody>
      </p:sp>
      <p:sp>
        <p:nvSpPr>
          <p:cNvPr id="12" name="Oval 48"/>
          <p:cNvSpPr/>
          <p:nvPr/>
        </p:nvSpPr>
        <p:spPr>
          <a:xfrm>
            <a:off x="11707813" y="6497638"/>
            <a:ext cx="179388" cy="180975"/>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13" name="TextBox 49">
            <a:hlinkClick r:id="" action="ppaction://hlinkshowjump?jump=nextslide"/>
          </p:cNvPr>
          <p:cNvSpPr txBox="1">
            <a:spLocks noChangeArrowheads="1"/>
          </p:cNvSpPr>
          <p:nvPr/>
        </p:nvSpPr>
        <p:spPr bwMode="auto">
          <a:xfrm>
            <a:off x="11714163" y="6496050"/>
            <a:ext cx="184150" cy="18415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6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bg-BG" altLang="zh-CN" sz="6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14" name="Oval 50"/>
          <p:cNvSpPr/>
          <p:nvPr/>
        </p:nvSpPr>
        <p:spPr>
          <a:xfrm>
            <a:off x="11442700" y="6497638"/>
            <a:ext cx="179388" cy="180975"/>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15" name="TextBox 51">
            <a:hlinkClick r:id="" action="ppaction://hlinkshowjump?jump=previousslide"/>
          </p:cNvPr>
          <p:cNvSpPr txBox="1">
            <a:spLocks noChangeArrowheads="1"/>
          </p:cNvSpPr>
          <p:nvPr/>
        </p:nvSpPr>
        <p:spPr bwMode="auto">
          <a:xfrm>
            <a:off x="11428413" y="6496050"/>
            <a:ext cx="182563" cy="18415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6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6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nvGrpSpPr>
          <p:cNvPr id="2060" name="组合 14"/>
          <p:cNvGrpSpPr/>
          <p:nvPr userDrawn="1"/>
        </p:nvGrpSpPr>
        <p:grpSpPr>
          <a:xfrm>
            <a:off x="217488" y="6477000"/>
            <a:ext cx="236537" cy="200025"/>
            <a:chOff x="217571" y="6481624"/>
            <a:chExt cx="235962" cy="200055"/>
          </a:xfrm>
        </p:grpSpPr>
        <p:sp>
          <p:nvSpPr>
            <p:cNvPr id="16" name="Oval 53"/>
            <p:cNvSpPr/>
            <p:nvPr/>
          </p:nvSpPr>
          <p:spPr>
            <a:xfrm>
              <a:off x="225489" y="6491150"/>
              <a:ext cx="220127" cy="181002"/>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17" name="Rectangle 54">
              <a:hlinkClick r:id="rId2"/>
            </p:cNvPr>
            <p:cNvSpPr>
              <a:spLocks noChangeArrowheads="1"/>
            </p:cNvSpPr>
            <p:nvPr/>
          </p:nvSpPr>
          <p:spPr bwMode="auto">
            <a:xfrm>
              <a:off x="217571" y="6481624"/>
              <a:ext cx="235962" cy="200055"/>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grpSp>
        <p:nvGrpSpPr>
          <p:cNvPr id="2061" name="组合 17"/>
          <p:cNvGrpSpPr/>
          <p:nvPr userDrawn="1"/>
        </p:nvGrpSpPr>
        <p:grpSpPr>
          <a:xfrm>
            <a:off x="452438" y="6477000"/>
            <a:ext cx="261937" cy="200025"/>
            <a:chOff x="449414" y="6473487"/>
            <a:chExt cx="261610" cy="200055"/>
          </a:xfrm>
        </p:grpSpPr>
        <p:sp>
          <p:nvSpPr>
            <p:cNvPr id="19" name="Oval 56"/>
            <p:cNvSpPr/>
            <p:nvPr/>
          </p:nvSpPr>
          <p:spPr>
            <a:xfrm>
              <a:off x="470025" y="6483013"/>
              <a:ext cx="220388" cy="181002"/>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20" name="Rectangle 57">
              <a:hlinkClick r:id="rId3"/>
            </p:cNvPr>
            <p:cNvSpPr>
              <a:spLocks noChangeArrowheads="1"/>
            </p:cNvSpPr>
            <p:nvPr/>
          </p:nvSpPr>
          <p:spPr bwMode="auto">
            <a:xfrm>
              <a:off x="449414" y="6473487"/>
              <a:ext cx="261610" cy="200055"/>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grpSp>
        <p:nvGrpSpPr>
          <p:cNvPr id="2062" name="组合 20"/>
          <p:cNvGrpSpPr/>
          <p:nvPr userDrawn="1"/>
        </p:nvGrpSpPr>
        <p:grpSpPr>
          <a:xfrm>
            <a:off x="714375" y="6477000"/>
            <a:ext cx="268288" cy="200025"/>
            <a:chOff x="714489" y="6481624"/>
            <a:chExt cx="268022" cy="200055"/>
          </a:xfrm>
        </p:grpSpPr>
        <p:sp>
          <p:nvSpPr>
            <p:cNvPr id="22" name="Oval 59"/>
            <p:cNvSpPr/>
            <p:nvPr/>
          </p:nvSpPr>
          <p:spPr>
            <a:xfrm>
              <a:off x="738278" y="6491150"/>
              <a:ext cx="220443" cy="181002"/>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23" name="Rectangle 60">
              <a:hlinkClick r:id="rId4"/>
            </p:cNvPr>
            <p:cNvSpPr>
              <a:spLocks noChangeArrowheads="1"/>
            </p:cNvSpPr>
            <p:nvPr/>
          </p:nvSpPr>
          <p:spPr bwMode="auto">
            <a:xfrm>
              <a:off x="714489" y="6481624"/>
              <a:ext cx="268022" cy="200055"/>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sp>
        <p:nvSpPr>
          <p:cNvPr id="2" name="Title 1"/>
          <p:cNvSpPr>
            <a:spLocks noGrp="1"/>
          </p:cNvSpPr>
          <p:nvPr>
            <p:ph type="ctrTitle"/>
          </p:nvPr>
        </p:nvSpPr>
        <p:spPr>
          <a:xfrm>
            <a:off x="1871534" y="164642"/>
            <a:ext cx="8544949" cy="960107"/>
          </a:xfrm>
          <a:prstGeom prst="rect">
            <a:avLst/>
          </a:prstGeom>
        </p:spPr>
        <p:txBody>
          <a:bodyPr/>
          <a:lstStyle>
            <a:lvl1pPr>
              <a:defRPr baseline="0"/>
            </a:lvl1pPr>
          </a:lstStyle>
          <a:p>
            <a:r>
              <a:rPr lang="zh-CN" altLang="en-US"/>
              <a:t>单击此处编辑母版标题样式</a:t>
            </a:r>
            <a:endParaRPr lang="bg-BG" dirty="0"/>
          </a:p>
        </p:txBody>
      </p:sp>
      <p:sp>
        <p:nvSpPr>
          <p:cNvPr id="3" name="Subtitle 2"/>
          <p:cNvSpPr>
            <a:spLocks noGrp="1"/>
          </p:cNvSpPr>
          <p:nvPr>
            <p:ph type="subTitle" idx="1"/>
          </p:nvPr>
        </p:nvSpPr>
        <p:spPr>
          <a:xfrm>
            <a:off x="1871534" y="932728"/>
            <a:ext cx="8544949" cy="502907"/>
          </a:xfrm>
          <a:prstGeom prst="rect">
            <a:avLst/>
          </a:prstGeom>
        </p:spPr>
        <p:txBody>
          <a:bodyPr/>
          <a:lstStyle>
            <a:lvl1pPr marL="0" indent="0" algn="ctr">
              <a:buNone/>
              <a:defRPr sz="1735">
                <a:solidFill>
                  <a:schemeClr val="tx1">
                    <a:tint val="75000"/>
                  </a:schemeClr>
                </a:solidFill>
              </a:defRPr>
            </a:lvl1pPr>
            <a:lvl2pPr marL="495300" indent="0" algn="ctr">
              <a:buNone/>
              <a:defRPr>
                <a:solidFill>
                  <a:schemeClr val="tx1">
                    <a:tint val="75000"/>
                  </a:schemeClr>
                </a:solidFill>
              </a:defRPr>
            </a:lvl2pPr>
            <a:lvl3pPr marL="990600" indent="0" algn="ctr">
              <a:buNone/>
              <a:defRPr>
                <a:solidFill>
                  <a:schemeClr val="tx1">
                    <a:tint val="75000"/>
                  </a:schemeClr>
                </a:solidFill>
              </a:defRPr>
            </a:lvl3pPr>
            <a:lvl4pPr marL="1485900" indent="0" algn="ctr">
              <a:buNone/>
              <a:defRPr>
                <a:solidFill>
                  <a:schemeClr val="tx1">
                    <a:tint val="75000"/>
                  </a:schemeClr>
                </a:solidFill>
              </a:defRPr>
            </a:lvl4pPr>
            <a:lvl5pPr marL="1981200" indent="0" algn="ctr">
              <a:buNone/>
              <a:defRPr>
                <a:solidFill>
                  <a:schemeClr val="tx1">
                    <a:tint val="75000"/>
                  </a:schemeClr>
                </a:solidFill>
              </a:defRPr>
            </a:lvl5pPr>
            <a:lvl6pPr marL="2476500" indent="0" algn="ctr">
              <a:buNone/>
              <a:defRPr>
                <a:solidFill>
                  <a:schemeClr val="tx1">
                    <a:tint val="75000"/>
                  </a:schemeClr>
                </a:solidFill>
              </a:defRPr>
            </a:lvl6pPr>
            <a:lvl7pPr marL="2971800" indent="0" algn="ctr">
              <a:buNone/>
              <a:defRPr>
                <a:solidFill>
                  <a:schemeClr val="tx1">
                    <a:tint val="75000"/>
                  </a:schemeClr>
                </a:solidFill>
              </a:defRPr>
            </a:lvl7pPr>
            <a:lvl8pPr marL="3467100" indent="0" algn="ctr">
              <a:buNone/>
              <a:defRPr>
                <a:solidFill>
                  <a:schemeClr val="tx1">
                    <a:tint val="75000"/>
                  </a:schemeClr>
                </a:solidFill>
              </a:defRPr>
            </a:lvl8pPr>
            <a:lvl9pPr marL="3962400" indent="0" algn="ctr">
              <a:buNone/>
              <a:defRPr>
                <a:solidFill>
                  <a:schemeClr val="tx1">
                    <a:tint val="75000"/>
                  </a:schemeClr>
                </a:solidFill>
              </a:defRPr>
            </a:lvl9pPr>
          </a:lstStyle>
          <a:p>
            <a:r>
              <a:rPr lang="en-US" dirty="0"/>
              <a:t>Click to edit Master subtitle style</a:t>
            </a:r>
            <a:endParaRPr lang="bg-BG"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C7D1821-F59A-4737-BBE5-77F6BAF780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DCD6AF-67EB-49D7-A0ED-FC00F4159A2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alf Slide">
    <p:bg>
      <p:bgPr>
        <a:solidFill>
          <a:srgbClr val="F2F2F2"/>
        </a:solidFill>
        <a:effectLst/>
      </p:bgPr>
    </p:bg>
    <p:spTree>
      <p:nvGrpSpPr>
        <p:cNvPr id="1" name=""/>
        <p:cNvGrpSpPr/>
        <p:nvPr/>
      </p:nvGrpSpPr>
      <p:grpSpPr>
        <a:xfrm>
          <a:off x="0" y="0"/>
          <a:ext cx="0" cy="0"/>
          <a:chOff x="0" y="0"/>
          <a:chExt cx="0" cy="0"/>
        </a:xfrm>
      </p:grpSpPr>
      <p:sp>
        <p:nvSpPr>
          <p:cNvPr id="4" name="Title 1"/>
          <p:cNvSpPr txBox="1"/>
          <p:nvPr/>
        </p:nvSpPr>
        <p:spPr>
          <a:xfrm>
            <a:off x="2090738" y="2909888"/>
            <a:ext cx="10366375" cy="2308225"/>
          </a:xfrm>
          <a:prstGeom prst="rect">
            <a:avLst/>
          </a:prstGeom>
        </p:spPr>
        <p:txBody>
          <a:bodyPr>
            <a:norm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br>
              <a:rPr kumimoji="0" lang="en-US" altLang="zh-CN" sz="4600" b="0" i="0" u="none" strike="noStrike" kern="1200" cap="none" spc="0" normalizeH="0" baseline="0" noProof="0">
                <a:ln>
                  <a:noFill/>
                </a:ln>
                <a:solidFill>
                  <a:schemeClr val="tx1"/>
                </a:solidFill>
                <a:effectLst/>
                <a:uLnTx/>
                <a:uFillTx/>
                <a:latin typeface="FontAwesome"/>
                <a:ea typeface="+mn-ea"/>
                <a:cs typeface="Arial" panose="020B0604020202020204" pitchFamily="34" charset="0"/>
              </a:rPr>
            </a:br>
            <a:endParaRPr kumimoji="0" lang="en-US" altLang="zh-CN" sz="4600" b="0" i="0" u="none" strike="noStrike" kern="1200" cap="none" spc="0" normalizeH="0" baseline="0" noProof="0">
              <a:ln>
                <a:noFill/>
              </a:ln>
              <a:solidFill>
                <a:schemeClr val="tx1"/>
              </a:solidFill>
              <a:effectLst/>
              <a:uLnTx/>
              <a:uFillTx/>
              <a:latin typeface="FontAwesome"/>
              <a:ea typeface="+mn-ea"/>
              <a:cs typeface="Arial" panose="020B0604020202020204" pitchFamily="34" charset="0"/>
            </a:endParaRPr>
          </a:p>
        </p:txBody>
      </p:sp>
      <p:grpSp>
        <p:nvGrpSpPr>
          <p:cNvPr id="3075" name="Group 25"/>
          <p:cNvGrpSpPr/>
          <p:nvPr userDrawn="1"/>
        </p:nvGrpSpPr>
        <p:grpSpPr>
          <a:xfrm>
            <a:off x="8689975" y="6437313"/>
            <a:ext cx="930275" cy="307975"/>
            <a:chOff x="1867445" y="3664855"/>
            <a:chExt cx="756614" cy="307777"/>
          </a:xfrm>
        </p:grpSpPr>
        <p:sp>
          <p:nvSpPr>
            <p:cNvPr id="5" name="TextBox 33"/>
            <p:cNvSpPr txBox="1"/>
            <p:nvPr/>
          </p:nvSpPr>
          <p:spPr>
            <a:xfrm>
              <a:off x="1867445" y="3664855"/>
              <a:ext cx="756614" cy="307777"/>
            </a:xfrm>
            <a:prstGeom prst="rect">
              <a:avLst/>
            </a:prstGeom>
            <a:noFill/>
          </p:spPr>
          <p:txBody>
            <a:bodyPr wrap="none">
              <a:spAutoFit/>
            </a:bodyPr>
            <a:p>
              <a:pPr lvl="0" eaLnBrk="1" hangingPunct="1">
                <a:buNone/>
              </a:pPr>
              <a:r>
                <a:rPr lang="en-US" altLang="zh-CN" sz="1400" dirty="0">
                  <a:solidFill>
                    <a:srgbClr val="3D3743"/>
                  </a:solidFill>
                  <a:latin typeface="GeosansLight"/>
                </a:rPr>
                <a:t>SU</a:t>
              </a:r>
              <a:r>
                <a:rPr lang="en-US" altLang="zh-CN" sz="1400" dirty="0">
                  <a:solidFill>
                    <a:srgbClr val="558ED5"/>
                  </a:solidFill>
                  <a:latin typeface="GeosansLight"/>
                </a:rPr>
                <a:t>CC</a:t>
              </a:r>
              <a:r>
                <a:rPr lang="en-US" altLang="zh-CN" sz="1400" dirty="0">
                  <a:solidFill>
                    <a:srgbClr val="3D3743"/>
                  </a:solidFill>
                  <a:latin typeface="GeosansLight"/>
                </a:rPr>
                <a:t>ESS</a:t>
              </a:r>
              <a:endParaRPr lang="bg-BG" altLang="zh-CN" sz="1400" dirty="0">
                <a:solidFill>
                  <a:srgbClr val="3D3743"/>
                </a:solidFill>
                <a:latin typeface="Calibri" panose="020F0502020204030204" pitchFamily="34" charset="0"/>
              </a:endParaRPr>
            </a:p>
          </p:txBody>
        </p:sp>
        <p:sp>
          <p:nvSpPr>
            <p:cNvPr id="6" name="TextBox 36"/>
            <p:cNvSpPr txBox="1">
              <a:spLocks noChangeArrowheads="1"/>
            </p:cNvSpPr>
            <p:nvPr/>
          </p:nvSpPr>
          <p:spPr bwMode="auto">
            <a:xfrm>
              <a:off x="2176030" y="3720381"/>
              <a:ext cx="185926" cy="199896"/>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rPr>
                <a:t>•</a:t>
              </a:r>
              <a:endPar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endParaRPr>
            </a:p>
          </p:txBody>
        </p:sp>
        <p:sp>
          <p:nvSpPr>
            <p:cNvPr id="7" name="TextBox 43"/>
            <p:cNvSpPr txBox="1">
              <a:spLocks noChangeArrowheads="1"/>
            </p:cNvSpPr>
            <p:nvPr/>
          </p:nvSpPr>
          <p:spPr bwMode="auto">
            <a:xfrm>
              <a:off x="2070156" y="3720381"/>
              <a:ext cx="185926" cy="199896"/>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rPr>
                <a:t>•</a:t>
              </a:r>
              <a:endPar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endParaRPr>
            </a:p>
          </p:txBody>
        </p:sp>
      </p:grpSp>
      <p:sp>
        <p:nvSpPr>
          <p:cNvPr id="8" name="TextBox 44"/>
          <p:cNvSpPr txBox="1">
            <a:spLocks noChangeArrowheads="1"/>
          </p:cNvSpPr>
          <p:nvPr/>
        </p:nvSpPr>
        <p:spPr bwMode="auto">
          <a:xfrm>
            <a:off x="8482013" y="6469063"/>
            <a:ext cx="241300" cy="23018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rPr>
              <a:t>•</a:t>
            </a:r>
            <a:endPar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endParaRPr>
          </a:p>
        </p:txBody>
      </p:sp>
      <p:sp>
        <p:nvSpPr>
          <p:cNvPr id="9" name="TextBox 45"/>
          <p:cNvSpPr txBox="1">
            <a:spLocks noChangeArrowheads="1"/>
          </p:cNvSpPr>
          <p:nvPr/>
        </p:nvSpPr>
        <p:spPr bwMode="auto">
          <a:xfrm>
            <a:off x="9605963" y="6469063"/>
            <a:ext cx="242888" cy="23018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rPr>
              <a:t>•</a:t>
            </a:r>
            <a:endPar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endParaRPr>
          </a:p>
        </p:txBody>
      </p:sp>
      <p:grpSp>
        <p:nvGrpSpPr>
          <p:cNvPr id="3078" name="组合 8"/>
          <p:cNvGrpSpPr/>
          <p:nvPr userDrawn="1"/>
        </p:nvGrpSpPr>
        <p:grpSpPr>
          <a:xfrm>
            <a:off x="6094413" y="6477000"/>
            <a:ext cx="234950" cy="200025"/>
            <a:chOff x="217571" y="6481624"/>
            <a:chExt cx="235962" cy="200055"/>
          </a:xfrm>
        </p:grpSpPr>
        <p:sp>
          <p:nvSpPr>
            <p:cNvPr id="10" name="Oval 53"/>
            <p:cNvSpPr/>
            <p:nvPr/>
          </p:nvSpPr>
          <p:spPr>
            <a:xfrm>
              <a:off x="225542" y="6491150"/>
              <a:ext cx="220019" cy="181002"/>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11" name="Rectangle 54">
              <a:hlinkClick r:id="rId2"/>
            </p:cNvPr>
            <p:cNvSpPr>
              <a:spLocks noChangeArrowheads="1"/>
            </p:cNvSpPr>
            <p:nvPr/>
          </p:nvSpPr>
          <p:spPr bwMode="auto">
            <a:xfrm>
              <a:off x="217571" y="6481624"/>
              <a:ext cx="235962" cy="200055"/>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grpSp>
        <p:nvGrpSpPr>
          <p:cNvPr id="3079" name="组合 11"/>
          <p:cNvGrpSpPr/>
          <p:nvPr userDrawn="1"/>
        </p:nvGrpSpPr>
        <p:grpSpPr>
          <a:xfrm>
            <a:off x="6329363" y="6477000"/>
            <a:ext cx="261937" cy="200025"/>
            <a:chOff x="449414" y="6473487"/>
            <a:chExt cx="261610" cy="200055"/>
          </a:xfrm>
        </p:grpSpPr>
        <p:sp>
          <p:nvSpPr>
            <p:cNvPr id="13" name="Oval 56"/>
            <p:cNvSpPr/>
            <p:nvPr/>
          </p:nvSpPr>
          <p:spPr>
            <a:xfrm>
              <a:off x="470025" y="6483013"/>
              <a:ext cx="220388" cy="181002"/>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14" name="Rectangle 57">
              <a:hlinkClick r:id="rId3"/>
            </p:cNvPr>
            <p:cNvSpPr>
              <a:spLocks noChangeArrowheads="1"/>
            </p:cNvSpPr>
            <p:nvPr/>
          </p:nvSpPr>
          <p:spPr bwMode="auto">
            <a:xfrm>
              <a:off x="449414" y="6473487"/>
              <a:ext cx="261610" cy="200055"/>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grpSp>
        <p:nvGrpSpPr>
          <p:cNvPr id="3080" name="组合 14"/>
          <p:cNvGrpSpPr/>
          <p:nvPr userDrawn="1"/>
        </p:nvGrpSpPr>
        <p:grpSpPr>
          <a:xfrm>
            <a:off x="6591300" y="6477000"/>
            <a:ext cx="266700" cy="200025"/>
            <a:chOff x="714489" y="6481624"/>
            <a:chExt cx="268022" cy="200055"/>
          </a:xfrm>
        </p:grpSpPr>
        <p:sp>
          <p:nvSpPr>
            <p:cNvPr id="16" name="Oval 59"/>
            <p:cNvSpPr/>
            <p:nvPr/>
          </p:nvSpPr>
          <p:spPr>
            <a:xfrm>
              <a:off x="738420" y="6491150"/>
              <a:ext cx="220161" cy="181002"/>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17" name="Rectangle 60">
              <a:hlinkClick r:id="rId4"/>
            </p:cNvPr>
            <p:cNvSpPr>
              <a:spLocks noChangeArrowheads="1"/>
            </p:cNvSpPr>
            <p:nvPr/>
          </p:nvSpPr>
          <p:spPr bwMode="auto">
            <a:xfrm>
              <a:off x="714489" y="6481624"/>
              <a:ext cx="268022" cy="200055"/>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sp>
        <p:nvSpPr>
          <p:cNvPr id="18" name="Oval 48"/>
          <p:cNvSpPr/>
          <p:nvPr/>
        </p:nvSpPr>
        <p:spPr>
          <a:xfrm>
            <a:off x="11707813" y="6497638"/>
            <a:ext cx="179388" cy="180975"/>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19" name="TextBox 49">
            <a:hlinkClick r:id="" action="ppaction://hlinkshowjump?jump=nextslide"/>
          </p:cNvPr>
          <p:cNvSpPr txBox="1">
            <a:spLocks noChangeArrowheads="1"/>
          </p:cNvSpPr>
          <p:nvPr/>
        </p:nvSpPr>
        <p:spPr bwMode="auto">
          <a:xfrm>
            <a:off x="11714163" y="6496050"/>
            <a:ext cx="184150" cy="18415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6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bg-BG" altLang="zh-CN" sz="6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20" name="Oval 50"/>
          <p:cNvSpPr/>
          <p:nvPr/>
        </p:nvSpPr>
        <p:spPr>
          <a:xfrm>
            <a:off x="11442700" y="6497638"/>
            <a:ext cx="179388" cy="180975"/>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21" name="TextBox 51">
            <a:hlinkClick r:id="" action="ppaction://hlinkshowjump?jump=previousslide"/>
          </p:cNvPr>
          <p:cNvSpPr txBox="1">
            <a:spLocks noChangeArrowheads="1"/>
          </p:cNvSpPr>
          <p:nvPr/>
        </p:nvSpPr>
        <p:spPr bwMode="auto">
          <a:xfrm>
            <a:off x="11428413" y="6496050"/>
            <a:ext cx="182563" cy="18415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6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6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sp>
        <p:nvSpPr>
          <p:cNvPr id="2" name="Title 1"/>
          <p:cNvSpPr>
            <a:spLocks noGrp="1"/>
          </p:cNvSpPr>
          <p:nvPr>
            <p:ph type="ctrTitle"/>
          </p:nvPr>
        </p:nvSpPr>
        <p:spPr>
          <a:xfrm>
            <a:off x="6097489" y="164642"/>
            <a:ext cx="5838041" cy="960107"/>
          </a:xfrm>
          <a:prstGeom prst="rect">
            <a:avLst/>
          </a:prstGeom>
        </p:spPr>
        <p:txBody>
          <a:bodyPr/>
          <a:lstStyle>
            <a:lvl1pPr>
              <a:defRPr baseline="0"/>
            </a:lvl1pPr>
          </a:lstStyle>
          <a:p>
            <a:r>
              <a:rPr lang="zh-CN" altLang="en-US"/>
              <a:t>单击此处编辑母版标题样式</a:t>
            </a:r>
            <a:endParaRPr lang="bg-BG" dirty="0"/>
          </a:p>
        </p:txBody>
      </p:sp>
      <p:sp>
        <p:nvSpPr>
          <p:cNvPr id="3" name="Subtitle 2"/>
          <p:cNvSpPr>
            <a:spLocks noGrp="1"/>
          </p:cNvSpPr>
          <p:nvPr>
            <p:ph type="subTitle" idx="1"/>
          </p:nvPr>
        </p:nvSpPr>
        <p:spPr>
          <a:xfrm>
            <a:off x="6097487" y="932728"/>
            <a:ext cx="5838042" cy="502907"/>
          </a:xfrm>
          <a:prstGeom prst="rect">
            <a:avLst/>
          </a:prstGeom>
        </p:spPr>
        <p:txBody>
          <a:bodyPr/>
          <a:lstStyle>
            <a:lvl1pPr marL="0" indent="0" algn="ctr">
              <a:buNone/>
              <a:defRPr sz="1735">
                <a:solidFill>
                  <a:schemeClr val="tx1">
                    <a:tint val="75000"/>
                  </a:schemeClr>
                </a:solidFill>
              </a:defRPr>
            </a:lvl1pPr>
            <a:lvl2pPr marL="495300" indent="0" algn="ctr">
              <a:buNone/>
              <a:defRPr>
                <a:solidFill>
                  <a:schemeClr val="tx1">
                    <a:tint val="75000"/>
                  </a:schemeClr>
                </a:solidFill>
              </a:defRPr>
            </a:lvl2pPr>
            <a:lvl3pPr marL="990600" indent="0" algn="ctr">
              <a:buNone/>
              <a:defRPr>
                <a:solidFill>
                  <a:schemeClr val="tx1">
                    <a:tint val="75000"/>
                  </a:schemeClr>
                </a:solidFill>
              </a:defRPr>
            </a:lvl3pPr>
            <a:lvl4pPr marL="1485900" indent="0" algn="ctr">
              <a:buNone/>
              <a:defRPr>
                <a:solidFill>
                  <a:schemeClr val="tx1">
                    <a:tint val="75000"/>
                  </a:schemeClr>
                </a:solidFill>
              </a:defRPr>
            </a:lvl4pPr>
            <a:lvl5pPr marL="1981200" indent="0" algn="ctr">
              <a:buNone/>
              <a:defRPr>
                <a:solidFill>
                  <a:schemeClr val="tx1">
                    <a:tint val="75000"/>
                  </a:schemeClr>
                </a:solidFill>
              </a:defRPr>
            </a:lvl5pPr>
            <a:lvl6pPr marL="2476500" indent="0" algn="ctr">
              <a:buNone/>
              <a:defRPr>
                <a:solidFill>
                  <a:schemeClr val="tx1">
                    <a:tint val="75000"/>
                  </a:schemeClr>
                </a:solidFill>
              </a:defRPr>
            </a:lvl6pPr>
            <a:lvl7pPr marL="2971800" indent="0" algn="ctr">
              <a:buNone/>
              <a:defRPr>
                <a:solidFill>
                  <a:schemeClr val="tx1">
                    <a:tint val="75000"/>
                  </a:schemeClr>
                </a:solidFill>
              </a:defRPr>
            </a:lvl7pPr>
            <a:lvl8pPr marL="3467100" indent="0" algn="ctr">
              <a:buNone/>
              <a:defRPr>
                <a:solidFill>
                  <a:schemeClr val="tx1">
                    <a:tint val="75000"/>
                  </a:schemeClr>
                </a:solidFill>
              </a:defRPr>
            </a:lvl8pPr>
            <a:lvl9pPr marL="3962400" indent="0" algn="ctr">
              <a:buNone/>
              <a:defRPr>
                <a:solidFill>
                  <a:schemeClr val="tx1">
                    <a:tint val="75000"/>
                  </a:schemeClr>
                </a:solidFill>
              </a:defRPr>
            </a:lvl9pPr>
          </a:lstStyle>
          <a:p>
            <a:r>
              <a:rPr lang="en-US" dirty="0"/>
              <a:t>Click to edit Master subtitle style</a:t>
            </a:r>
            <a:endParaRPr lang="bg-BG" dirty="0"/>
          </a:p>
        </p:txBody>
      </p:sp>
      <p:sp>
        <p:nvSpPr>
          <p:cNvPr id="34" name="Picture Placeholder 7"/>
          <p:cNvSpPr>
            <a:spLocks noGrp="1"/>
          </p:cNvSpPr>
          <p:nvPr>
            <p:ph type="pic" sz="quarter" idx="10"/>
          </p:nvPr>
        </p:nvSpPr>
        <p:spPr>
          <a:xfrm>
            <a:off x="3" y="0"/>
            <a:ext cx="5903979" cy="6858000"/>
          </a:xfrm>
          <a:prstGeom prst="rect">
            <a:avLst/>
          </a:prstGeom>
        </p:spPr>
        <p:txBody>
          <a:bodyPr/>
          <a:lstStyle/>
          <a:p>
            <a:pPr marL="370205" marR="0" lvl="0" indent="-370205"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bg-BG" sz="3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Picture Slide">
    <p:bg>
      <p:bgPr>
        <a:solidFill>
          <a:srgbClr val="F2F2F2"/>
        </a:solidFill>
        <a:effectLst/>
      </p:bgPr>
    </p:bg>
    <p:spTree>
      <p:nvGrpSpPr>
        <p:cNvPr id="1" name=""/>
        <p:cNvGrpSpPr/>
        <p:nvPr/>
      </p:nvGrpSpPr>
      <p:grpSpPr>
        <a:xfrm>
          <a:off x="0" y="0"/>
          <a:ext cx="0" cy="0"/>
          <a:chOff x="0" y="0"/>
          <a:chExt cx="0" cy="0"/>
        </a:xfrm>
      </p:grpSpPr>
      <p:sp>
        <p:nvSpPr>
          <p:cNvPr id="2" name="Title 1"/>
          <p:cNvSpPr txBox="1"/>
          <p:nvPr/>
        </p:nvSpPr>
        <p:spPr>
          <a:xfrm>
            <a:off x="815975" y="2949575"/>
            <a:ext cx="10366375" cy="2306638"/>
          </a:xfrm>
          <a:prstGeom prst="rect">
            <a:avLst/>
          </a:prstGeom>
        </p:spPr>
        <p:txBody>
          <a:bodyPr>
            <a:norm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br>
              <a:rPr kumimoji="0" lang="en-US" altLang="zh-CN" sz="4600" b="0" i="0" u="none" strike="noStrike" kern="1200" cap="none" spc="0" normalizeH="0" baseline="0" noProof="0">
                <a:ln>
                  <a:noFill/>
                </a:ln>
                <a:solidFill>
                  <a:schemeClr val="tx1"/>
                </a:solidFill>
                <a:effectLst/>
                <a:uLnTx/>
                <a:uFillTx/>
                <a:latin typeface="FontAwesome"/>
                <a:ea typeface="+mn-ea"/>
                <a:cs typeface="Arial" panose="020B0604020202020204" pitchFamily="34" charset="0"/>
              </a:rPr>
            </a:br>
            <a:endParaRPr kumimoji="0" lang="en-US" altLang="zh-CN" sz="4600" b="0" i="0" u="none" strike="noStrike" kern="1200" cap="none" spc="0" normalizeH="0" baseline="0" noProof="0">
              <a:ln>
                <a:noFill/>
              </a:ln>
              <a:solidFill>
                <a:schemeClr val="tx1"/>
              </a:solidFill>
              <a:effectLst/>
              <a:uLnTx/>
              <a:uFillTx/>
              <a:latin typeface="FontAwesome"/>
              <a:ea typeface="+mn-ea"/>
              <a:cs typeface="Arial" panose="020B0604020202020204" pitchFamily="34" charset="0"/>
            </a:endParaRPr>
          </a:p>
        </p:txBody>
      </p:sp>
      <p:sp>
        <p:nvSpPr>
          <p:cNvPr id="34" name="Picture Placeholder 7"/>
          <p:cNvSpPr>
            <a:spLocks noGrp="1"/>
          </p:cNvSpPr>
          <p:nvPr>
            <p:ph type="pic" sz="quarter" idx="10"/>
          </p:nvPr>
        </p:nvSpPr>
        <p:spPr>
          <a:xfrm>
            <a:off x="0" y="0"/>
            <a:ext cx="12192000" cy="6858000"/>
          </a:xfrm>
          <a:prstGeom prst="rect">
            <a:avLst/>
          </a:prstGeom>
        </p:spPr>
        <p:txBody>
          <a:bodyPr/>
          <a:lstStyle/>
          <a:p>
            <a:pPr marL="370205" marR="0" lvl="0" indent="-370205"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bg-BG" sz="3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allery">
    <p:bg>
      <p:bgPr>
        <a:solidFill>
          <a:srgbClr val="F2F2F2"/>
        </a:solidFill>
        <a:effectLst/>
      </p:bgPr>
    </p:bg>
    <p:spTree>
      <p:nvGrpSpPr>
        <p:cNvPr id="1" name=""/>
        <p:cNvGrpSpPr/>
        <p:nvPr/>
      </p:nvGrpSpPr>
      <p:grpSpPr>
        <a:xfrm>
          <a:off x="0" y="0"/>
          <a:ext cx="0" cy="0"/>
          <a:chOff x="0" y="0"/>
          <a:chExt cx="0" cy="0"/>
        </a:xfrm>
      </p:grpSpPr>
      <p:sp>
        <p:nvSpPr>
          <p:cNvPr id="4" name="Title 1"/>
          <p:cNvSpPr txBox="1"/>
          <p:nvPr/>
        </p:nvSpPr>
        <p:spPr>
          <a:xfrm>
            <a:off x="914400" y="2840038"/>
            <a:ext cx="10366375" cy="2308225"/>
          </a:xfrm>
          <a:prstGeom prst="rect">
            <a:avLst/>
          </a:prstGeom>
        </p:spPr>
        <p:txBody>
          <a:bodyPr>
            <a:norm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br>
              <a:rPr kumimoji="0" lang="en-US" altLang="zh-CN" sz="4600" b="0" i="0" u="none" strike="noStrike" kern="1200" cap="none" spc="0" normalizeH="0" baseline="0" noProof="0">
                <a:ln>
                  <a:noFill/>
                </a:ln>
                <a:solidFill>
                  <a:schemeClr val="tx1"/>
                </a:solidFill>
                <a:effectLst/>
                <a:uLnTx/>
                <a:uFillTx/>
                <a:latin typeface="FontAwesome"/>
                <a:ea typeface="+mn-ea"/>
                <a:cs typeface="Arial" panose="020B0604020202020204" pitchFamily="34" charset="0"/>
              </a:rPr>
            </a:br>
            <a:endParaRPr kumimoji="0" lang="en-US" altLang="zh-CN" sz="4600" b="0" i="0" u="none" strike="noStrike" kern="1200" cap="none" spc="0" normalizeH="0" baseline="0" noProof="0">
              <a:ln>
                <a:noFill/>
              </a:ln>
              <a:solidFill>
                <a:schemeClr val="tx1"/>
              </a:solidFill>
              <a:effectLst/>
              <a:uLnTx/>
              <a:uFillTx/>
              <a:latin typeface="FontAwesome"/>
              <a:ea typeface="+mn-ea"/>
              <a:cs typeface="Arial" panose="020B0604020202020204" pitchFamily="34" charset="0"/>
            </a:endParaRPr>
          </a:p>
        </p:txBody>
      </p:sp>
      <p:sp>
        <p:nvSpPr>
          <p:cNvPr id="5" name="Rectangle 33"/>
          <p:cNvSpPr/>
          <p:nvPr/>
        </p:nvSpPr>
        <p:spPr>
          <a:xfrm>
            <a:off x="1692275" y="1949450"/>
            <a:ext cx="2976563" cy="1758950"/>
          </a:xfrm>
          <a:prstGeom prst="rect">
            <a:avLst/>
          </a:prstGeom>
          <a:solidFill>
            <a:schemeClr val="tx2">
              <a:lumMod val="60000"/>
              <a:lumOff val="40000"/>
            </a:schemeClr>
          </a:solid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6" name="Rectangle 36"/>
          <p:cNvSpPr/>
          <p:nvPr/>
        </p:nvSpPr>
        <p:spPr>
          <a:xfrm>
            <a:off x="1692275" y="3705225"/>
            <a:ext cx="2976563" cy="1758950"/>
          </a:xfrm>
          <a:prstGeom prst="rect">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7" name="Rectangle 43"/>
          <p:cNvSpPr/>
          <p:nvPr/>
        </p:nvSpPr>
        <p:spPr>
          <a:xfrm>
            <a:off x="4668838" y="1949450"/>
            <a:ext cx="2974975" cy="1758950"/>
          </a:xfrm>
          <a:prstGeom prst="rect">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8" name="Rectangle 44"/>
          <p:cNvSpPr/>
          <p:nvPr/>
        </p:nvSpPr>
        <p:spPr>
          <a:xfrm>
            <a:off x="4668838" y="3705225"/>
            <a:ext cx="2974975" cy="17589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9" name="Rectangle 45"/>
          <p:cNvSpPr/>
          <p:nvPr/>
        </p:nvSpPr>
        <p:spPr>
          <a:xfrm>
            <a:off x="7623175" y="1949450"/>
            <a:ext cx="2976563" cy="17589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10" name="Rectangle 46"/>
          <p:cNvSpPr/>
          <p:nvPr/>
        </p:nvSpPr>
        <p:spPr>
          <a:xfrm>
            <a:off x="7623175" y="3705225"/>
            <a:ext cx="2976563" cy="1758950"/>
          </a:xfrm>
          <a:prstGeom prst="rect">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grpSp>
        <p:nvGrpSpPr>
          <p:cNvPr id="5129" name="Group 25"/>
          <p:cNvGrpSpPr/>
          <p:nvPr userDrawn="1"/>
        </p:nvGrpSpPr>
        <p:grpSpPr>
          <a:xfrm>
            <a:off x="4173538" y="6437313"/>
            <a:ext cx="930275" cy="307975"/>
            <a:chOff x="1867445" y="3664855"/>
            <a:chExt cx="756614" cy="307777"/>
          </a:xfrm>
        </p:grpSpPr>
        <p:sp>
          <p:nvSpPr>
            <p:cNvPr id="11" name="TextBox 33"/>
            <p:cNvSpPr txBox="1"/>
            <p:nvPr/>
          </p:nvSpPr>
          <p:spPr>
            <a:xfrm>
              <a:off x="1867445" y="3664855"/>
              <a:ext cx="756614" cy="307777"/>
            </a:xfrm>
            <a:prstGeom prst="rect">
              <a:avLst/>
            </a:prstGeom>
            <a:noFill/>
          </p:spPr>
          <p:txBody>
            <a:bodyPr wrap="none">
              <a:spAutoFit/>
            </a:bodyPr>
            <a:p>
              <a:pPr lvl="0" eaLnBrk="1" hangingPunct="1">
                <a:buNone/>
              </a:pPr>
              <a:r>
                <a:rPr lang="en-US" altLang="zh-CN" sz="1400" dirty="0">
                  <a:solidFill>
                    <a:srgbClr val="3D3743"/>
                  </a:solidFill>
                  <a:latin typeface="GeosansLight"/>
                </a:rPr>
                <a:t>SU</a:t>
              </a:r>
              <a:r>
                <a:rPr lang="en-US" altLang="zh-CN" sz="1400" dirty="0">
                  <a:solidFill>
                    <a:srgbClr val="558ED5"/>
                  </a:solidFill>
                  <a:latin typeface="GeosansLight"/>
                </a:rPr>
                <a:t>CC</a:t>
              </a:r>
              <a:r>
                <a:rPr lang="en-US" altLang="zh-CN" sz="1400" dirty="0">
                  <a:solidFill>
                    <a:srgbClr val="3D3743"/>
                  </a:solidFill>
                  <a:latin typeface="GeosansLight"/>
                </a:rPr>
                <a:t>ESS</a:t>
              </a:r>
              <a:endParaRPr lang="bg-BG" altLang="zh-CN" sz="1400" dirty="0">
                <a:solidFill>
                  <a:srgbClr val="3D3743"/>
                </a:solidFill>
                <a:latin typeface="Calibri" panose="020F0502020204030204" pitchFamily="34" charset="0"/>
              </a:endParaRPr>
            </a:p>
          </p:txBody>
        </p:sp>
        <p:sp>
          <p:nvSpPr>
            <p:cNvPr id="12" name="TextBox 36"/>
            <p:cNvSpPr txBox="1">
              <a:spLocks noChangeArrowheads="1"/>
            </p:cNvSpPr>
            <p:nvPr/>
          </p:nvSpPr>
          <p:spPr bwMode="auto">
            <a:xfrm>
              <a:off x="2176029" y="3720381"/>
              <a:ext cx="185926" cy="199896"/>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rPr>
                <a:t>•</a:t>
              </a:r>
              <a:endPar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endParaRPr>
            </a:p>
          </p:txBody>
        </p:sp>
        <p:sp>
          <p:nvSpPr>
            <p:cNvPr id="13" name="TextBox 43"/>
            <p:cNvSpPr txBox="1">
              <a:spLocks noChangeArrowheads="1"/>
            </p:cNvSpPr>
            <p:nvPr/>
          </p:nvSpPr>
          <p:spPr bwMode="auto">
            <a:xfrm>
              <a:off x="2070155" y="3720381"/>
              <a:ext cx="185926" cy="199896"/>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rPr>
                <a:t>•</a:t>
              </a:r>
              <a:endPar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endParaRPr>
            </a:p>
          </p:txBody>
        </p:sp>
      </p:grpSp>
      <p:sp>
        <p:nvSpPr>
          <p:cNvPr id="14" name="TextBox 44"/>
          <p:cNvSpPr txBox="1">
            <a:spLocks noChangeArrowheads="1"/>
          </p:cNvSpPr>
          <p:nvPr/>
        </p:nvSpPr>
        <p:spPr bwMode="auto">
          <a:xfrm>
            <a:off x="3963988" y="6469063"/>
            <a:ext cx="242888" cy="23018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rPr>
              <a:t>•</a:t>
            </a:r>
            <a:endPar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endParaRPr>
          </a:p>
        </p:txBody>
      </p:sp>
      <p:sp>
        <p:nvSpPr>
          <p:cNvPr id="15" name="TextBox 45"/>
          <p:cNvSpPr txBox="1">
            <a:spLocks noChangeArrowheads="1"/>
          </p:cNvSpPr>
          <p:nvPr/>
        </p:nvSpPr>
        <p:spPr bwMode="auto">
          <a:xfrm>
            <a:off x="5089525" y="6469063"/>
            <a:ext cx="242888" cy="23018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rPr>
              <a:t>•</a:t>
            </a:r>
            <a:endPar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endParaRPr>
          </a:p>
        </p:txBody>
      </p:sp>
      <p:sp>
        <p:nvSpPr>
          <p:cNvPr id="16" name="TextBox 46"/>
          <p:cNvSpPr txBox="1">
            <a:spLocks noChangeArrowheads="1"/>
          </p:cNvSpPr>
          <p:nvPr/>
        </p:nvSpPr>
        <p:spPr bwMode="auto">
          <a:xfrm>
            <a:off x="5507038" y="6453188"/>
            <a:ext cx="2544763" cy="26193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a:ln>
                  <a:noFill/>
                </a:ln>
                <a:solidFill>
                  <a:srgbClr val="949494"/>
                </a:solidFill>
                <a:effectLst/>
                <a:uLnTx/>
                <a:uFillTx/>
                <a:latin typeface="New Cicle"/>
                <a:ea typeface="+mn-ea"/>
                <a:cs typeface="Arial" panose="020B0604020202020204" pitchFamily="34" charset="0"/>
              </a:rPr>
              <a:t>This presentation was created by John Doe</a:t>
            </a:r>
            <a:endParaRPr kumimoji="0" lang="bg-BG" altLang="zh-CN" sz="1100" b="0" i="0" u="none" strike="noStrike" kern="1200" cap="none" spc="0" normalizeH="0" baseline="0" noProof="0">
              <a:ln>
                <a:noFill/>
              </a:ln>
              <a:solidFill>
                <a:srgbClr val="949494"/>
              </a:solidFill>
              <a:effectLst/>
              <a:uLnTx/>
              <a:uFillTx/>
              <a:latin typeface="Calibri" panose="020F0502020204030204" pitchFamily="34" charset="0"/>
              <a:ea typeface="+mn-ea"/>
              <a:cs typeface="Arial" panose="020B0604020202020204" pitchFamily="34" charset="0"/>
            </a:endParaRPr>
          </a:p>
        </p:txBody>
      </p:sp>
      <p:sp>
        <p:nvSpPr>
          <p:cNvPr id="17" name="TextBox 47"/>
          <p:cNvSpPr txBox="1">
            <a:spLocks noChangeArrowheads="1"/>
          </p:cNvSpPr>
          <p:nvPr/>
        </p:nvSpPr>
        <p:spPr bwMode="auto">
          <a:xfrm>
            <a:off x="8189913" y="6477000"/>
            <a:ext cx="242888" cy="23018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rPr>
              <a:t>•</a:t>
            </a:r>
            <a:endPar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endParaRPr>
          </a:p>
        </p:txBody>
      </p:sp>
      <p:grpSp>
        <p:nvGrpSpPr>
          <p:cNvPr id="5134" name="组合 16"/>
          <p:cNvGrpSpPr/>
          <p:nvPr userDrawn="1"/>
        </p:nvGrpSpPr>
        <p:grpSpPr>
          <a:xfrm>
            <a:off x="217488" y="6477000"/>
            <a:ext cx="236537" cy="200025"/>
            <a:chOff x="217571" y="6481624"/>
            <a:chExt cx="235962" cy="200055"/>
          </a:xfrm>
        </p:grpSpPr>
        <p:sp>
          <p:nvSpPr>
            <p:cNvPr id="18" name="Oval 53"/>
            <p:cNvSpPr/>
            <p:nvPr/>
          </p:nvSpPr>
          <p:spPr>
            <a:xfrm>
              <a:off x="225489" y="6491150"/>
              <a:ext cx="220127" cy="181002"/>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19" name="Rectangle 54">
              <a:hlinkClick r:id="rId2"/>
            </p:cNvPr>
            <p:cNvSpPr>
              <a:spLocks noChangeArrowheads="1"/>
            </p:cNvSpPr>
            <p:nvPr/>
          </p:nvSpPr>
          <p:spPr bwMode="auto">
            <a:xfrm>
              <a:off x="217571" y="6481624"/>
              <a:ext cx="235962" cy="200055"/>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grpSp>
        <p:nvGrpSpPr>
          <p:cNvPr id="5135" name="组合 19"/>
          <p:cNvGrpSpPr/>
          <p:nvPr userDrawn="1"/>
        </p:nvGrpSpPr>
        <p:grpSpPr>
          <a:xfrm>
            <a:off x="452438" y="6477000"/>
            <a:ext cx="261937" cy="200025"/>
            <a:chOff x="449414" y="6473487"/>
            <a:chExt cx="261610" cy="200055"/>
          </a:xfrm>
        </p:grpSpPr>
        <p:sp>
          <p:nvSpPr>
            <p:cNvPr id="21" name="Oval 56"/>
            <p:cNvSpPr/>
            <p:nvPr/>
          </p:nvSpPr>
          <p:spPr>
            <a:xfrm>
              <a:off x="470025" y="6483013"/>
              <a:ext cx="220388" cy="181002"/>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22" name="Rectangle 57">
              <a:hlinkClick r:id="rId3"/>
            </p:cNvPr>
            <p:cNvSpPr>
              <a:spLocks noChangeArrowheads="1"/>
            </p:cNvSpPr>
            <p:nvPr/>
          </p:nvSpPr>
          <p:spPr bwMode="auto">
            <a:xfrm>
              <a:off x="449414" y="6473487"/>
              <a:ext cx="261610" cy="200055"/>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grpSp>
        <p:nvGrpSpPr>
          <p:cNvPr id="5136" name="组合 22"/>
          <p:cNvGrpSpPr/>
          <p:nvPr userDrawn="1"/>
        </p:nvGrpSpPr>
        <p:grpSpPr>
          <a:xfrm>
            <a:off x="714375" y="6477000"/>
            <a:ext cx="268288" cy="200025"/>
            <a:chOff x="714489" y="6481624"/>
            <a:chExt cx="268022" cy="200055"/>
          </a:xfrm>
        </p:grpSpPr>
        <p:sp>
          <p:nvSpPr>
            <p:cNvPr id="24" name="Oval 59"/>
            <p:cNvSpPr/>
            <p:nvPr/>
          </p:nvSpPr>
          <p:spPr>
            <a:xfrm>
              <a:off x="738278" y="6491150"/>
              <a:ext cx="220443" cy="181002"/>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25" name="Rectangle 60">
              <a:hlinkClick r:id="rId4"/>
            </p:cNvPr>
            <p:cNvSpPr>
              <a:spLocks noChangeArrowheads="1"/>
            </p:cNvSpPr>
            <p:nvPr/>
          </p:nvSpPr>
          <p:spPr bwMode="auto">
            <a:xfrm>
              <a:off x="714489" y="6481624"/>
              <a:ext cx="268022" cy="200055"/>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sp>
        <p:nvSpPr>
          <p:cNvPr id="26" name="Oval 48"/>
          <p:cNvSpPr/>
          <p:nvPr/>
        </p:nvSpPr>
        <p:spPr>
          <a:xfrm>
            <a:off x="11707813" y="6497638"/>
            <a:ext cx="179388" cy="180975"/>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27" name="TextBox 49">
            <a:hlinkClick r:id="" action="ppaction://hlinkshowjump?jump=nextslide"/>
          </p:cNvPr>
          <p:cNvSpPr txBox="1">
            <a:spLocks noChangeArrowheads="1"/>
          </p:cNvSpPr>
          <p:nvPr/>
        </p:nvSpPr>
        <p:spPr bwMode="auto">
          <a:xfrm>
            <a:off x="11714163" y="6496050"/>
            <a:ext cx="184150" cy="18415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6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bg-BG" altLang="zh-CN" sz="6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28" name="Oval 50"/>
          <p:cNvSpPr/>
          <p:nvPr/>
        </p:nvSpPr>
        <p:spPr>
          <a:xfrm>
            <a:off x="11442700" y="6497638"/>
            <a:ext cx="179388" cy="180975"/>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29" name="TextBox 51">
            <a:hlinkClick r:id="" action="ppaction://hlinkshowjump?jump=previousslide"/>
          </p:cNvPr>
          <p:cNvSpPr txBox="1">
            <a:spLocks noChangeArrowheads="1"/>
          </p:cNvSpPr>
          <p:nvPr/>
        </p:nvSpPr>
        <p:spPr bwMode="auto">
          <a:xfrm>
            <a:off x="11428413" y="6496050"/>
            <a:ext cx="182563" cy="18415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6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6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sp>
        <p:nvSpPr>
          <p:cNvPr id="2" name="Title 1"/>
          <p:cNvSpPr>
            <a:spLocks noGrp="1"/>
          </p:cNvSpPr>
          <p:nvPr>
            <p:ph type="ctrTitle"/>
          </p:nvPr>
        </p:nvSpPr>
        <p:spPr>
          <a:xfrm>
            <a:off x="1871534" y="164642"/>
            <a:ext cx="8544949" cy="960107"/>
          </a:xfrm>
          <a:prstGeom prst="rect">
            <a:avLst/>
          </a:prstGeom>
        </p:spPr>
        <p:txBody>
          <a:bodyPr/>
          <a:lstStyle>
            <a:lvl1pPr>
              <a:defRPr baseline="0"/>
            </a:lvl1pPr>
          </a:lstStyle>
          <a:p>
            <a:r>
              <a:rPr lang="zh-CN" altLang="en-US"/>
              <a:t>单击此处编辑母版标题样式</a:t>
            </a:r>
            <a:endParaRPr lang="bg-BG" dirty="0"/>
          </a:p>
        </p:txBody>
      </p:sp>
      <p:sp>
        <p:nvSpPr>
          <p:cNvPr id="3" name="Subtitle 2"/>
          <p:cNvSpPr>
            <a:spLocks noGrp="1"/>
          </p:cNvSpPr>
          <p:nvPr>
            <p:ph type="subTitle" idx="1"/>
          </p:nvPr>
        </p:nvSpPr>
        <p:spPr>
          <a:xfrm>
            <a:off x="1871534" y="932728"/>
            <a:ext cx="8544949" cy="502907"/>
          </a:xfrm>
          <a:prstGeom prst="rect">
            <a:avLst/>
          </a:prstGeom>
        </p:spPr>
        <p:txBody>
          <a:bodyPr/>
          <a:lstStyle>
            <a:lvl1pPr marL="0" indent="0" algn="ctr">
              <a:buNone/>
              <a:defRPr sz="1735">
                <a:solidFill>
                  <a:schemeClr val="tx1">
                    <a:tint val="75000"/>
                  </a:schemeClr>
                </a:solidFill>
              </a:defRPr>
            </a:lvl1pPr>
            <a:lvl2pPr marL="495300" indent="0" algn="ctr">
              <a:buNone/>
              <a:defRPr>
                <a:solidFill>
                  <a:schemeClr val="tx1">
                    <a:tint val="75000"/>
                  </a:schemeClr>
                </a:solidFill>
              </a:defRPr>
            </a:lvl2pPr>
            <a:lvl3pPr marL="990600" indent="0" algn="ctr">
              <a:buNone/>
              <a:defRPr>
                <a:solidFill>
                  <a:schemeClr val="tx1">
                    <a:tint val="75000"/>
                  </a:schemeClr>
                </a:solidFill>
              </a:defRPr>
            </a:lvl3pPr>
            <a:lvl4pPr marL="1485900" indent="0" algn="ctr">
              <a:buNone/>
              <a:defRPr>
                <a:solidFill>
                  <a:schemeClr val="tx1">
                    <a:tint val="75000"/>
                  </a:schemeClr>
                </a:solidFill>
              </a:defRPr>
            </a:lvl4pPr>
            <a:lvl5pPr marL="1981200" indent="0" algn="ctr">
              <a:buNone/>
              <a:defRPr>
                <a:solidFill>
                  <a:schemeClr val="tx1">
                    <a:tint val="75000"/>
                  </a:schemeClr>
                </a:solidFill>
              </a:defRPr>
            </a:lvl5pPr>
            <a:lvl6pPr marL="2476500" indent="0" algn="ctr">
              <a:buNone/>
              <a:defRPr>
                <a:solidFill>
                  <a:schemeClr val="tx1">
                    <a:tint val="75000"/>
                  </a:schemeClr>
                </a:solidFill>
              </a:defRPr>
            </a:lvl6pPr>
            <a:lvl7pPr marL="2971800" indent="0" algn="ctr">
              <a:buNone/>
              <a:defRPr>
                <a:solidFill>
                  <a:schemeClr val="tx1">
                    <a:tint val="75000"/>
                  </a:schemeClr>
                </a:solidFill>
              </a:defRPr>
            </a:lvl7pPr>
            <a:lvl8pPr marL="3467100" indent="0" algn="ctr">
              <a:buNone/>
              <a:defRPr>
                <a:solidFill>
                  <a:schemeClr val="tx1">
                    <a:tint val="75000"/>
                  </a:schemeClr>
                </a:solidFill>
              </a:defRPr>
            </a:lvl8pPr>
            <a:lvl9pPr marL="3962400" indent="0" algn="ctr">
              <a:buNone/>
              <a:defRPr>
                <a:solidFill>
                  <a:schemeClr val="tx1">
                    <a:tint val="75000"/>
                  </a:schemeClr>
                </a:solidFill>
              </a:defRPr>
            </a:lvl9pPr>
          </a:lstStyle>
          <a:p>
            <a:r>
              <a:rPr lang="en-US" dirty="0"/>
              <a:t>Click to edit Master subtitle style</a:t>
            </a:r>
            <a:endParaRPr lang="bg-BG" dirty="0"/>
          </a:p>
        </p:txBody>
      </p:sp>
      <p:sp>
        <p:nvSpPr>
          <p:cNvPr id="48" name="Picture Placeholder 7"/>
          <p:cNvSpPr>
            <a:spLocks noGrp="1"/>
          </p:cNvSpPr>
          <p:nvPr>
            <p:ph type="pic" sz="quarter" idx="10"/>
          </p:nvPr>
        </p:nvSpPr>
        <p:spPr>
          <a:xfrm>
            <a:off x="1787955" y="2043228"/>
            <a:ext cx="2783873" cy="1570491"/>
          </a:xfrm>
          <a:prstGeom prst="rect">
            <a:avLst/>
          </a:prstGeom>
        </p:spPr>
        <p:txBody>
          <a:bodyPr/>
          <a:lstStyle/>
          <a:p>
            <a:pPr marL="370205" marR="0" lvl="0" indent="-370205"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bg-BG" sz="3400" b="0" i="0" u="none" strike="noStrike" kern="1200" cap="none" spc="0" normalizeH="0" baseline="0" noProof="0">
              <a:ln>
                <a:noFill/>
              </a:ln>
              <a:solidFill>
                <a:schemeClr val="tx1"/>
              </a:solidFill>
              <a:effectLst/>
              <a:uLnTx/>
              <a:uFillTx/>
              <a:latin typeface="+mn-lt"/>
              <a:ea typeface="+mn-ea"/>
              <a:cs typeface="+mn-cs"/>
            </a:endParaRPr>
          </a:p>
        </p:txBody>
      </p:sp>
      <p:sp>
        <p:nvSpPr>
          <p:cNvPr id="49" name="Picture Placeholder 7"/>
          <p:cNvSpPr>
            <a:spLocks noGrp="1"/>
          </p:cNvSpPr>
          <p:nvPr>
            <p:ph type="pic" sz="quarter" idx="11"/>
          </p:nvPr>
        </p:nvSpPr>
        <p:spPr>
          <a:xfrm>
            <a:off x="1787955" y="3799738"/>
            <a:ext cx="2783873" cy="1570491"/>
          </a:xfrm>
          <a:prstGeom prst="rect">
            <a:avLst/>
          </a:prstGeom>
        </p:spPr>
        <p:txBody>
          <a:bodyPr/>
          <a:lstStyle/>
          <a:p>
            <a:pPr marL="370205" marR="0" lvl="0" indent="-370205"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bg-BG" sz="3400" b="0" i="0" u="none" strike="noStrike" kern="1200" cap="none" spc="0" normalizeH="0" baseline="0" noProof="0">
              <a:ln>
                <a:noFill/>
              </a:ln>
              <a:solidFill>
                <a:schemeClr val="tx1"/>
              </a:solidFill>
              <a:effectLst/>
              <a:uLnTx/>
              <a:uFillTx/>
              <a:latin typeface="+mn-lt"/>
              <a:ea typeface="+mn-ea"/>
              <a:cs typeface="+mn-cs"/>
            </a:endParaRPr>
          </a:p>
        </p:txBody>
      </p:sp>
      <p:sp>
        <p:nvSpPr>
          <p:cNvPr id="50" name="Picture Placeholder 7"/>
          <p:cNvSpPr>
            <a:spLocks noGrp="1"/>
          </p:cNvSpPr>
          <p:nvPr>
            <p:ph type="pic" sz="quarter" idx="12"/>
          </p:nvPr>
        </p:nvSpPr>
        <p:spPr>
          <a:xfrm>
            <a:off x="4764285" y="2043228"/>
            <a:ext cx="2783873" cy="1570491"/>
          </a:xfrm>
          <a:prstGeom prst="rect">
            <a:avLst/>
          </a:prstGeom>
        </p:spPr>
        <p:txBody>
          <a:bodyPr/>
          <a:lstStyle/>
          <a:p>
            <a:pPr marL="370205" marR="0" lvl="0" indent="-370205"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bg-BG" sz="3400" b="0" i="0" u="none" strike="noStrike" kern="1200" cap="none" spc="0" normalizeH="0" baseline="0" noProof="0">
              <a:ln>
                <a:noFill/>
              </a:ln>
              <a:solidFill>
                <a:schemeClr val="tx1"/>
              </a:solidFill>
              <a:effectLst/>
              <a:uLnTx/>
              <a:uFillTx/>
              <a:latin typeface="+mn-lt"/>
              <a:ea typeface="+mn-ea"/>
              <a:cs typeface="+mn-cs"/>
            </a:endParaRPr>
          </a:p>
        </p:txBody>
      </p:sp>
      <p:sp>
        <p:nvSpPr>
          <p:cNvPr id="51" name="Picture Placeholder 7"/>
          <p:cNvSpPr>
            <a:spLocks noGrp="1"/>
          </p:cNvSpPr>
          <p:nvPr>
            <p:ph type="pic" sz="quarter" idx="13"/>
          </p:nvPr>
        </p:nvSpPr>
        <p:spPr>
          <a:xfrm>
            <a:off x="4764285" y="3799738"/>
            <a:ext cx="2783873" cy="1570491"/>
          </a:xfrm>
          <a:prstGeom prst="rect">
            <a:avLst/>
          </a:prstGeom>
        </p:spPr>
        <p:txBody>
          <a:bodyPr/>
          <a:lstStyle/>
          <a:p>
            <a:pPr marL="370205" marR="0" lvl="0" indent="-370205"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bg-BG" sz="3400" b="0" i="0" u="none" strike="noStrike" kern="1200" cap="none" spc="0" normalizeH="0" baseline="0" noProof="0">
              <a:ln>
                <a:noFill/>
              </a:ln>
              <a:solidFill>
                <a:schemeClr val="tx1"/>
              </a:solidFill>
              <a:effectLst/>
              <a:uLnTx/>
              <a:uFillTx/>
              <a:latin typeface="+mn-lt"/>
              <a:ea typeface="+mn-ea"/>
              <a:cs typeface="+mn-cs"/>
            </a:endParaRPr>
          </a:p>
        </p:txBody>
      </p:sp>
      <p:sp>
        <p:nvSpPr>
          <p:cNvPr id="52" name="Picture Placeholder 7"/>
          <p:cNvSpPr>
            <a:spLocks noGrp="1"/>
          </p:cNvSpPr>
          <p:nvPr>
            <p:ph type="pic" sz="quarter" idx="14"/>
          </p:nvPr>
        </p:nvSpPr>
        <p:spPr>
          <a:xfrm>
            <a:off x="7718939" y="2043228"/>
            <a:ext cx="2783873" cy="1570491"/>
          </a:xfrm>
          <a:prstGeom prst="rect">
            <a:avLst/>
          </a:prstGeom>
        </p:spPr>
        <p:txBody>
          <a:bodyPr/>
          <a:lstStyle/>
          <a:p>
            <a:pPr marL="370205" marR="0" lvl="0" indent="-370205"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bg-BG" sz="3400" b="0" i="0" u="none" strike="noStrike" kern="1200" cap="none" spc="0" normalizeH="0" baseline="0" noProof="0">
              <a:ln>
                <a:noFill/>
              </a:ln>
              <a:solidFill>
                <a:schemeClr val="tx1"/>
              </a:solidFill>
              <a:effectLst/>
              <a:uLnTx/>
              <a:uFillTx/>
              <a:latin typeface="+mn-lt"/>
              <a:ea typeface="+mn-ea"/>
              <a:cs typeface="+mn-cs"/>
            </a:endParaRPr>
          </a:p>
        </p:txBody>
      </p:sp>
      <p:sp>
        <p:nvSpPr>
          <p:cNvPr id="53" name="Picture Placeholder 7"/>
          <p:cNvSpPr>
            <a:spLocks noGrp="1"/>
          </p:cNvSpPr>
          <p:nvPr>
            <p:ph type="pic" sz="quarter" idx="15"/>
          </p:nvPr>
        </p:nvSpPr>
        <p:spPr>
          <a:xfrm>
            <a:off x="7718939" y="3799738"/>
            <a:ext cx="2783873" cy="1570491"/>
          </a:xfrm>
          <a:prstGeom prst="rect">
            <a:avLst/>
          </a:prstGeom>
        </p:spPr>
        <p:txBody>
          <a:bodyPr/>
          <a:lstStyle/>
          <a:p>
            <a:pPr marL="370205" marR="0" lvl="0" indent="-370205"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bg-BG" sz="3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 only">
    <p:bg>
      <p:bgPr>
        <a:solidFill>
          <a:srgbClr val="F2F2F2"/>
        </a:solidFill>
        <a:effectLst/>
      </p:bgPr>
    </p:bg>
    <p:spTree>
      <p:nvGrpSpPr>
        <p:cNvPr id="1" name=""/>
        <p:cNvGrpSpPr/>
        <p:nvPr/>
      </p:nvGrpSpPr>
      <p:grpSpPr>
        <a:xfrm>
          <a:off x="0" y="0"/>
          <a:ext cx="0" cy="0"/>
          <a:chOff x="0" y="0"/>
          <a:chExt cx="0" cy="0"/>
        </a:xfrm>
      </p:grpSpPr>
      <p:sp>
        <p:nvSpPr>
          <p:cNvPr id="2" name="Title 1"/>
          <p:cNvSpPr txBox="1"/>
          <p:nvPr/>
        </p:nvSpPr>
        <p:spPr>
          <a:xfrm>
            <a:off x="914400" y="2840038"/>
            <a:ext cx="10366375" cy="2308225"/>
          </a:xfrm>
          <a:prstGeom prst="rect">
            <a:avLst/>
          </a:prstGeom>
        </p:spPr>
        <p:txBody>
          <a:bodyPr>
            <a:norm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br>
              <a:rPr kumimoji="0" lang="en-US" altLang="zh-CN" sz="4600" b="0" i="0" u="none" strike="noStrike" kern="1200" cap="none" spc="0" normalizeH="0" baseline="0" noProof="0">
                <a:ln>
                  <a:noFill/>
                </a:ln>
                <a:solidFill>
                  <a:schemeClr val="tx1"/>
                </a:solidFill>
                <a:effectLst/>
                <a:uLnTx/>
                <a:uFillTx/>
                <a:latin typeface="FontAwesome"/>
                <a:ea typeface="+mn-ea"/>
                <a:cs typeface="Arial" panose="020B0604020202020204" pitchFamily="34" charset="0"/>
              </a:rPr>
            </a:br>
            <a:endParaRPr kumimoji="0" lang="en-US" altLang="zh-CN" sz="4600" b="0" i="0" u="none" strike="noStrike" kern="1200" cap="none" spc="0" normalizeH="0" baseline="0" noProof="0">
              <a:ln>
                <a:noFill/>
              </a:ln>
              <a:solidFill>
                <a:schemeClr val="tx1"/>
              </a:solidFill>
              <a:effectLst/>
              <a:uLnTx/>
              <a:uFillTx/>
              <a:latin typeface="FontAwesome"/>
              <a:ea typeface="+mn-ea"/>
              <a:cs typeface="Arial" panose="020B0604020202020204" pitchFamily="34" charset="0"/>
            </a:endParaRPr>
          </a:p>
        </p:txBody>
      </p:sp>
      <p:grpSp>
        <p:nvGrpSpPr>
          <p:cNvPr id="6147" name="Group 25"/>
          <p:cNvGrpSpPr/>
          <p:nvPr userDrawn="1"/>
        </p:nvGrpSpPr>
        <p:grpSpPr>
          <a:xfrm>
            <a:off x="4173538" y="6437313"/>
            <a:ext cx="930275" cy="307975"/>
            <a:chOff x="1867445" y="3664855"/>
            <a:chExt cx="756614" cy="307777"/>
          </a:xfrm>
        </p:grpSpPr>
        <p:sp>
          <p:nvSpPr>
            <p:cNvPr id="4" name="TextBox 33"/>
            <p:cNvSpPr txBox="1"/>
            <p:nvPr/>
          </p:nvSpPr>
          <p:spPr>
            <a:xfrm>
              <a:off x="1867445" y="3664855"/>
              <a:ext cx="756614" cy="307777"/>
            </a:xfrm>
            <a:prstGeom prst="rect">
              <a:avLst/>
            </a:prstGeom>
            <a:noFill/>
          </p:spPr>
          <p:txBody>
            <a:bodyPr wrap="none">
              <a:spAutoFit/>
            </a:bodyPr>
            <a:p>
              <a:pPr lvl="0" eaLnBrk="1" hangingPunct="1">
                <a:buNone/>
              </a:pPr>
              <a:r>
                <a:rPr lang="en-US" altLang="zh-CN" sz="1400" dirty="0">
                  <a:solidFill>
                    <a:srgbClr val="3D3743"/>
                  </a:solidFill>
                  <a:latin typeface="GeosansLight"/>
                </a:rPr>
                <a:t>SU</a:t>
              </a:r>
              <a:r>
                <a:rPr lang="en-US" altLang="zh-CN" sz="1400" dirty="0">
                  <a:solidFill>
                    <a:srgbClr val="558ED5"/>
                  </a:solidFill>
                  <a:latin typeface="GeosansLight"/>
                </a:rPr>
                <a:t>CC</a:t>
              </a:r>
              <a:r>
                <a:rPr lang="en-US" altLang="zh-CN" sz="1400" dirty="0">
                  <a:solidFill>
                    <a:srgbClr val="3D3743"/>
                  </a:solidFill>
                  <a:latin typeface="GeosansLight"/>
                </a:rPr>
                <a:t>ESS</a:t>
              </a:r>
              <a:endParaRPr lang="bg-BG" altLang="zh-CN" sz="1400" dirty="0">
                <a:solidFill>
                  <a:srgbClr val="3D3743"/>
                </a:solidFill>
                <a:latin typeface="Calibri" panose="020F0502020204030204" pitchFamily="34" charset="0"/>
              </a:endParaRPr>
            </a:p>
          </p:txBody>
        </p:sp>
        <p:sp>
          <p:nvSpPr>
            <p:cNvPr id="5" name="TextBox 36"/>
            <p:cNvSpPr txBox="1">
              <a:spLocks noChangeArrowheads="1"/>
            </p:cNvSpPr>
            <p:nvPr/>
          </p:nvSpPr>
          <p:spPr bwMode="auto">
            <a:xfrm>
              <a:off x="2176029" y="3720381"/>
              <a:ext cx="185926" cy="199896"/>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rPr>
                <a:t>•</a:t>
              </a:r>
              <a:endPar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endParaRPr>
            </a:p>
          </p:txBody>
        </p:sp>
        <p:sp>
          <p:nvSpPr>
            <p:cNvPr id="6" name="TextBox 43"/>
            <p:cNvSpPr txBox="1">
              <a:spLocks noChangeArrowheads="1"/>
            </p:cNvSpPr>
            <p:nvPr/>
          </p:nvSpPr>
          <p:spPr bwMode="auto">
            <a:xfrm>
              <a:off x="2070155" y="3720381"/>
              <a:ext cx="185926" cy="199896"/>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rPr>
                <a:t>•</a:t>
              </a:r>
              <a:endParaRPr kumimoji="0" lang="bg-BG" altLang="zh-CN" sz="700" b="0" i="0" u="none" strike="noStrike" kern="1200" cap="none" spc="0" normalizeH="0" baseline="0" noProof="0">
                <a:ln>
                  <a:noFill/>
                </a:ln>
                <a:solidFill>
                  <a:srgbClr val="3D3743"/>
                </a:solidFill>
                <a:effectLst/>
                <a:uLnTx/>
                <a:uFillTx/>
                <a:latin typeface="Calibri" panose="020F0502020204030204" pitchFamily="34" charset="0"/>
                <a:ea typeface="+mn-ea"/>
                <a:cs typeface="Arial" panose="020B0604020202020204" pitchFamily="34" charset="0"/>
              </a:endParaRPr>
            </a:p>
          </p:txBody>
        </p:sp>
      </p:grpSp>
      <p:sp>
        <p:nvSpPr>
          <p:cNvPr id="7" name="TextBox 44"/>
          <p:cNvSpPr txBox="1">
            <a:spLocks noChangeArrowheads="1"/>
          </p:cNvSpPr>
          <p:nvPr/>
        </p:nvSpPr>
        <p:spPr bwMode="auto">
          <a:xfrm>
            <a:off x="3963988" y="6469063"/>
            <a:ext cx="242888" cy="23018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rPr>
              <a:t>•</a:t>
            </a:r>
            <a:endPar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endParaRPr>
          </a:p>
        </p:txBody>
      </p:sp>
      <p:sp>
        <p:nvSpPr>
          <p:cNvPr id="8" name="TextBox 45"/>
          <p:cNvSpPr txBox="1">
            <a:spLocks noChangeArrowheads="1"/>
          </p:cNvSpPr>
          <p:nvPr/>
        </p:nvSpPr>
        <p:spPr bwMode="auto">
          <a:xfrm>
            <a:off x="5089525" y="6469063"/>
            <a:ext cx="242888" cy="23018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rPr>
              <a:t>•</a:t>
            </a:r>
            <a:endPar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endParaRPr>
          </a:p>
        </p:txBody>
      </p:sp>
      <p:sp>
        <p:nvSpPr>
          <p:cNvPr id="9" name="TextBox 46"/>
          <p:cNvSpPr txBox="1">
            <a:spLocks noChangeArrowheads="1"/>
          </p:cNvSpPr>
          <p:nvPr/>
        </p:nvSpPr>
        <p:spPr bwMode="auto">
          <a:xfrm>
            <a:off x="5507038" y="6453188"/>
            <a:ext cx="2544763" cy="26193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0" i="0" u="none" strike="noStrike" kern="1200" cap="none" spc="0" normalizeH="0" baseline="0" noProof="0">
                <a:ln>
                  <a:noFill/>
                </a:ln>
                <a:solidFill>
                  <a:srgbClr val="949494"/>
                </a:solidFill>
                <a:effectLst/>
                <a:uLnTx/>
                <a:uFillTx/>
                <a:latin typeface="New Cicle"/>
                <a:ea typeface="+mn-ea"/>
                <a:cs typeface="Arial" panose="020B0604020202020204" pitchFamily="34" charset="0"/>
              </a:rPr>
              <a:t>This presentation was created by John Doe</a:t>
            </a:r>
            <a:endParaRPr kumimoji="0" lang="bg-BG" altLang="zh-CN" sz="1100" b="0" i="0" u="none" strike="noStrike" kern="1200" cap="none" spc="0" normalizeH="0" baseline="0" noProof="0">
              <a:ln>
                <a:noFill/>
              </a:ln>
              <a:solidFill>
                <a:srgbClr val="949494"/>
              </a:solidFill>
              <a:effectLst/>
              <a:uLnTx/>
              <a:uFillTx/>
              <a:latin typeface="Calibri" panose="020F0502020204030204" pitchFamily="34" charset="0"/>
              <a:ea typeface="+mn-ea"/>
              <a:cs typeface="Arial" panose="020B0604020202020204" pitchFamily="34" charset="0"/>
            </a:endParaRPr>
          </a:p>
        </p:txBody>
      </p:sp>
      <p:sp>
        <p:nvSpPr>
          <p:cNvPr id="10" name="TextBox 47"/>
          <p:cNvSpPr txBox="1">
            <a:spLocks noChangeArrowheads="1"/>
          </p:cNvSpPr>
          <p:nvPr/>
        </p:nvSpPr>
        <p:spPr bwMode="auto">
          <a:xfrm>
            <a:off x="8189913" y="6477000"/>
            <a:ext cx="242888" cy="230188"/>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rPr>
              <a:t>•</a:t>
            </a:r>
            <a:endParaRPr kumimoji="0" lang="bg-BG" altLang="zh-CN" sz="900" b="0" i="0" u="none" strike="noStrike" kern="1200" cap="none" spc="0" normalizeH="0" baseline="0" noProof="0">
              <a:ln>
                <a:noFill/>
              </a:ln>
              <a:solidFill>
                <a:srgbClr val="558ED5"/>
              </a:solidFill>
              <a:effectLst/>
              <a:uLnTx/>
              <a:uFillTx/>
              <a:latin typeface="Calibri" panose="020F0502020204030204" pitchFamily="34" charset="0"/>
              <a:ea typeface="+mn-ea"/>
              <a:cs typeface="Arial" panose="020B0604020202020204" pitchFamily="34" charset="0"/>
            </a:endParaRPr>
          </a:p>
        </p:txBody>
      </p:sp>
      <p:grpSp>
        <p:nvGrpSpPr>
          <p:cNvPr id="6152" name="组合 10"/>
          <p:cNvGrpSpPr/>
          <p:nvPr userDrawn="1"/>
        </p:nvGrpSpPr>
        <p:grpSpPr>
          <a:xfrm>
            <a:off x="217488" y="6477000"/>
            <a:ext cx="236537" cy="200025"/>
            <a:chOff x="217571" y="6481624"/>
            <a:chExt cx="235962" cy="200055"/>
          </a:xfrm>
        </p:grpSpPr>
        <p:sp>
          <p:nvSpPr>
            <p:cNvPr id="12" name="Oval 53"/>
            <p:cNvSpPr/>
            <p:nvPr/>
          </p:nvSpPr>
          <p:spPr>
            <a:xfrm>
              <a:off x="225489" y="6491150"/>
              <a:ext cx="220127" cy="181002"/>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13" name="Rectangle 54">
              <a:hlinkClick r:id="rId2"/>
            </p:cNvPr>
            <p:cNvSpPr>
              <a:spLocks noChangeArrowheads="1"/>
            </p:cNvSpPr>
            <p:nvPr/>
          </p:nvSpPr>
          <p:spPr bwMode="auto">
            <a:xfrm>
              <a:off x="217571" y="6481624"/>
              <a:ext cx="235962" cy="200055"/>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grpSp>
        <p:nvGrpSpPr>
          <p:cNvPr id="6153" name="组合 13"/>
          <p:cNvGrpSpPr/>
          <p:nvPr userDrawn="1"/>
        </p:nvGrpSpPr>
        <p:grpSpPr>
          <a:xfrm>
            <a:off x="452438" y="6477000"/>
            <a:ext cx="261937" cy="200025"/>
            <a:chOff x="449414" y="6473487"/>
            <a:chExt cx="261610" cy="200055"/>
          </a:xfrm>
        </p:grpSpPr>
        <p:sp>
          <p:nvSpPr>
            <p:cNvPr id="15" name="Oval 56"/>
            <p:cNvSpPr/>
            <p:nvPr/>
          </p:nvSpPr>
          <p:spPr>
            <a:xfrm>
              <a:off x="470025" y="6483013"/>
              <a:ext cx="220388" cy="181002"/>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16" name="Rectangle 57">
              <a:hlinkClick r:id="rId3"/>
            </p:cNvPr>
            <p:cNvSpPr>
              <a:spLocks noChangeArrowheads="1"/>
            </p:cNvSpPr>
            <p:nvPr/>
          </p:nvSpPr>
          <p:spPr bwMode="auto">
            <a:xfrm>
              <a:off x="449414" y="6473487"/>
              <a:ext cx="261610" cy="200055"/>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grpSp>
        <p:nvGrpSpPr>
          <p:cNvPr id="6154" name="组合 16"/>
          <p:cNvGrpSpPr/>
          <p:nvPr userDrawn="1"/>
        </p:nvGrpSpPr>
        <p:grpSpPr>
          <a:xfrm>
            <a:off x="714375" y="6477000"/>
            <a:ext cx="268288" cy="200025"/>
            <a:chOff x="714489" y="6481624"/>
            <a:chExt cx="268022" cy="200055"/>
          </a:xfrm>
        </p:grpSpPr>
        <p:sp>
          <p:nvSpPr>
            <p:cNvPr id="18" name="Oval 59"/>
            <p:cNvSpPr/>
            <p:nvPr/>
          </p:nvSpPr>
          <p:spPr>
            <a:xfrm>
              <a:off x="738278" y="6491150"/>
              <a:ext cx="220443" cy="181002"/>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19" name="Rectangle 60">
              <a:hlinkClick r:id="rId4"/>
            </p:cNvPr>
            <p:cNvSpPr>
              <a:spLocks noChangeArrowheads="1"/>
            </p:cNvSpPr>
            <p:nvPr/>
          </p:nvSpPr>
          <p:spPr bwMode="auto">
            <a:xfrm>
              <a:off x="714489" y="6481624"/>
              <a:ext cx="268022" cy="200055"/>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7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grpSp>
      <p:sp>
        <p:nvSpPr>
          <p:cNvPr id="20" name="Oval 48"/>
          <p:cNvSpPr/>
          <p:nvPr/>
        </p:nvSpPr>
        <p:spPr>
          <a:xfrm>
            <a:off x="11707813" y="6497638"/>
            <a:ext cx="179388" cy="180975"/>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21" name="TextBox 49">
            <a:hlinkClick r:id="" action="ppaction://hlinkshowjump?jump=nextslide"/>
          </p:cNvPr>
          <p:cNvSpPr txBox="1">
            <a:spLocks noChangeArrowheads="1"/>
          </p:cNvSpPr>
          <p:nvPr/>
        </p:nvSpPr>
        <p:spPr bwMode="auto">
          <a:xfrm>
            <a:off x="11714163" y="6496050"/>
            <a:ext cx="184150" cy="18415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6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bg-BG" altLang="zh-CN" sz="600" b="0" i="0" u="none" strike="noStrike" kern="1200" cap="none" spc="0" normalizeH="0" baseline="0" noProof="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22" name="Oval 50"/>
          <p:cNvSpPr/>
          <p:nvPr/>
        </p:nvSpPr>
        <p:spPr>
          <a:xfrm>
            <a:off x="11442700" y="6497638"/>
            <a:ext cx="179388" cy="180975"/>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mn-ea"/>
              </a:defRPr>
            </a:lvl1pPr>
            <a:lvl2pPr marL="535305" lvl="1" indent="-7810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1071880" lvl="2" indent="-15748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608455" lvl="3" indent="-236855"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2145030" lvl="4" indent="-31623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bg-BG" altLang="zh-CN" dirty="0">
              <a:solidFill>
                <a:srgbClr val="FFFFFF"/>
              </a:solidFill>
              <a:latin typeface="Calibri" panose="020F0502020204030204" pitchFamily="34" charset="0"/>
            </a:endParaRPr>
          </a:p>
        </p:txBody>
      </p:sp>
      <p:sp>
        <p:nvSpPr>
          <p:cNvPr id="23" name="TextBox 51">
            <a:hlinkClick r:id="" action="ppaction://hlinkshowjump?jump=previousslide"/>
          </p:cNvPr>
          <p:cNvSpPr txBox="1">
            <a:spLocks noChangeArrowheads="1"/>
          </p:cNvSpPr>
          <p:nvPr/>
        </p:nvSpPr>
        <p:spPr bwMode="auto">
          <a:xfrm>
            <a:off x="11428413" y="6496050"/>
            <a:ext cx="182563" cy="18415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600" b="0" i="0" u="none" strike="noStrike" kern="1200" cap="none" spc="0" normalizeH="0" baseline="0" noProof="0">
                <a:ln>
                  <a:noFill/>
                </a:ln>
                <a:solidFill>
                  <a:schemeClr val="bg1"/>
                </a:solidFill>
                <a:effectLst/>
                <a:uLnTx/>
                <a:uFillTx/>
                <a:latin typeface="FontAwesome"/>
                <a:ea typeface="+mn-ea"/>
                <a:cs typeface="Arial" panose="020B0604020202020204" pitchFamily="34" charset="0"/>
              </a:rPr>
              <a:t></a:t>
            </a:r>
            <a:endParaRPr kumimoji="0" lang="en-US" altLang="zh-CN" sz="600" b="0" i="0" u="none" strike="noStrike" kern="1200" cap="none" spc="0" normalizeH="0" baseline="0" noProof="0">
              <a:ln>
                <a:noFill/>
              </a:ln>
              <a:solidFill>
                <a:schemeClr val="bg1"/>
              </a:solidFill>
              <a:effectLst/>
              <a:uLnTx/>
              <a:uFillTx/>
              <a:latin typeface="FontAwesome"/>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bg>
      <p:bgPr>
        <a:solidFill>
          <a:srgbClr val="F2F2F2"/>
        </a:solidFill>
        <a:effectLst/>
      </p:bgPr>
    </p:bg>
    <p:spTree>
      <p:nvGrpSpPr>
        <p:cNvPr id="1" name=""/>
        <p:cNvGrpSpPr/>
        <p:nvPr/>
      </p:nvGrpSpPr>
      <p:grpSpPr>
        <a:xfrm>
          <a:off x="0" y="0"/>
          <a:ext cx="0" cy="0"/>
          <a:chOff x="0" y="0"/>
          <a:chExt cx="0" cy="0"/>
        </a:xfrm>
      </p:grpSpPr>
      <p:sp>
        <p:nvSpPr>
          <p:cNvPr id="2" name="Title 1"/>
          <p:cNvSpPr txBox="1"/>
          <p:nvPr/>
        </p:nvSpPr>
        <p:spPr>
          <a:xfrm>
            <a:off x="914400" y="2840038"/>
            <a:ext cx="10366375" cy="2308225"/>
          </a:xfrm>
          <a:prstGeom prst="rect">
            <a:avLst/>
          </a:prstGeom>
        </p:spPr>
        <p:txBody>
          <a:bodyPr>
            <a:norm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br>
              <a:rPr kumimoji="0" lang="en-US" altLang="zh-CN" sz="4600" b="0" i="0" u="none" strike="noStrike" kern="1200" cap="none" spc="0" normalizeH="0" baseline="0" noProof="0">
                <a:ln>
                  <a:noFill/>
                </a:ln>
                <a:solidFill>
                  <a:schemeClr val="tx1"/>
                </a:solidFill>
                <a:effectLst/>
                <a:uLnTx/>
                <a:uFillTx/>
                <a:latin typeface="FontAwesome"/>
                <a:ea typeface="+mn-ea"/>
                <a:cs typeface="Arial" panose="020B0604020202020204" pitchFamily="34" charset="0"/>
              </a:rPr>
            </a:br>
            <a:endParaRPr kumimoji="0" lang="en-US" altLang="zh-CN" sz="4600" b="0" i="0" u="none" strike="noStrike" kern="1200" cap="none" spc="0" normalizeH="0" baseline="0" noProof="0">
              <a:ln>
                <a:noFill/>
              </a:ln>
              <a:solidFill>
                <a:schemeClr val="tx1"/>
              </a:solidFill>
              <a:effectLst/>
              <a:uLnTx/>
              <a:uFillTx/>
              <a:latin typeface="FontAwesome"/>
              <a:ea typeface="+mn-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rgbClr val="F2F2F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2"/>
          </p:nvPr>
        </p:nvSpPr>
        <p:spPr>
          <a:xfrm>
            <a:off x="0" y="0"/>
            <a:ext cx="0" cy="0"/>
          </a:xfr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C58B6DA-4EF3-40A0-B19E-AE0E0CBEE1C9}" type="datetimeFigureOut">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3" name="页脚占位符 2"/>
          <p:cNvSpPr>
            <a:spLocks noGrp="1"/>
          </p:cNvSpPr>
          <p:nvPr>
            <p:ph type="ftr" sz="quarter" idx="3"/>
          </p:nvPr>
        </p:nvSpPr>
        <p:spPr>
          <a:xfrm>
            <a:off x="0" y="0"/>
            <a:ext cx="0" cy="0"/>
          </a:xfr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4" name="灯片编号占位符 3"/>
          <p:cNvSpPr>
            <a:spLocks noGrp="1"/>
          </p:cNvSpPr>
          <p:nvPr>
            <p:ph type="sldNum" sz="quarter" idx="4"/>
          </p:nvPr>
        </p:nvSpPr>
        <p:spPr>
          <a:xfrm>
            <a:off x="0" y="0"/>
            <a:ext cx="0" cy="0"/>
          </a:xfrm>
        </p:spPr>
        <p:txBody>
          <a:bodyPr vert="horz" wrap="square" lIns="91440" tIns="45720" rIns="91440" bIns="45720" numCol="1" anchor="t" anchorCtr="0" compatLnSpc="1"/>
          <a:p>
            <a:pPr lvl="0">
              <a:buNone/>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transition spd="slow" advClick="0" advTm="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371475" y="387350"/>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9063" y="134938"/>
            <a:ext cx="252413" cy="2524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11226800" y="6318250"/>
            <a:ext cx="539750" cy="539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灯片编号占位符 15"/>
          <p:cNvSpPr>
            <a:spLocks noGrp="1"/>
          </p:cNvSpPr>
          <p:nvPr>
            <p:ph type="sldNum" sz="quarter" idx="4"/>
          </p:nvPr>
        </p:nvSpPr>
        <p:spPr>
          <a:xfrm>
            <a:off x="10801350" y="6405563"/>
            <a:ext cx="1390650" cy="365125"/>
          </a:xfrm>
          <a:prstGeom prst="rect">
            <a:avLst/>
          </a:prstGeom>
        </p:spPr>
        <p:txBody>
          <a:bodyPr vert="horz" wrap="square" lIns="91440" tIns="45720" rIns="91440" bIns="45720" numCol="1" anchor="ctr" anchorCtr="0" compatLnSpc="1"/>
          <a:p>
            <a:pPr algn="ctr" eaLnBrk="1" hangingPunct="1">
              <a:buNone/>
            </a:pPr>
            <a:fld id="{9A0DB2DC-4C9A-4742-B13C-FB6460FD3503}" type="slidenum">
              <a:rPr lang="zh-CN" altLang="en-US" sz="2000" b="1" dirty="0">
                <a:solidFill>
                  <a:schemeClr val="bg1"/>
                </a:solidFill>
                <a:latin typeface="Verdana" panose="020B0604030504040204" pitchFamily="34" charset="0"/>
                <a:ea typeface="微软雅黑" panose="020B0503020204020204" pitchFamily="34" charset="-122"/>
              </a:rPr>
            </a:fld>
            <a:endParaRPr lang="zh-CN" altLang="en-US" sz="2000" b="1" dirty="0">
              <a:solidFill>
                <a:schemeClr val="bg1"/>
              </a:solidFill>
              <a:latin typeface="Verdana" panose="020B0604030504040204" pitchFamily="34" charset="0"/>
              <a:ea typeface="微软雅黑" panose="020B0503020204020204" pitchFamily="34" charset="-122"/>
            </a:endParaRPr>
          </a:p>
        </p:txBody>
      </p:sp>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D905BCC-1878-4511-B8F3-6A56797AB4A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Arial" panose="020B060402020202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Arial" panose="020B0604020202020204" pitchFamily="34" charset="0"/>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D905BCC-1878-4511-B8F3-6A56797AB4A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Arial" panose="020B060402020202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Arial" panose="020B0604020202020204" pitchFamily="34" charset="0"/>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Arial" panose="020B0604020202020204" pitchFamily="34" charset="0"/>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rtl="0" eaLnBrk="0" fontAlgn="base" hangingPunct="0">
        <a:spcBef>
          <a:spcPct val="0"/>
        </a:spcBef>
        <a:spcAft>
          <a:spcPct val="0"/>
        </a:spcAft>
        <a:defRPr sz="4700" kern="1200">
          <a:solidFill>
            <a:schemeClr val="tx1"/>
          </a:solidFill>
          <a:latin typeface="+mj-lt"/>
          <a:ea typeface="+mj-ea"/>
          <a:cs typeface="+mj-cs"/>
        </a:defRPr>
      </a:lvl1pPr>
      <a:lvl2pPr algn="ctr" rtl="0" eaLnBrk="0" fontAlgn="base" hangingPunct="0">
        <a:spcBef>
          <a:spcPct val="0"/>
        </a:spcBef>
        <a:spcAft>
          <a:spcPct val="0"/>
        </a:spcAft>
        <a:defRPr sz="4700">
          <a:solidFill>
            <a:schemeClr val="tx1"/>
          </a:solidFill>
          <a:latin typeface="Calibri" panose="020F0502020204030204" pitchFamily="34" charset="0"/>
        </a:defRPr>
      </a:lvl2pPr>
      <a:lvl3pPr algn="ctr" rtl="0" eaLnBrk="0" fontAlgn="base" hangingPunct="0">
        <a:spcBef>
          <a:spcPct val="0"/>
        </a:spcBef>
        <a:spcAft>
          <a:spcPct val="0"/>
        </a:spcAft>
        <a:defRPr sz="4700">
          <a:solidFill>
            <a:schemeClr val="tx1"/>
          </a:solidFill>
          <a:latin typeface="Calibri" panose="020F0502020204030204" pitchFamily="34" charset="0"/>
        </a:defRPr>
      </a:lvl3pPr>
      <a:lvl4pPr algn="ctr" rtl="0" eaLnBrk="0" fontAlgn="base" hangingPunct="0">
        <a:spcBef>
          <a:spcPct val="0"/>
        </a:spcBef>
        <a:spcAft>
          <a:spcPct val="0"/>
        </a:spcAft>
        <a:defRPr sz="4700">
          <a:solidFill>
            <a:schemeClr val="tx1"/>
          </a:solidFill>
          <a:latin typeface="Calibri" panose="020F0502020204030204" pitchFamily="34" charset="0"/>
        </a:defRPr>
      </a:lvl4pPr>
      <a:lvl5pPr algn="ctr" rtl="0" eaLnBrk="0" fontAlgn="base" hangingPunct="0">
        <a:spcBef>
          <a:spcPct val="0"/>
        </a:spcBef>
        <a:spcAft>
          <a:spcPct val="0"/>
        </a:spcAft>
        <a:defRPr sz="4700">
          <a:solidFill>
            <a:schemeClr val="tx1"/>
          </a:solidFill>
          <a:latin typeface="Calibri" panose="020F0502020204030204" pitchFamily="34" charset="0"/>
        </a:defRPr>
      </a:lvl5pPr>
      <a:lvl6pPr marL="495300" algn="ctr" rtl="0" fontAlgn="base">
        <a:spcBef>
          <a:spcPct val="0"/>
        </a:spcBef>
        <a:spcAft>
          <a:spcPct val="0"/>
        </a:spcAft>
        <a:defRPr sz="4765">
          <a:solidFill>
            <a:schemeClr val="tx1"/>
          </a:solidFill>
          <a:latin typeface="Calibri" panose="020F0502020204030204" pitchFamily="34" charset="0"/>
        </a:defRPr>
      </a:lvl6pPr>
      <a:lvl7pPr marL="990600" algn="ctr" rtl="0" fontAlgn="base">
        <a:spcBef>
          <a:spcPct val="0"/>
        </a:spcBef>
        <a:spcAft>
          <a:spcPct val="0"/>
        </a:spcAft>
        <a:defRPr sz="4765">
          <a:solidFill>
            <a:schemeClr val="tx1"/>
          </a:solidFill>
          <a:latin typeface="Calibri" panose="020F0502020204030204" pitchFamily="34" charset="0"/>
        </a:defRPr>
      </a:lvl7pPr>
      <a:lvl8pPr marL="1485900" algn="ctr" rtl="0" fontAlgn="base">
        <a:spcBef>
          <a:spcPct val="0"/>
        </a:spcBef>
        <a:spcAft>
          <a:spcPct val="0"/>
        </a:spcAft>
        <a:defRPr sz="4765">
          <a:solidFill>
            <a:schemeClr val="tx1"/>
          </a:solidFill>
          <a:latin typeface="Calibri" panose="020F0502020204030204" pitchFamily="34" charset="0"/>
        </a:defRPr>
      </a:lvl8pPr>
      <a:lvl9pPr marL="1981200" algn="ctr" rtl="0" fontAlgn="base">
        <a:spcBef>
          <a:spcPct val="0"/>
        </a:spcBef>
        <a:spcAft>
          <a:spcPct val="0"/>
        </a:spcAft>
        <a:defRPr sz="4765">
          <a:solidFill>
            <a:schemeClr val="tx1"/>
          </a:solidFill>
          <a:latin typeface="Calibri" panose="020F0502020204030204" pitchFamily="34" charset="0"/>
        </a:defRPr>
      </a:lvl9pPr>
    </p:titleStyle>
    <p:bodyStyle>
      <a:lvl1pPr marL="370205" indent="-3702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1pPr>
      <a:lvl2pPr marL="803275" indent="-307975"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2pPr>
      <a:lvl3pPr marL="1236980" indent="-246380" algn="l"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32280" indent="-246380"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4pPr>
      <a:lvl5pPr marL="2227580" indent="-246380"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5pPr>
      <a:lvl6pPr marL="2724150" indent="-247650" algn="l" defTabSz="990600" rtl="0" eaLnBrk="1" latinLnBrk="0" hangingPunct="1">
        <a:spcBef>
          <a:spcPct val="20000"/>
        </a:spcBef>
        <a:buFont typeface="Arial" panose="020B0604020202020204" pitchFamily="34" charset="0"/>
        <a:buChar char="•"/>
        <a:defRPr sz="2165" kern="1200">
          <a:solidFill>
            <a:schemeClr val="tx1"/>
          </a:solidFill>
          <a:latin typeface="+mn-lt"/>
          <a:ea typeface="+mn-ea"/>
          <a:cs typeface="+mn-cs"/>
        </a:defRPr>
      </a:lvl6pPr>
      <a:lvl7pPr marL="3219450" indent="-247650" algn="l" defTabSz="990600" rtl="0" eaLnBrk="1" latinLnBrk="0" hangingPunct="1">
        <a:spcBef>
          <a:spcPct val="20000"/>
        </a:spcBef>
        <a:buFont typeface="Arial" panose="020B0604020202020204" pitchFamily="34" charset="0"/>
        <a:buChar char="•"/>
        <a:defRPr sz="2165" kern="1200">
          <a:solidFill>
            <a:schemeClr val="tx1"/>
          </a:solidFill>
          <a:latin typeface="+mn-lt"/>
          <a:ea typeface="+mn-ea"/>
          <a:cs typeface="+mn-cs"/>
        </a:defRPr>
      </a:lvl7pPr>
      <a:lvl8pPr marL="3714750" indent="-247650" algn="l" defTabSz="990600" rtl="0" eaLnBrk="1" latinLnBrk="0" hangingPunct="1">
        <a:spcBef>
          <a:spcPct val="20000"/>
        </a:spcBef>
        <a:buFont typeface="Arial" panose="020B0604020202020204" pitchFamily="34" charset="0"/>
        <a:buChar char="•"/>
        <a:defRPr sz="2165" kern="1200">
          <a:solidFill>
            <a:schemeClr val="tx1"/>
          </a:solidFill>
          <a:latin typeface="+mn-lt"/>
          <a:ea typeface="+mn-ea"/>
          <a:cs typeface="+mn-cs"/>
        </a:defRPr>
      </a:lvl8pPr>
      <a:lvl9pPr marL="4210050" indent="-247650" algn="l" defTabSz="990600" rtl="0" eaLnBrk="1" latinLnBrk="0" hangingPunct="1">
        <a:spcBef>
          <a:spcPct val="20000"/>
        </a:spcBef>
        <a:buFont typeface="Arial" panose="020B0604020202020204" pitchFamily="34" charset="0"/>
        <a:buChar char="•"/>
        <a:defRPr sz="2165" kern="1200">
          <a:solidFill>
            <a:schemeClr val="tx1"/>
          </a:solidFill>
          <a:latin typeface="+mn-lt"/>
          <a:ea typeface="+mn-ea"/>
          <a:cs typeface="+mn-cs"/>
        </a:defRPr>
      </a:lvl9pPr>
    </p:bodyStyle>
    <p:otherStyle>
      <a:defPPr>
        <a:defRPr lang="bg-BG"/>
      </a:defPPr>
      <a:lvl1pPr marL="0" algn="l" defTabSz="990600" rtl="0" eaLnBrk="1" latinLnBrk="0" hangingPunct="1">
        <a:defRPr sz="1950" kern="1200">
          <a:solidFill>
            <a:schemeClr val="tx1"/>
          </a:solidFill>
          <a:latin typeface="+mn-lt"/>
          <a:ea typeface="+mn-ea"/>
          <a:cs typeface="+mn-cs"/>
        </a:defRPr>
      </a:lvl1pPr>
      <a:lvl2pPr marL="495300" algn="l" defTabSz="990600" rtl="0" eaLnBrk="1" latinLnBrk="0" hangingPunct="1">
        <a:defRPr sz="1950" kern="1200">
          <a:solidFill>
            <a:schemeClr val="tx1"/>
          </a:solidFill>
          <a:latin typeface="+mn-lt"/>
          <a:ea typeface="+mn-ea"/>
          <a:cs typeface="+mn-cs"/>
        </a:defRPr>
      </a:lvl2pPr>
      <a:lvl3pPr marL="990600" algn="l" defTabSz="990600" rtl="0" eaLnBrk="1" latinLnBrk="0" hangingPunct="1">
        <a:defRPr sz="1950" kern="1200">
          <a:solidFill>
            <a:schemeClr val="tx1"/>
          </a:solidFill>
          <a:latin typeface="+mn-lt"/>
          <a:ea typeface="+mn-ea"/>
          <a:cs typeface="+mn-cs"/>
        </a:defRPr>
      </a:lvl3pPr>
      <a:lvl4pPr marL="1485900" algn="l" defTabSz="990600" rtl="0" eaLnBrk="1" latinLnBrk="0" hangingPunct="1">
        <a:defRPr sz="1950" kern="1200">
          <a:solidFill>
            <a:schemeClr val="tx1"/>
          </a:solidFill>
          <a:latin typeface="+mn-lt"/>
          <a:ea typeface="+mn-ea"/>
          <a:cs typeface="+mn-cs"/>
        </a:defRPr>
      </a:lvl4pPr>
      <a:lvl5pPr marL="1981200" algn="l" defTabSz="990600" rtl="0" eaLnBrk="1" latinLnBrk="0" hangingPunct="1">
        <a:defRPr sz="1950" kern="1200">
          <a:solidFill>
            <a:schemeClr val="tx1"/>
          </a:solidFill>
          <a:latin typeface="+mn-lt"/>
          <a:ea typeface="+mn-ea"/>
          <a:cs typeface="+mn-cs"/>
        </a:defRPr>
      </a:lvl5pPr>
      <a:lvl6pPr marL="2476500" algn="l" defTabSz="990600" rtl="0" eaLnBrk="1" latinLnBrk="0" hangingPunct="1">
        <a:defRPr sz="1950" kern="1200">
          <a:solidFill>
            <a:schemeClr val="tx1"/>
          </a:solidFill>
          <a:latin typeface="+mn-lt"/>
          <a:ea typeface="+mn-ea"/>
          <a:cs typeface="+mn-cs"/>
        </a:defRPr>
      </a:lvl6pPr>
      <a:lvl7pPr marL="2971800" algn="l" defTabSz="990600" rtl="0" eaLnBrk="1" latinLnBrk="0" hangingPunct="1">
        <a:defRPr sz="1950" kern="1200">
          <a:solidFill>
            <a:schemeClr val="tx1"/>
          </a:solidFill>
          <a:latin typeface="+mn-lt"/>
          <a:ea typeface="+mn-ea"/>
          <a:cs typeface="+mn-cs"/>
        </a:defRPr>
      </a:lvl7pPr>
      <a:lvl8pPr marL="3467100" algn="l" defTabSz="990600" rtl="0" eaLnBrk="1" latinLnBrk="0" hangingPunct="1">
        <a:defRPr sz="1950" kern="1200">
          <a:solidFill>
            <a:schemeClr val="tx1"/>
          </a:solidFill>
          <a:latin typeface="+mn-lt"/>
          <a:ea typeface="+mn-ea"/>
          <a:cs typeface="+mn-cs"/>
        </a:defRPr>
      </a:lvl8pPr>
      <a:lvl9pPr marL="3962400" algn="l" defTabSz="990600" rtl="0" eaLnBrk="1" latinLnBrk="0" hangingPunct="1">
        <a:defRPr sz="19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D905BCC-1878-4511-B8F3-6A56797AB4A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Arial" panose="020B060402020202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Arial" panose="020B0604020202020204" pitchFamily="34" charset="0"/>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Arial" panose="020B0604020202020204" pitchFamily="34" charset="0"/>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latin typeface="Verdana" panose="020B0604030504040204" pitchFamily="34" charset="0"/>
                <a:ea typeface="微软雅黑" panose="020B0503020204020204" pitchFamily="34" charset="-122"/>
              </a:defRPr>
            </a:lvl1pPr>
          </a:lstStyle>
          <a:p>
            <a:pPr lvl="0" eaLnBrk="1" hangingPunct="1">
              <a:buNone/>
            </a:pPr>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2pPr>
      <a:lvl3pPr algn="l" rtl="0" eaLnBrk="0" fontAlgn="base" hangingPunct="0">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3pPr>
      <a:lvl4pPr algn="l" rtl="0" eaLnBrk="0" fontAlgn="base" hangingPunct="0">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4pPr>
      <a:lvl5pPr algn="l" rtl="0" eaLnBrk="0" fontAlgn="base" hangingPunct="0">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5pPr>
      <a:lvl6pPr marL="457200" algn="l" rtl="0" fontAlgn="base">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6pPr>
      <a:lvl7pPr marL="914400" algn="l" rtl="0" fontAlgn="base">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7pPr>
      <a:lvl8pPr marL="1371600" algn="l" rtl="0" fontAlgn="base">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8pPr>
      <a:lvl9pPr marL="1828800" algn="l" rtl="0" fontAlgn="base">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2.xml"/><Relationship Id="rId2" Type="http://schemas.openxmlformats.org/officeDocument/2006/relationships/image" Target="../media/image6.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59"/>
          <p:cNvSpPr>
            <a:spLocks noChangeArrowheads="1"/>
          </p:cNvSpPr>
          <p:nvPr/>
        </p:nvSpPr>
        <p:spPr bwMode="auto">
          <a:xfrm>
            <a:off x="-10064" y="3429842"/>
            <a:ext cx="12191813" cy="830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buNone/>
            </a:pPr>
            <a:r>
              <a:rPr lang="zh-CN" altLang="en-US" sz="4800" dirty="0">
                <a:solidFill>
                  <a:schemeClr val="bg1"/>
                </a:solidFill>
                <a:latin typeface="方正粗谭黑简体" panose="02000000000000000000" pitchFamily="2" charset="-122"/>
                <a:ea typeface="方正粗谭黑简体" panose="02000000000000000000" pitchFamily="2" charset="-122"/>
              </a:rPr>
              <a:t>哈尔滨工程大学</a:t>
            </a:r>
            <a:r>
              <a:rPr lang="en-US" altLang="zh-CN" sz="4800" dirty="0">
                <a:solidFill>
                  <a:schemeClr val="bg1"/>
                </a:solidFill>
                <a:latin typeface="方正粗谭黑简体" panose="02000000000000000000" pitchFamily="2" charset="-122"/>
                <a:ea typeface="方正粗谭黑简体" panose="02000000000000000000" pitchFamily="2" charset="-122"/>
              </a:rPr>
              <a:t>PPT</a:t>
            </a:r>
            <a:r>
              <a:rPr lang="zh-CN" altLang="en-US" sz="4800" dirty="0">
                <a:solidFill>
                  <a:schemeClr val="bg1"/>
                </a:solidFill>
                <a:latin typeface="方正粗谭黑简体" panose="02000000000000000000" pitchFamily="2" charset="-122"/>
                <a:ea typeface="方正粗谭黑简体" panose="02000000000000000000" pitchFamily="2" charset="-122"/>
              </a:rPr>
              <a:t>模板</a:t>
            </a:r>
            <a:endParaRPr lang="zh-CN" altLang="en-US" sz="4800" dirty="0">
              <a:solidFill>
                <a:schemeClr val="bg1"/>
              </a:solidFill>
              <a:latin typeface="方正粗谭黑简体" panose="02000000000000000000" pitchFamily="2" charset="-122"/>
              <a:ea typeface="方正粗谭黑简体" panose="02000000000000000000" pitchFamily="2" charset="-122"/>
            </a:endParaRPr>
          </a:p>
        </p:txBody>
      </p:sp>
      <p:sp>
        <p:nvSpPr>
          <p:cNvPr id="11" name="矩形 10"/>
          <p:cNvSpPr/>
          <p:nvPr/>
        </p:nvSpPr>
        <p:spPr>
          <a:xfrm>
            <a:off x="834171" y="2022821"/>
            <a:ext cx="10523658" cy="2812357"/>
          </a:xfrm>
          <a:prstGeom prst="rect">
            <a:avLst/>
          </a:prstGeom>
          <a:blipFill>
            <a:blip r:embed="rId1"/>
            <a:stretch>
              <a:fillRect t="-53226" b="-20966"/>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151890" rtl="0" eaLnBrk="1" latinLnBrk="0" hangingPunct="1">
              <a:defRPr sz="2270" kern="1200">
                <a:solidFill>
                  <a:schemeClr val="lt1"/>
                </a:solidFill>
                <a:latin typeface="+mn-lt"/>
                <a:ea typeface="+mn-ea"/>
                <a:cs typeface="+mn-cs"/>
              </a:defRPr>
            </a:lvl1pPr>
            <a:lvl2pPr marL="575945" algn="l" defTabSz="1151890" rtl="0" eaLnBrk="1" latinLnBrk="0" hangingPunct="1">
              <a:defRPr sz="2270" kern="1200">
                <a:solidFill>
                  <a:schemeClr val="lt1"/>
                </a:solidFill>
                <a:latin typeface="+mn-lt"/>
                <a:ea typeface="+mn-ea"/>
                <a:cs typeface="+mn-cs"/>
              </a:defRPr>
            </a:lvl2pPr>
            <a:lvl3pPr marL="1151890" algn="l" defTabSz="1151890" rtl="0" eaLnBrk="1" latinLnBrk="0" hangingPunct="1">
              <a:defRPr sz="2270" kern="1200">
                <a:solidFill>
                  <a:schemeClr val="lt1"/>
                </a:solidFill>
                <a:latin typeface="+mn-lt"/>
                <a:ea typeface="+mn-ea"/>
                <a:cs typeface="+mn-cs"/>
              </a:defRPr>
            </a:lvl3pPr>
            <a:lvl4pPr marL="1727835" algn="l" defTabSz="1151890" rtl="0" eaLnBrk="1" latinLnBrk="0" hangingPunct="1">
              <a:defRPr sz="2270" kern="1200">
                <a:solidFill>
                  <a:schemeClr val="lt1"/>
                </a:solidFill>
                <a:latin typeface="+mn-lt"/>
                <a:ea typeface="+mn-ea"/>
                <a:cs typeface="+mn-cs"/>
              </a:defRPr>
            </a:lvl4pPr>
            <a:lvl5pPr marL="2304415" algn="l" defTabSz="1151890" rtl="0" eaLnBrk="1" latinLnBrk="0" hangingPunct="1">
              <a:defRPr sz="2270" kern="1200">
                <a:solidFill>
                  <a:schemeClr val="lt1"/>
                </a:solidFill>
                <a:latin typeface="+mn-lt"/>
                <a:ea typeface="+mn-ea"/>
                <a:cs typeface="+mn-cs"/>
              </a:defRPr>
            </a:lvl5pPr>
            <a:lvl6pPr marL="2880360" algn="l" defTabSz="1151890" rtl="0" eaLnBrk="1" latinLnBrk="0" hangingPunct="1">
              <a:defRPr sz="2270" kern="1200">
                <a:solidFill>
                  <a:schemeClr val="lt1"/>
                </a:solidFill>
                <a:latin typeface="+mn-lt"/>
                <a:ea typeface="+mn-ea"/>
                <a:cs typeface="+mn-cs"/>
              </a:defRPr>
            </a:lvl6pPr>
            <a:lvl7pPr marL="3456305" algn="l" defTabSz="1151890" rtl="0" eaLnBrk="1" latinLnBrk="0" hangingPunct="1">
              <a:defRPr sz="2270" kern="1200">
                <a:solidFill>
                  <a:schemeClr val="lt1"/>
                </a:solidFill>
                <a:latin typeface="+mn-lt"/>
                <a:ea typeface="+mn-ea"/>
                <a:cs typeface="+mn-cs"/>
              </a:defRPr>
            </a:lvl7pPr>
            <a:lvl8pPr marL="4032250" algn="l" defTabSz="1151890" rtl="0" eaLnBrk="1" latinLnBrk="0" hangingPunct="1">
              <a:defRPr sz="2270" kern="1200">
                <a:solidFill>
                  <a:schemeClr val="lt1"/>
                </a:solidFill>
                <a:latin typeface="+mn-lt"/>
                <a:ea typeface="+mn-ea"/>
                <a:cs typeface="+mn-cs"/>
              </a:defRPr>
            </a:lvl8pPr>
            <a:lvl9pPr marL="4608195" algn="l" defTabSz="1151890" rtl="0" eaLnBrk="1" latinLnBrk="0" hangingPunct="1">
              <a:defRPr sz="2270" kern="1200">
                <a:solidFill>
                  <a:schemeClr val="lt1"/>
                </a:solidFill>
                <a:latin typeface="+mn-lt"/>
                <a:ea typeface="+mn-ea"/>
                <a:cs typeface="+mn-cs"/>
              </a:defRPr>
            </a:lvl9pPr>
          </a:lstStyle>
          <a:p>
            <a:pPr algn="ctr"/>
            <a:endParaRPr lang="zh-CN" altLang="en-US" sz="2855">
              <a:cs typeface="+mn-ea"/>
              <a:sym typeface="+mn-lt"/>
            </a:endParaRPr>
          </a:p>
        </p:txBody>
      </p:sp>
      <p:sp>
        <p:nvSpPr>
          <p:cNvPr id="12" name="TextBox 26"/>
          <p:cNvSpPr txBox="1"/>
          <p:nvPr/>
        </p:nvSpPr>
        <p:spPr>
          <a:xfrm>
            <a:off x="3063191" y="3298514"/>
            <a:ext cx="6558638" cy="532005"/>
          </a:xfrm>
          <a:prstGeom prst="rect">
            <a:avLst/>
          </a:prstGeom>
          <a:noFill/>
        </p:spPr>
        <p:txBody>
          <a:bodyPr wrap="square" rtlCol="0">
            <a:spAutoFit/>
          </a:bodyPr>
          <a:lstStyle>
            <a:defPPr>
              <a:defRPr lang="zh-CN"/>
            </a:defPPr>
            <a:lvl1pPr marL="0" algn="l" defTabSz="1151890" rtl="0" eaLnBrk="1" latinLnBrk="0" hangingPunct="1">
              <a:defRPr sz="2270" kern="1200">
                <a:solidFill>
                  <a:schemeClr val="tx1"/>
                </a:solidFill>
                <a:latin typeface="+mn-lt"/>
                <a:ea typeface="+mn-ea"/>
                <a:cs typeface="+mn-cs"/>
              </a:defRPr>
            </a:lvl1pPr>
            <a:lvl2pPr marL="575945" algn="l" defTabSz="1151890" rtl="0" eaLnBrk="1" latinLnBrk="0" hangingPunct="1">
              <a:defRPr sz="2270" kern="1200">
                <a:solidFill>
                  <a:schemeClr val="tx1"/>
                </a:solidFill>
                <a:latin typeface="+mn-lt"/>
                <a:ea typeface="+mn-ea"/>
                <a:cs typeface="+mn-cs"/>
              </a:defRPr>
            </a:lvl2pPr>
            <a:lvl3pPr marL="1151890" algn="l" defTabSz="1151890" rtl="0" eaLnBrk="1" latinLnBrk="0" hangingPunct="1">
              <a:defRPr sz="2270" kern="1200">
                <a:solidFill>
                  <a:schemeClr val="tx1"/>
                </a:solidFill>
                <a:latin typeface="+mn-lt"/>
                <a:ea typeface="+mn-ea"/>
                <a:cs typeface="+mn-cs"/>
              </a:defRPr>
            </a:lvl3pPr>
            <a:lvl4pPr marL="1727835" algn="l" defTabSz="1151890" rtl="0" eaLnBrk="1" latinLnBrk="0" hangingPunct="1">
              <a:defRPr sz="2270" kern="1200">
                <a:solidFill>
                  <a:schemeClr val="tx1"/>
                </a:solidFill>
                <a:latin typeface="+mn-lt"/>
                <a:ea typeface="+mn-ea"/>
                <a:cs typeface="+mn-cs"/>
              </a:defRPr>
            </a:lvl4pPr>
            <a:lvl5pPr marL="2304415" algn="l" defTabSz="1151890" rtl="0" eaLnBrk="1" latinLnBrk="0" hangingPunct="1">
              <a:defRPr sz="2270" kern="1200">
                <a:solidFill>
                  <a:schemeClr val="tx1"/>
                </a:solidFill>
                <a:latin typeface="+mn-lt"/>
                <a:ea typeface="+mn-ea"/>
                <a:cs typeface="+mn-cs"/>
              </a:defRPr>
            </a:lvl5pPr>
            <a:lvl6pPr marL="2880360" algn="l" defTabSz="1151890" rtl="0" eaLnBrk="1" latinLnBrk="0" hangingPunct="1">
              <a:defRPr sz="2270" kern="1200">
                <a:solidFill>
                  <a:schemeClr val="tx1"/>
                </a:solidFill>
                <a:latin typeface="+mn-lt"/>
                <a:ea typeface="+mn-ea"/>
                <a:cs typeface="+mn-cs"/>
              </a:defRPr>
            </a:lvl6pPr>
            <a:lvl7pPr marL="3456305" algn="l" defTabSz="1151890" rtl="0" eaLnBrk="1" latinLnBrk="0" hangingPunct="1">
              <a:defRPr sz="2270" kern="1200">
                <a:solidFill>
                  <a:schemeClr val="tx1"/>
                </a:solidFill>
                <a:latin typeface="+mn-lt"/>
                <a:ea typeface="+mn-ea"/>
                <a:cs typeface="+mn-cs"/>
              </a:defRPr>
            </a:lvl7pPr>
            <a:lvl8pPr marL="4032250" algn="l" defTabSz="1151890" rtl="0" eaLnBrk="1" latinLnBrk="0" hangingPunct="1">
              <a:defRPr sz="2270" kern="1200">
                <a:solidFill>
                  <a:schemeClr val="tx1"/>
                </a:solidFill>
                <a:latin typeface="+mn-lt"/>
                <a:ea typeface="+mn-ea"/>
                <a:cs typeface="+mn-cs"/>
              </a:defRPr>
            </a:lvl8pPr>
            <a:lvl9pPr marL="4608195" algn="l" defTabSz="1151890" rtl="0" eaLnBrk="1" latinLnBrk="0" hangingPunct="1">
              <a:defRPr sz="2270" kern="1200">
                <a:solidFill>
                  <a:schemeClr val="tx1"/>
                </a:solidFill>
                <a:latin typeface="+mn-lt"/>
                <a:ea typeface="+mn-ea"/>
                <a:cs typeface="+mn-cs"/>
              </a:defRPr>
            </a:lvl9pPr>
          </a:lstStyle>
          <a:p>
            <a:pPr algn="ctr"/>
            <a:r>
              <a:rPr lang="en-US" altLang="zh-CN" sz="2855" b="1" dirty="0" err="1">
                <a:solidFill>
                  <a:schemeClr val="bg1"/>
                </a:solidFill>
                <a:cs typeface="+mn-ea"/>
                <a:sym typeface="+mn-lt"/>
              </a:rPr>
              <a:t>DuckDB</a:t>
            </a:r>
            <a:r>
              <a:rPr lang="zh-CN" altLang="en-US" sz="2855" b="1" dirty="0">
                <a:solidFill>
                  <a:schemeClr val="bg1"/>
                </a:solidFill>
                <a:cs typeface="+mn-ea"/>
                <a:sym typeface="+mn-lt"/>
              </a:rPr>
              <a:t>：可嵌入的分析数据库</a:t>
            </a:r>
            <a:endParaRPr lang="zh-CN" altLang="en-US" sz="2855" b="1" dirty="0">
              <a:solidFill>
                <a:schemeClr val="bg1"/>
              </a:solidFill>
              <a:cs typeface="+mn-ea"/>
              <a:sym typeface="+mn-lt"/>
            </a:endParaRPr>
          </a:p>
        </p:txBody>
      </p:sp>
      <p:sp>
        <p:nvSpPr>
          <p:cNvPr id="13" name="矩形 12"/>
          <p:cNvSpPr/>
          <p:nvPr/>
        </p:nvSpPr>
        <p:spPr>
          <a:xfrm>
            <a:off x="834172" y="2703229"/>
            <a:ext cx="10523657" cy="583565"/>
          </a:xfrm>
          <a:prstGeom prst="rect">
            <a:avLst/>
          </a:prstGeom>
        </p:spPr>
        <p:txBody>
          <a:bodyPr wrap="square">
            <a:spAutoFit/>
          </a:bodyPr>
          <a:lstStyle>
            <a:defPPr>
              <a:defRPr lang="zh-CN"/>
            </a:defPPr>
            <a:lvl1pPr marL="0" algn="l" defTabSz="1151890" rtl="0" eaLnBrk="1" latinLnBrk="0" hangingPunct="1">
              <a:defRPr sz="2270" kern="1200">
                <a:solidFill>
                  <a:schemeClr val="tx1"/>
                </a:solidFill>
                <a:latin typeface="+mn-lt"/>
                <a:ea typeface="+mn-ea"/>
                <a:cs typeface="+mn-cs"/>
              </a:defRPr>
            </a:lvl1pPr>
            <a:lvl2pPr marL="575945" algn="l" defTabSz="1151890" rtl="0" eaLnBrk="1" latinLnBrk="0" hangingPunct="1">
              <a:defRPr sz="2270" kern="1200">
                <a:solidFill>
                  <a:schemeClr val="tx1"/>
                </a:solidFill>
                <a:latin typeface="+mn-lt"/>
                <a:ea typeface="+mn-ea"/>
                <a:cs typeface="+mn-cs"/>
              </a:defRPr>
            </a:lvl2pPr>
            <a:lvl3pPr marL="1151890" algn="l" defTabSz="1151890" rtl="0" eaLnBrk="1" latinLnBrk="0" hangingPunct="1">
              <a:defRPr sz="2270" kern="1200">
                <a:solidFill>
                  <a:schemeClr val="tx1"/>
                </a:solidFill>
                <a:latin typeface="+mn-lt"/>
                <a:ea typeface="+mn-ea"/>
                <a:cs typeface="+mn-cs"/>
              </a:defRPr>
            </a:lvl3pPr>
            <a:lvl4pPr marL="1727835" algn="l" defTabSz="1151890" rtl="0" eaLnBrk="1" latinLnBrk="0" hangingPunct="1">
              <a:defRPr sz="2270" kern="1200">
                <a:solidFill>
                  <a:schemeClr val="tx1"/>
                </a:solidFill>
                <a:latin typeface="+mn-lt"/>
                <a:ea typeface="+mn-ea"/>
                <a:cs typeface="+mn-cs"/>
              </a:defRPr>
            </a:lvl4pPr>
            <a:lvl5pPr marL="2304415" algn="l" defTabSz="1151890" rtl="0" eaLnBrk="1" latinLnBrk="0" hangingPunct="1">
              <a:defRPr sz="2270" kern="1200">
                <a:solidFill>
                  <a:schemeClr val="tx1"/>
                </a:solidFill>
                <a:latin typeface="+mn-lt"/>
                <a:ea typeface="+mn-ea"/>
                <a:cs typeface="+mn-cs"/>
              </a:defRPr>
            </a:lvl5pPr>
            <a:lvl6pPr marL="2880360" algn="l" defTabSz="1151890" rtl="0" eaLnBrk="1" latinLnBrk="0" hangingPunct="1">
              <a:defRPr sz="2270" kern="1200">
                <a:solidFill>
                  <a:schemeClr val="tx1"/>
                </a:solidFill>
                <a:latin typeface="+mn-lt"/>
                <a:ea typeface="+mn-ea"/>
                <a:cs typeface="+mn-cs"/>
              </a:defRPr>
            </a:lvl6pPr>
            <a:lvl7pPr marL="3456305" algn="l" defTabSz="1151890" rtl="0" eaLnBrk="1" latinLnBrk="0" hangingPunct="1">
              <a:defRPr sz="2270" kern="1200">
                <a:solidFill>
                  <a:schemeClr val="tx1"/>
                </a:solidFill>
                <a:latin typeface="+mn-lt"/>
                <a:ea typeface="+mn-ea"/>
                <a:cs typeface="+mn-cs"/>
              </a:defRPr>
            </a:lvl7pPr>
            <a:lvl8pPr marL="4032250" algn="l" defTabSz="1151890" rtl="0" eaLnBrk="1" latinLnBrk="0" hangingPunct="1">
              <a:defRPr sz="2270" kern="1200">
                <a:solidFill>
                  <a:schemeClr val="tx1"/>
                </a:solidFill>
                <a:latin typeface="+mn-lt"/>
                <a:ea typeface="+mn-ea"/>
                <a:cs typeface="+mn-cs"/>
              </a:defRPr>
            </a:lvl8pPr>
            <a:lvl9pPr marL="4608195" algn="l" defTabSz="1151890" rtl="0" eaLnBrk="1" latinLnBrk="0" hangingPunct="1">
              <a:defRPr sz="2270" kern="1200">
                <a:solidFill>
                  <a:schemeClr val="tx1"/>
                </a:solidFill>
                <a:latin typeface="+mn-lt"/>
                <a:ea typeface="+mn-ea"/>
                <a:cs typeface="+mn-cs"/>
              </a:defRPr>
            </a:lvl9pPr>
          </a:lstStyle>
          <a:p>
            <a:pPr algn="ctr">
              <a:defRPr/>
            </a:pPr>
            <a:r>
              <a:rPr lang="en-US" altLang="zh-CN" sz="3200" b="1" kern="0" dirty="0" err="1">
                <a:solidFill>
                  <a:schemeClr val="bg1"/>
                </a:solidFill>
                <a:cs typeface="+mn-ea"/>
                <a:sym typeface="+mn-lt"/>
              </a:rPr>
              <a:t>DuckDB</a:t>
            </a:r>
            <a:r>
              <a:rPr lang="en-US" altLang="zh-CN" sz="3200" b="1" kern="0" dirty="0">
                <a:solidFill>
                  <a:schemeClr val="bg1"/>
                </a:solidFill>
                <a:cs typeface="+mn-ea"/>
                <a:sym typeface="+mn-lt"/>
              </a:rPr>
              <a:t>: an Embeddable Analytical Database</a:t>
            </a:r>
            <a:endParaRPr lang="zh-CN" altLang="en-US" sz="3200" b="1" spc="378" dirty="0">
              <a:solidFill>
                <a:schemeClr val="bg1"/>
              </a:solidFill>
              <a:cs typeface="+mn-ea"/>
              <a:sym typeface="+mn-lt"/>
            </a:endParaRPr>
          </a:p>
        </p:txBody>
      </p:sp>
      <p:sp>
        <p:nvSpPr>
          <p:cNvPr id="14" name="TextBox 27"/>
          <p:cNvSpPr txBox="1"/>
          <p:nvPr/>
        </p:nvSpPr>
        <p:spPr>
          <a:xfrm>
            <a:off x="1430655" y="4044950"/>
            <a:ext cx="9813925" cy="711835"/>
          </a:xfrm>
          <a:prstGeom prst="rect">
            <a:avLst/>
          </a:prstGeom>
          <a:noFill/>
        </p:spPr>
        <p:txBody>
          <a:bodyPr wrap="square" rtlCol="0">
            <a:spAutoFit/>
          </a:bodyPr>
          <a:lstStyle>
            <a:defPPr>
              <a:defRPr lang="zh-CN"/>
            </a:defPPr>
            <a:lvl1pPr marL="0" algn="l" defTabSz="1151890" rtl="0" eaLnBrk="1" latinLnBrk="0" hangingPunct="1">
              <a:defRPr sz="2270" kern="1200">
                <a:solidFill>
                  <a:schemeClr val="tx1"/>
                </a:solidFill>
                <a:latin typeface="+mn-lt"/>
                <a:ea typeface="+mn-ea"/>
                <a:cs typeface="+mn-cs"/>
              </a:defRPr>
            </a:lvl1pPr>
            <a:lvl2pPr marL="575945" algn="l" defTabSz="1151890" rtl="0" eaLnBrk="1" latinLnBrk="0" hangingPunct="1">
              <a:defRPr sz="2270" kern="1200">
                <a:solidFill>
                  <a:schemeClr val="tx1"/>
                </a:solidFill>
                <a:latin typeface="+mn-lt"/>
                <a:ea typeface="+mn-ea"/>
                <a:cs typeface="+mn-cs"/>
              </a:defRPr>
            </a:lvl2pPr>
            <a:lvl3pPr marL="1151890" algn="l" defTabSz="1151890" rtl="0" eaLnBrk="1" latinLnBrk="0" hangingPunct="1">
              <a:defRPr sz="2270" kern="1200">
                <a:solidFill>
                  <a:schemeClr val="tx1"/>
                </a:solidFill>
                <a:latin typeface="+mn-lt"/>
                <a:ea typeface="+mn-ea"/>
                <a:cs typeface="+mn-cs"/>
              </a:defRPr>
            </a:lvl3pPr>
            <a:lvl4pPr marL="1727835" algn="l" defTabSz="1151890" rtl="0" eaLnBrk="1" latinLnBrk="0" hangingPunct="1">
              <a:defRPr sz="2270" kern="1200">
                <a:solidFill>
                  <a:schemeClr val="tx1"/>
                </a:solidFill>
                <a:latin typeface="+mn-lt"/>
                <a:ea typeface="+mn-ea"/>
                <a:cs typeface="+mn-cs"/>
              </a:defRPr>
            </a:lvl4pPr>
            <a:lvl5pPr marL="2304415" algn="l" defTabSz="1151890" rtl="0" eaLnBrk="1" latinLnBrk="0" hangingPunct="1">
              <a:defRPr sz="2270" kern="1200">
                <a:solidFill>
                  <a:schemeClr val="tx1"/>
                </a:solidFill>
                <a:latin typeface="+mn-lt"/>
                <a:ea typeface="+mn-ea"/>
                <a:cs typeface="+mn-cs"/>
              </a:defRPr>
            </a:lvl5pPr>
            <a:lvl6pPr marL="2880360" algn="l" defTabSz="1151890" rtl="0" eaLnBrk="1" latinLnBrk="0" hangingPunct="1">
              <a:defRPr sz="2270" kern="1200">
                <a:solidFill>
                  <a:schemeClr val="tx1"/>
                </a:solidFill>
                <a:latin typeface="+mn-lt"/>
                <a:ea typeface="+mn-ea"/>
                <a:cs typeface="+mn-cs"/>
              </a:defRPr>
            </a:lvl6pPr>
            <a:lvl7pPr marL="3456305" algn="l" defTabSz="1151890" rtl="0" eaLnBrk="1" latinLnBrk="0" hangingPunct="1">
              <a:defRPr sz="2270" kern="1200">
                <a:solidFill>
                  <a:schemeClr val="tx1"/>
                </a:solidFill>
                <a:latin typeface="+mn-lt"/>
                <a:ea typeface="+mn-ea"/>
                <a:cs typeface="+mn-cs"/>
              </a:defRPr>
            </a:lvl7pPr>
            <a:lvl8pPr marL="4032250" algn="l" defTabSz="1151890" rtl="0" eaLnBrk="1" latinLnBrk="0" hangingPunct="1">
              <a:defRPr sz="2270" kern="1200">
                <a:solidFill>
                  <a:schemeClr val="tx1"/>
                </a:solidFill>
                <a:latin typeface="+mn-lt"/>
                <a:ea typeface="+mn-ea"/>
                <a:cs typeface="+mn-cs"/>
              </a:defRPr>
            </a:lvl8pPr>
            <a:lvl9pPr marL="4608195" algn="l" defTabSz="1151890" rtl="0" eaLnBrk="1" latinLnBrk="0" hangingPunct="1">
              <a:defRPr sz="2270" kern="1200">
                <a:solidFill>
                  <a:schemeClr val="tx1"/>
                </a:solidFill>
                <a:latin typeface="+mn-lt"/>
                <a:ea typeface="+mn-ea"/>
                <a:cs typeface="+mn-cs"/>
              </a:defRPr>
            </a:lvl9pPr>
          </a:lstStyle>
          <a:p>
            <a:r>
              <a:rPr lang="en-US" altLang="zh-CN" sz="2015" dirty="0">
                <a:solidFill>
                  <a:schemeClr val="bg1"/>
                </a:solidFill>
                <a:cs typeface="+mn-ea"/>
                <a:sym typeface="+mn-lt"/>
              </a:rPr>
              <a:t>SIGMOD 2019 Student Research Competition Posters </a:t>
            </a:r>
            <a:endParaRPr lang="en-US" altLang="zh-CN" sz="2015" dirty="0">
              <a:solidFill>
                <a:schemeClr val="bg1"/>
              </a:solidFill>
              <a:cs typeface="+mn-ea"/>
              <a:sym typeface="+mn-lt"/>
            </a:endParaRPr>
          </a:p>
          <a:p>
            <a:pPr algn="r"/>
            <a:r>
              <a:rPr lang="en-US" altLang="zh-CN" sz="2015" dirty="0">
                <a:solidFill>
                  <a:schemeClr val="bg1"/>
                </a:solidFill>
                <a:cs typeface="+mn-ea"/>
                <a:sym typeface="+mn-lt"/>
              </a:rPr>
              <a:t>S320060016  </a:t>
            </a:r>
            <a:r>
              <a:rPr lang="zh-CN" altLang="en-US" sz="2015" dirty="0">
                <a:solidFill>
                  <a:schemeClr val="bg1"/>
                </a:solidFill>
                <a:cs typeface="+mn-ea"/>
                <a:sym typeface="+mn-lt"/>
              </a:rPr>
              <a:t>梁冠英</a:t>
            </a:r>
            <a:endParaRPr lang="zh-CN" altLang="en-US" sz="2015" dirty="0">
              <a:solidFill>
                <a:schemeClr val="bg1"/>
              </a:solidFill>
              <a:cs typeface="+mn-ea"/>
              <a:sym typeface="+mn-lt"/>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5253679" y="730027"/>
            <a:ext cx="1717574" cy="1677249"/>
          </a:xfrm>
          <a:prstGeom prst="rect">
            <a:avLst/>
          </a:prstGeom>
        </p:spPr>
      </p:pic>
      <p:grpSp>
        <p:nvGrpSpPr>
          <p:cNvPr id="8" name="组合 7"/>
          <p:cNvGrpSpPr/>
          <p:nvPr/>
        </p:nvGrpSpPr>
        <p:grpSpPr>
          <a:xfrm>
            <a:off x="5139921" y="566025"/>
            <a:ext cx="1996169" cy="1950909"/>
            <a:chOff x="3983126" y="660500"/>
            <a:chExt cx="1177748" cy="1196897"/>
          </a:xfrm>
          <a:solidFill>
            <a:schemeClr val="accent1">
              <a:lumMod val="75000"/>
            </a:schemeClr>
          </a:solidFill>
        </p:grpSpPr>
        <p:sp>
          <p:nvSpPr>
            <p:cNvPr id="9" name="矩形 8"/>
            <p:cNvSpPr/>
            <p:nvPr/>
          </p:nvSpPr>
          <p:spPr>
            <a:xfrm>
              <a:off x="3983126" y="660500"/>
              <a:ext cx="1177748" cy="1196897"/>
            </a:xfrm>
            <a:prstGeom prst="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151890" rtl="0" eaLnBrk="1" latinLnBrk="0" hangingPunct="1">
                <a:defRPr sz="2270" kern="1200">
                  <a:solidFill>
                    <a:schemeClr val="lt1"/>
                  </a:solidFill>
                  <a:latin typeface="+mn-lt"/>
                  <a:ea typeface="+mn-ea"/>
                  <a:cs typeface="+mn-cs"/>
                </a:defRPr>
              </a:lvl1pPr>
              <a:lvl2pPr marL="575945" algn="l" defTabSz="1151890" rtl="0" eaLnBrk="1" latinLnBrk="0" hangingPunct="1">
                <a:defRPr sz="2270" kern="1200">
                  <a:solidFill>
                    <a:schemeClr val="lt1"/>
                  </a:solidFill>
                  <a:latin typeface="+mn-lt"/>
                  <a:ea typeface="+mn-ea"/>
                  <a:cs typeface="+mn-cs"/>
                </a:defRPr>
              </a:lvl2pPr>
              <a:lvl3pPr marL="1151890" algn="l" defTabSz="1151890" rtl="0" eaLnBrk="1" latinLnBrk="0" hangingPunct="1">
                <a:defRPr sz="2270" kern="1200">
                  <a:solidFill>
                    <a:schemeClr val="lt1"/>
                  </a:solidFill>
                  <a:latin typeface="+mn-lt"/>
                  <a:ea typeface="+mn-ea"/>
                  <a:cs typeface="+mn-cs"/>
                </a:defRPr>
              </a:lvl3pPr>
              <a:lvl4pPr marL="1727835" algn="l" defTabSz="1151890" rtl="0" eaLnBrk="1" latinLnBrk="0" hangingPunct="1">
                <a:defRPr sz="2270" kern="1200">
                  <a:solidFill>
                    <a:schemeClr val="lt1"/>
                  </a:solidFill>
                  <a:latin typeface="+mn-lt"/>
                  <a:ea typeface="+mn-ea"/>
                  <a:cs typeface="+mn-cs"/>
                </a:defRPr>
              </a:lvl4pPr>
              <a:lvl5pPr marL="2304415" algn="l" defTabSz="1151890" rtl="0" eaLnBrk="1" latinLnBrk="0" hangingPunct="1">
                <a:defRPr sz="2270" kern="1200">
                  <a:solidFill>
                    <a:schemeClr val="lt1"/>
                  </a:solidFill>
                  <a:latin typeface="+mn-lt"/>
                  <a:ea typeface="+mn-ea"/>
                  <a:cs typeface="+mn-cs"/>
                </a:defRPr>
              </a:lvl5pPr>
              <a:lvl6pPr marL="2880360" algn="l" defTabSz="1151890" rtl="0" eaLnBrk="1" latinLnBrk="0" hangingPunct="1">
                <a:defRPr sz="2270" kern="1200">
                  <a:solidFill>
                    <a:schemeClr val="lt1"/>
                  </a:solidFill>
                  <a:latin typeface="+mn-lt"/>
                  <a:ea typeface="+mn-ea"/>
                  <a:cs typeface="+mn-cs"/>
                </a:defRPr>
              </a:lvl6pPr>
              <a:lvl7pPr marL="3456305" algn="l" defTabSz="1151890" rtl="0" eaLnBrk="1" latinLnBrk="0" hangingPunct="1">
                <a:defRPr sz="2270" kern="1200">
                  <a:solidFill>
                    <a:schemeClr val="lt1"/>
                  </a:solidFill>
                  <a:latin typeface="+mn-lt"/>
                  <a:ea typeface="+mn-ea"/>
                  <a:cs typeface="+mn-cs"/>
                </a:defRPr>
              </a:lvl7pPr>
              <a:lvl8pPr marL="4032250" algn="l" defTabSz="1151890" rtl="0" eaLnBrk="1" latinLnBrk="0" hangingPunct="1">
                <a:defRPr sz="2270" kern="1200">
                  <a:solidFill>
                    <a:schemeClr val="lt1"/>
                  </a:solidFill>
                  <a:latin typeface="+mn-lt"/>
                  <a:ea typeface="+mn-ea"/>
                  <a:cs typeface="+mn-cs"/>
                </a:defRPr>
              </a:lvl8pPr>
              <a:lvl9pPr marL="4608195" algn="l" defTabSz="1151890" rtl="0" eaLnBrk="1" latinLnBrk="0" hangingPunct="1">
                <a:defRPr sz="2270" kern="1200">
                  <a:solidFill>
                    <a:schemeClr val="lt1"/>
                  </a:solidFill>
                  <a:latin typeface="+mn-lt"/>
                  <a:ea typeface="+mn-ea"/>
                  <a:cs typeface="+mn-cs"/>
                </a:defRPr>
              </a:lvl9pPr>
            </a:lstStyle>
            <a:p>
              <a:pPr algn="ctr"/>
              <a:endParaRPr lang="zh-CN" altLang="en-US" sz="2855" dirty="0">
                <a:cs typeface="+mn-ea"/>
                <a:sym typeface="+mn-lt"/>
              </a:endParaRP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9514" y="749894"/>
              <a:ext cx="1059352" cy="1034480"/>
            </a:xfrm>
            <a:prstGeom prst="rect">
              <a:avLst/>
            </a:prstGeom>
            <a:grp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1600" advTm="0">
        <p14:prism isInverted="1" isContent="1"/>
      </p:transition>
    </mc:Choice>
    <mc:Fallback>
      <p:transition spd="slow"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33574" y="850897"/>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571323" y="378757"/>
            <a:ext cx="401781" cy="2432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sz="2270"/>
          </a:p>
        </p:txBody>
      </p:sp>
      <p:sp>
        <p:nvSpPr>
          <p:cNvPr id="11" name="TextBox 22"/>
          <p:cNvSpPr txBox="1"/>
          <p:nvPr/>
        </p:nvSpPr>
        <p:spPr>
          <a:xfrm>
            <a:off x="990768" y="292103"/>
            <a:ext cx="8851900" cy="417830"/>
          </a:xfrm>
          <a:prstGeom prst="rect">
            <a:avLst/>
          </a:prstGeom>
          <a:noFill/>
        </p:spPr>
        <p:txBody>
          <a:bodyPr wrap="square" lIns="91428" tIns="45714" rIns="91428" bIns="45714" rtlCol="0">
            <a:spAutoFit/>
          </a:bodyPr>
          <a:lstStyle/>
          <a:p>
            <a:r>
              <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rPr>
              <a:t>设计与实现</a:t>
            </a:r>
            <a:endPar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60924" y="115956"/>
            <a:ext cx="2129644" cy="638893"/>
          </a:xfrm>
          <a:prstGeom prst="rect">
            <a:avLst/>
          </a:prstGeom>
        </p:spPr>
      </p:pic>
      <p:sp>
        <p:nvSpPr>
          <p:cNvPr id="8" name="文本框 7"/>
          <p:cNvSpPr txBox="1"/>
          <p:nvPr/>
        </p:nvSpPr>
        <p:spPr>
          <a:xfrm>
            <a:off x="1410335" y="1648460"/>
            <a:ext cx="9370695" cy="2584450"/>
          </a:xfrm>
          <a:prstGeom prst="rect">
            <a:avLst/>
          </a:prstGeom>
          <a:noFill/>
        </p:spPr>
        <p:txBody>
          <a:bodyPr wrap="square" rtlCol="0" anchor="t">
            <a:spAutoFit/>
          </a:bodyPr>
          <a:p>
            <a:r>
              <a:rPr lang="en-US" altLang="zh-CN"/>
              <a:t>	DuckDB通过多版本并发控制(MVCC)提供ACID合规性。</a:t>
            </a:r>
            <a:r>
              <a:rPr lang="en-US" altLang="zh-CN">
                <a:sym typeface="+mn-ea"/>
              </a:rPr>
              <a:t>DuckDB</a:t>
            </a:r>
            <a:r>
              <a:rPr lang="en-US" altLang="zh-CN"/>
              <a:t>实现了HyPer的MVCC可串行化变体，它是专门为混合OLAP/OLTP系统定制的。这种变体会立即就地更新数据，并将以前的状态保存在单独的撤消缓冲区中，以备并发事务和中止。选择MVCC而不是乐观并发控制等更简单的方案，是因为尽管DuckDB的主要用例是分析，但并行修改表在过去仍然是一个经常被请求的特性。</a:t>
            </a:r>
            <a:endParaRPr lang="en-US" altLang="zh-CN"/>
          </a:p>
          <a:p>
            <a:r>
              <a:rPr lang="en-US" altLang="zh-CN"/>
              <a:t>	对于持久存储，DuckDB使用读取优化的数据块存储布局。逻辑表被水平分割成列块，这些列块使用轻量级压缩方法被压缩成物理块。块为每列携带最小/最大索引，允许快速确定它们是否与查询相关。此外，块为每一列携带一个轻量级索引，这允许进一步限制扫描的值的数量。</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761832" y="762000"/>
            <a:ext cx="6858000" cy="53340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70"/>
          </a:p>
        </p:txBody>
      </p:sp>
      <p:sp>
        <p:nvSpPr>
          <p:cNvPr id="5" name="等腰三角形 4"/>
          <p:cNvSpPr/>
          <p:nvPr/>
        </p:nvSpPr>
        <p:spPr>
          <a:xfrm rot="5400000">
            <a:off x="-237956" y="2809875"/>
            <a:ext cx="1905000" cy="142875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70"/>
          </a:p>
        </p:txBody>
      </p:sp>
      <p:sp>
        <p:nvSpPr>
          <p:cNvPr id="6" name="TextBox 3"/>
          <p:cNvSpPr txBox="1"/>
          <p:nvPr/>
        </p:nvSpPr>
        <p:spPr>
          <a:xfrm>
            <a:off x="1619420" y="2419350"/>
            <a:ext cx="2476500" cy="2061210"/>
          </a:xfrm>
          <a:prstGeom prst="rect">
            <a:avLst/>
          </a:prstGeom>
          <a:noFill/>
          <a:effectLst>
            <a:outerShdw blurRad="50800" dist="38100" algn="l" rotWithShape="0">
              <a:prstClr val="black">
                <a:alpha val="40000"/>
              </a:prstClr>
            </a:outerShdw>
          </a:effectLst>
        </p:spPr>
        <p:txBody>
          <a:bodyPr>
            <a:spAutoFit/>
          </a:bodyPr>
          <a:lstStyle/>
          <a:p>
            <a:pPr>
              <a:defRPr/>
            </a:pPr>
            <a:r>
              <a:rPr lang="en-US" altLang="zh-CN" sz="12800" b="1" dirty="0">
                <a:solidFill>
                  <a:schemeClr val="bg1"/>
                </a:solidFill>
                <a:latin typeface="Arial Black" panose="020B0A04020102020204" pitchFamily="34" charset="0"/>
                <a:ea typeface="时尚中黑简体" pitchFamily="2" charset="-122"/>
                <a:sym typeface="+mn-ea"/>
              </a:rPr>
              <a:t>03</a:t>
            </a:r>
            <a:endParaRPr lang="zh-CN" altLang="en-US" sz="128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5303520" y="3429000"/>
            <a:ext cx="6990715" cy="1270"/>
          </a:xfrm>
          <a:prstGeom prst="line">
            <a:avLst/>
          </a:prstGeom>
          <a:ln w="28575" cmpd="sng">
            <a:solidFill>
              <a:srgbClr val="004E98"/>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6096169" y="2547355"/>
            <a:ext cx="5382684" cy="650928"/>
            <a:chOff x="4572000" y="1910517"/>
            <a:chExt cx="4037013" cy="488196"/>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70"/>
            </a:p>
          </p:txBody>
        </p:sp>
        <p:sp>
          <p:nvSpPr>
            <p:cNvPr id="10" name="TextBox 6"/>
            <p:cNvSpPr txBox="1">
              <a:spLocks noChangeArrowheads="1"/>
            </p:cNvSpPr>
            <p:nvPr/>
          </p:nvSpPr>
          <p:spPr bwMode="auto">
            <a:xfrm>
              <a:off x="4679950" y="1910517"/>
              <a:ext cx="3929063" cy="43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dirty="0">
                  <a:solidFill>
                    <a:schemeClr val="bg1"/>
                  </a:solidFill>
                  <a:latin typeface="微软雅黑" panose="020B0503020204020204" pitchFamily="34" charset="-122"/>
                  <a:ea typeface="微软雅黑" panose="020B0503020204020204" pitchFamily="34" charset="-122"/>
                </a:rPr>
                <a:t>演示场景</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33574" y="850897"/>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571323" y="378757"/>
            <a:ext cx="401781" cy="2432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sz="2270"/>
          </a:p>
        </p:txBody>
      </p:sp>
      <p:sp>
        <p:nvSpPr>
          <p:cNvPr id="11" name="TextBox 22"/>
          <p:cNvSpPr txBox="1"/>
          <p:nvPr/>
        </p:nvSpPr>
        <p:spPr>
          <a:xfrm>
            <a:off x="990768" y="292103"/>
            <a:ext cx="8851900" cy="417830"/>
          </a:xfrm>
          <a:prstGeom prst="rect">
            <a:avLst/>
          </a:prstGeom>
          <a:noFill/>
        </p:spPr>
        <p:txBody>
          <a:bodyPr wrap="square" lIns="91428" tIns="45714" rIns="91428" bIns="45714" rtlCol="0">
            <a:spAutoFit/>
          </a:bodyPr>
          <a:lstStyle/>
          <a:p>
            <a:r>
              <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rPr>
              <a:t>演示场景</a:t>
            </a:r>
            <a:endPar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60924" y="115956"/>
            <a:ext cx="2129644" cy="638893"/>
          </a:xfrm>
          <a:prstGeom prst="rect">
            <a:avLst/>
          </a:prstGeom>
        </p:spPr>
      </p:pic>
      <p:pic>
        <p:nvPicPr>
          <p:cNvPr id="2" name="图片 1"/>
          <p:cNvPicPr/>
          <p:nvPr/>
        </p:nvPicPr>
        <p:blipFill>
          <a:blip r:embed="rId2"/>
          <a:srcRect t="3245"/>
          <a:stretch>
            <a:fillRect/>
          </a:stretch>
        </p:blipFill>
        <p:spPr>
          <a:xfrm>
            <a:off x="4744085" y="902335"/>
            <a:ext cx="6998970" cy="5812155"/>
          </a:xfrm>
          <a:prstGeom prst="rect">
            <a:avLst/>
          </a:prstGeom>
        </p:spPr>
      </p:pic>
      <p:sp>
        <p:nvSpPr>
          <p:cNvPr id="6" name="文本框 5"/>
          <p:cNvSpPr txBox="1"/>
          <p:nvPr/>
        </p:nvSpPr>
        <p:spPr>
          <a:xfrm>
            <a:off x="533400" y="1299845"/>
            <a:ext cx="4474845" cy="922020"/>
          </a:xfrm>
          <a:prstGeom prst="rect">
            <a:avLst/>
          </a:prstGeom>
          <a:noFill/>
        </p:spPr>
        <p:txBody>
          <a:bodyPr wrap="square" rtlCol="0" anchor="t">
            <a:spAutoFit/>
          </a:bodyPr>
          <a:p>
            <a:r>
              <a:rPr lang="en-US" altLang="zh-CN"/>
              <a:t>         </a:t>
            </a:r>
            <a:r>
              <a:rPr lang="zh-CN" altLang="en-US"/>
              <a:t>DuckDB的两个主要优势:在</a:t>
            </a:r>
            <a:r>
              <a:rPr lang="zh-CN" altLang="en-US">
                <a:solidFill>
                  <a:srgbClr val="FF0000"/>
                </a:solidFill>
              </a:rPr>
              <a:t>有限的硬件资源上处理大型数据集的能力</a:t>
            </a:r>
            <a:r>
              <a:rPr lang="zh-CN" altLang="en-US"/>
              <a:t>，以及</a:t>
            </a:r>
            <a:r>
              <a:rPr lang="zh-CN" altLang="en-US">
                <a:solidFill>
                  <a:srgbClr val="FF0000"/>
                </a:solidFill>
              </a:rPr>
              <a:t>嵌入式操作的优势</a:t>
            </a:r>
            <a:r>
              <a:rPr lang="zh-CN" altLang="en-US"/>
              <a:t>。</a:t>
            </a:r>
            <a:endParaRPr lang="zh-CN" altLang="en-US"/>
          </a:p>
        </p:txBody>
      </p:sp>
      <p:sp>
        <p:nvSpPr>
          <p:cNvPr id="7" name="文本框 6"/>
          <p:cNvSpPr txBox="1"/>
          <p:nvPr/>
        </p:nvSpPr>
        <p:spPr>
          <a:xfrm>
            <a:off x="356235" y="2538095"/>
            <a:ext cx="4769485" cy="2861310"/>
          </a:xfrm>
          <a:prstGeom prst="rect">
            <a:avLst/>
          </a:prstGeom>
          <a:noFill/>
        </p:spPr>
        <p:txBody>
          <a:bodyPr wrap="square" rtlCol="0" anchor="t">
            <a:spAutoFit/>
          </a:bodyPr>
          <a:p>
            <a:r>
              <a:rPr lang="zh-CN" altLang="en-US"/>
              <a:t>在一张桌子上摆放着一个屏幕、一个大表盘和四台相同的基准电脑。每台计算机运行不同的DBMS: </a:t>
            </a:r>
            <a:r>
              <a:rPr lang="zh-CN" altLang="en-US">
                <a:solidFill>
                  <a:srgbClr val="FF0000"/>
                </a:solidFill>
              </a:rPr>
              <a:t>SQLite</a:t>
            </a:r>
            <a:r>
              <a:rPr lang="zh-CN" altLang="en-US"/>
              <a:t>、</a:t>
            </a:r>
            <a:r>
              <a:rPr lang="zh-CN" altLang="en-US">
                <a:solidFill>
                  <a:srgbClr val="FF0000"/>
                </a:solidFill>
              </a:rPr>
              <a:t>MonetDBLite</a:t>
            </a:r>
            <a:r>
              <a:rPr lang="zh-CN" altLang="en-US"/>
              <a:t>、</a:t>
            </a:r>
            <a:r>
              <a:rPr lang="zh-CN" altLang="en-US">
                <a:solidFill>
                  <a:srgbClr val="FF0000"/>
                </a:solidFill>
              </a:rPr>
              <a:t>HyPer</a:t>
            </a:r>
            <a:r>
              <a:rPr lang="zh-CN" altLang="en-US"/>
              <a:t>和</a:t>
            </a:r>
            <a:r>
              <a:rPr lang="zh-CN" altLang="en-US">
                <a:solidFill>
                  <a:srgbClr val="FF0000"/>
                </a:solidFill>
              </a:rPr>
              <a:t>DuckDB</a:t>
            </a:r>
            <a:r>
              <a:rPr lang="zh-CN" altLang="en-US"/>
              <a:t>。每个数据库都预装了TPC-H基准表。计算机使用以太网连接到第五台“管理”计算机，该计算机可用于配置在四台基准计算机上重复运行的查询。屏幕上显示来自所有四台基准计算机的实时指标，至少包括</a:t>
            </a:r>
            <a:r>
              <a:rPr lang="zh-CN" altLang="en-US">
                <a:solidFill>
                  <a:srgbClr val="FF0000"/>
                </a:solidFill>
              </a:rPr>
              <a:t>查询完成率</a:t>
            </a:r>
            <a:r>
              <a:rPr lang="zh-CN" altLang="en-US"/>
              <a:t>(QpS)和</a:t>
            </a:r>
            <a:r>
              <a:rPr lang="zh-CN" altLang="en-US">
                <a:solidFill>
                  <a:srgbClr val="FF0000"/>
                </a:solidFill>
              </a:rPr>
              <a:t>内存压力</a:t>
            </a:r>
            <a:r>
              <a:rPr lang="zh-CN" altLang="en-US"/>
              <a:t>。表上的刻度盘控制着为当前配置的查询读取的输入数据量。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33574" y="850897"/>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571323" y="378757"/>
            <a:ext cx="401781" cy="2432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sz="2270"/>
          </a:p>
        </p:txBody>
      </p:sp>
      <p:sp>
        <p:nvSpPr>
          <p:cNvPr id="11" name="TextBox 22"/>
          <p:cNvSpPr txBox="1"/>
          <p:nvPr/>
        </p:nvSpPr>
        <p:spPr>
          <a:xfrm>
            <a:off x="990768" y="292103"/>
            <a:ext cx="8851900" cy="417830"/>
          </a:xfrm>
          <a:prstGeom prst="rect">
            <a:avLst/>
          </a:prstGeom>
          <a:noFill/>
        </p:spPr>
        <p:txBody>
          <a:bodyPr wrap="square" lIns="91428" tIns="45714" rIns="91428" bIns="45714" rtlCol="0">
            <a:spAutoFit/>
          </a:bodyPr>
          <a:lstStyle/>
          <a:p>
            <a:r>
              <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rPr>
              <a:t>演示场景</a:t>
            </a:r>
            <a:endPar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60924" y="115956"/>
            <a:ext cx="2129644" cy="638893"/>
          </a:xfrm>
          <a:prstGeom prst="rect">
            <a:avLst/>
          </a:prstGeom>
        </p:spPr>
      </p:pic>
      <p:pic>
        <p:nvPicPr>
          <p:cNvPr id="2" name="图片 1"/>
          <p:cNvPicPr/>
          <p:nvPr/>
        </p:nvPicPr>
        <p:blipFill>
          <a:blip r:embed="rId2"/>
          <a:srcRect t="3245"/>
          <a:stretch>
            <a:fillRect/>
          </a:stretch>
        </p:blipFill>
        <p:spPr>
          <a:xfrm>
            <a:off x="4744085" y="902335"/>
            <a:ext cx="6998970" cy="5812155"/>
          </a:xfrm>
          <a:prstGeom prst="rect">
            <a:avLst/>
          </a:prstGeom>
        </p:spPr>
      </p:pic>
      <p:sp>
        <p:nvSpPr>
          <p:cNvPr id="9" name="文本框 8"/>
          <p:cNvSpPr txBox="1"/>
          <p:nvPr/>
        </p:nvSpPr>
        <p:spPr>
          <a:xfrm>
            <a:off x="242570" y="1367790"/>
            <a:ext cx="4891405" cy="3969385"/>
          </a:xfrm>
          <a:prstGeom prst="rect">
            <a:avLst/>
          </a:prstGeom>
          <a:noFill/>
        </p:spPr>
        <p:txBody>
          <a:bodyPr wrap="square" rtlCol="0" anchor="t">
            <a:spAutoFit/>
          </a:bodyPr>
          <a:p>
            <a:r>
              <a:rPr lang="en-US" altLang="zh-CN"/>
              <a:t>   </a:t>
            </a:r>
            <a:r>
              <a:rPr lang="en-US"/>
              <a:t>	</a:t>
            </a:r>
            <a:r>
              <a:rPr lang="zh-CN" altLang="en-US"/>
              <a:t>在基准计算机上预先配置了一个合适的查询。</a:t>
            </a:r>
            <a:r>
              <a:rPr lang="zh-CN" altLang="en-US">
                <a:sym typeface="+mn-ea"/>
              </a:rPr>
              <a:t>邀请</a:t>
            </a:r>
            <a:r>
              <a:rPr lang="zh-CN" altLang="en-US"/>
              <a:t>观众转动物理转盘来增加/减少从基准</a:t>
            </a:r>
            <a:r>
              <a:rPr lang="zh-CN" altLang="en-US"/>
              <a:t>表中读取的数据量。这将立即影响预配置查询的中间和结果集大小，这也将立即影响屏幕上显示的指标。</a:t>
            </a:r>
            <a:endParaRPr lang="zh-CN" altLang="en-US"/>
          </a:p>
          <a:p>
            <a:r>
              <a:rPr lang="en-US" altLang="zh-CN"/>
              <a:t>	</a:t>
            </a:r>
            <a:r>
              <a:rPr lang="zh-CN" altLang="en-US"/>
              <a:t>虽然对于非常小的数据集，所有系统都将表现出类似的行为，但只有DuckDB能够继续为较大的数据集运行。SQLite将开始遭受其基于行的执行模型的影响，而MonetDBLite由于其批量处理模型而开始遭受过度的中间结果具体化的影响。虽然HyPer处理查询的速度非常快，但它无法像DuckDB那样使用套接字客户端协议快速传输结果集[12]。</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761832" y="762000"/>
            <a:ext cx="6858000" cy="53340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70"/>
          </a:p>
        </p:txBody>
      </p:sp>
      <p:sp>
        <p:nvSpPr>
          <p:cNvPr id="5" name="等腰三角形 4"/>
          <p:cNvSpPr/>
          <p:nvPr/>
        </p:nvSpPr>
        <p:spPr>
          <a:xfrm rot="5400000">
            <a:off x="-237956" y="2809875"/>
            <a:ext cx="1905000" cy="142875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70"/>
          </a:p>
        </p:txBody>
      </p:sp>
      <p:sp>
        <p:nvSpPr>
          <p:cNvPr id="6" name="TextBox 3"/>
          <p:cNvSpPr txBox="1"/>
          <p:nvPr/>
        </p:nvSpPr>
        <p:spPr>
          <a:xfrm>
            <a:off x="1619420" y="2419350"/>
            <a:ext cx="2476500" cy="2061210"/>
          </a:xfrm>
          <a:prstGeom prst="rect">
            <a:avLst/>
          </a:prstGeom>
          <a:noFill/>
          <a:effectLst>
            <a:outerShdw blurRad="50800" dist="38100" algn="l" rotWithShape="0">
              <a:prstClr val="black">
                <a:alpha val="40000"/>
              </a:prstClr>
            </a:outerShdw>
          </a:effectLst>
        </p:spPr>
        <p:txBody>
          <a:bodyPr>
            <a:spAutoFit/>
          </a:bodyPr>
          <a:lstStyle/>
          <a:p>
            <a:pPr>
              <a:defRPr/>
            </a:pPr>
            <a:r>
              <a:rPr lang="en-US" altLang="zh-CN" sz="12800" b="1" dirty="0">
                <a:solidFill>
                  <a:schemeClr val="bg1"/>
                </a:solidFill>
                <a:latin typeface="Arial Black" panose="020B0A04020102020204" pitchFamily="34" charset="0"/>
                <a:ea typeface="时尚中黑简体" pitchFamily="2" charset="-122"/>
                <a:sym typeface="+mn-ea"/>
              </a:rPr>
              <a:t>04</a:t>
            </a:r>
            <a:endParaRPr lang="zh-CN" altLang="en-US" sz="128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5303520" y="3429000"/>
            <a:ext cx="6990715" cy="1270"/>
          </a:xfrm>
          <a:prstGeom prst="line">
            <a:avLst/>
          </a:prstGeom>
          <a:ln w="28575" cmpd="sng">
            <a:solidFill>
              <a:srgbClr val="004E98"/>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6096169" y="2547355"/>
            <a:ext cx="5382684" cy="650928"/>
            <a:chOff x="4572000" y="1910517"/>
            <a:chExt cx="4037013" cy="488196"/>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70"/>
            </a:p>
          </p:txBody>
        </p:sp>
        <p:sp>
          <p:nvSpPr>
            <p:cNvPr id="10" name="TextBox 6"/>
            <p:cNvSpPr txBox="1">
              <a:spLocks noChangeArrowheads="1"/>
            </p:cNvSpPr>
            <p:nvPr/>
          </p:nvSpPr>
          <p:spPr bwMode="auto">
            <a:xfrm>
              <a:off x="4679950" y="1910517"/>
              <a:ext cx="3929063" cy="43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dirty="0">
                  <a:solidFill>
                    <a:schemeClr val="bg1"/>
                  </a:solidFill>
                  <a:latin typeface="微软雅黑" panose="020B0503020204020204" pitchFamily="34" charset="-122"/>
                  <a:ea typeface="微软雅黑" panose="020B0503020204020204" pitchFamily="34" charset="-122"/>
                </a:rPr>
                <a:t>当前状态和未来方向</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33574" y="850897"/>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571323" y="378757"/>
            <a:ext cx="401781" cy="2432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sz="2270"/>
          </a:p>
        </p:txBody>
      </p:sp>
      <p:sp>
        <p:nvSpPr>
          <p:cNvPr id="11" name="TextBox 22"/>
          <p:cNvSpPr txBox="1"/>
          <p:nvPr/>
        </p:nvSpPr>
        <p:spPr>
          <a:xfrm>
            <a:off x="990768" y="292103"/>
            <a:ext cx="8851900" cy="417830"/>
          </a:xfrm>
          <a:prstGeom prst="rect">
            <a:avLst/>
          </a:prstGeom>
          <a:noFill/>
        </p:spPr>
        <p:txBody>
          <a:bodyPr wrap="square" lIns="91428" tIns="45714" rIns="91428" bIns="45714" rtlCol="0">
            <a:spAutoFit/>
          </a:bodyPr>
          <a:lstStyle/>
          <a:p>
            <a:r>
              <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rPr>
              <a:t>当前状态和未来方向</a:t>
            </a:r>
            <a:endPar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60924" y="115956"/>
            <a:ext cx="2129644" cy="638893"/>
          </a:xfrm>
          <a:prstGeom prst="rect">
            <a:avLst/>
          </a:prstGeom>
        </p:spPr>
      </p:pic>
      <p:sp>
        <p:nvSpPr>
          <p:cNvPr id="8" name="文本框 7"/>
          <p:cNvSpPr txBox="1"/>
          <p:nvPr/>
        </p:nvSpPr>
        <p:spPr>
          <a:xfrm>
            <a:off x="1463675" y="1721485"/>
            <a:ext cx="8713470" cy="3969385"/>
          </a:xfrm>
          <a:prstGeom prst="rect">
            <a:avLst/>
          </a:prstGeom>
          <a:noFill/>
        </p:spPr>
        <p:txBody>
          <a:bodyPr wrap="square" rtlCol="0" anchor="t">
            <a:spAutoFit/>
          </a:bodyPr>
          <a:p>
            <a:r>
              <a:rPr lang="en-US" altLang="zh-CN"/>
              <a:t>	</a:t>
            </a:r>
            <a:r>
              <a:rPr lang="zh-CN" altLang="en-US"/>
              <a:t>在撰写本文时，DuckDB运行所有TPC-H查询和除两个以外的所有TPC-DS查询。作者预计</a:t>
            </a:r>
            <a:r>
              <a:rPr lang="zh-CN" altLang="en-US">
                <a:sym typeface="+mn-ea"/>
              </a:rPr>
              <a:t>开始</a:t>
            </a:r>
            <a:r>
              <a:rPr lang="zh-CN" altLang="en-US"/>
              <a:t>展示</a:t>
            </a:r>
            <a:r>
              <a:rPr lang="zh-CN" altLang="en-US"/>
              <a:t>时，TPC-DS将完全覆盖。</a:t>
            </a:r>
            <a:endParaRPr lang="zh-CN" altLang="en-US"/>
          </a:p>
          <a:p>
            <a:r>
              <a:rPr lang="en-US" altLang="zh-CN"/>
              <a:t>	</a:t>
            </a:r>
            <a:r>
              <a:rPr lang="zh-CN" altLang="en-US"/>
              <a:t>DuckDB</a:t>
            </a:r>
            <a:r>
              <a:rPr lang="zh-CN" altLang="en-US">
                <a:solidFill>
                  <a:schemeClr val="accent1">
                    <a:lumMod val="60000"/>
                    <a:lumOff val="40000"/>
                  </a:schemeClr>
                </a:solidFill>
              </a:rPr>
              <a:t>未来发展</a:t>
            </a:r>
            <a:r>
              <a:rPr lang="zh-CN" altLang="en-US"/>
              <a:t>是</a:t>
            </a:r>
            <a:r>
              <a:rPr lang="zh-CN" altLang="en-US">
                <a:solidFill>
                  <a:srgbClr val="FF0000"/>
                </a:solidFill>
              </a:rPr>
              <a:t>完成数据块存储方案和基数估计</a:t>
            </a:r>
            <a:r>
              <a:rPr lang="zh-CN" altLang="en-US"/>
              <a:t>。</a:t>
            </a:r>
            <a:endParaRPr lang="zh-CN" altLang="en-US"/>
          </a:p>
          <a:p>
            <a:r>
              <a:rPr lang="en-US" altLang="zh-CN"/>
              <a:t>	1</a:t>
            </a:r>
            <a:r>
              <a:rPr lang="zh-CN" altLang="en-US"/>
              <a:t>、</a:t>
            </a:r>
            <a:r>
              <a:rPr lang="zh-CN" altLang="en-US">
                <a:sym typeface="+mn-ea"/>
              </a:rPr>
              <a:t>实现</a:t>
            </a:r>
            <a:r>
              <a:rPr lang="zh-CN" altLang="en-US"/>
              <a:t>缓冲区管理器</a:t>
            </a:r>
            <a:endParaRPr lang="zh-CN" altLang="en-US"/>
          </a:p>
          <a:p>
            <a:r>
              <a:rPr lang="en-US" altLang="zh-CN"/>
              <a:t>	2</a:t>
            </a:r>
            <a:r>
              <a:rPr lang="zh-CN" altLang="en-US"/>
              <a:t>、</a:t>
            </a:r>
            <a:r>
              <a:rPr lang="zh-CN" altLang="en-US"/>
              <a:t>支持查询内并行</a:t>
            </a:r>
            <a:endParaRPr lang="zh-CN" altLang="en-US"/>
          </a:p>
          <a:p>
            <a:r>
              <a:rPr lang="en-US" altLang="zh-CN"/>
              <a:t>	3</a:t>
            </a:r>
            <a:r>
              <a:rPr lang="zh-CN" altLang="en-US"/>
              <a:t>、</a:t>
            </a:r>
            <a:r>
              <a:rPr lang="zh-CN" altLang="en-US"/>
              <a:t>实现一个工作窃取调度器来平衡短时间和长时间运行的查询之间的资源。（一个特殊考虑是允许平衡主机应用程序的资源使用，这是嵌入式操作的一个特殊问题。）</a:t>
            </a:r>
            <a:endParaRPr lang="zh-CN" altLang="en-US"/>
          </a:p>
          <a:p>
            <a:r>
              <a:rPr lang="en-US" altLang="zh-CN"/>
              <a:t>	</a:t>
            </a:r>
            <a:r>
              <a:rPr lang="zh-CN" altLang="en-US"/>
              <a:t>更</a:t>
            </a:r>
            <a:r>
              <a:rPr lang="zh-CN" altLang="en-US">
                <a:solidFill>
                  <a:schemeClr val="accent1">
                    <a:lumMod val="60000"/>
                    <a:lumOff val="40000"/>
                  </a:schemeClr>
                </a:solidFill>
              </a:rPr>
              <a:t>进一步的未来方向</a:t>
            </a:r>
            <a:r>
              <a:rPr lang="zh-CN" altLang="en-US"/>
              <a:t>是</a:t>
            </a:r>
            <a:r>
              <a:rPr lang="zh-CN" altLang="en-US">
                <a:solidFill>
                  <a:srgbClr val="FF0000"/>
                </a:solidFill>
              </a:rPr>
              <a:t>自检</a:t>
            </a:r>
            <a:r>
              <a:rPr lang="zh-CN" altLang="en-US"/>
              <a:t>。</a:t>
            </a:r>
            <a:endParaRPr lang="zh-CN" altLang="en-US"/>
          </a:p>
          <a:p>
            <a:r>
              <a:rPr lang="en-US" altLang="zh-CN"/>
              <a:t>	</a:t>
            </a:r>
            <a:r>
              <a:rPr lang="zh-CN" altLang="en-US"/>
              <a:t>特别是在边缘计算用例，硬件故障很常见。一种方法是</a:t>
            </a:r>
            <a:r>
              <a:rPr lang="zh-CN" altLang="en-US">
                <a:solidFill>
                  <a:schemeClr val="accent2">
                    <a:lumMod val="75000"/>
                  </a:schemeClr>
                </a:solidFill>
              </a:rPr>
              <a:t>保留所有持久和中间数据的校验和，并在扫描操作符上携带校验和验证</a:t>
            </a:r>
            <a:r>
              <a:rPr lang="zh-CN" altLang="en-US"/>
              <a:t>。这可能不会对性能产生显著影响。</a:t>
            </a:r>
            <a:r>
              <a:rPr lang="zh-CN" altLang="en-US">
                <a:sym typeface="+mn-ea"/>
              </a:rPr>
              <a:t>矢量化引擎的数据块通常适合中央处理器缓存，并且额外的通道不需要内存访问，因此</a:t>
            </a:r>
            <a:r>
              <a:rPr lang="zh-CN" altLang="en-US"/>
              <a:t>特别适合这种情况。另一种</a:t>
            </a:r>
            <a:r>
              <a:rPr lang="zh-CN" altLang="en-US">
                <a:solidFill>
                  <a:schemeClr val="accent2">
                    <a:lumMod val="75000"/>
                  </a:schemeClr>
                </a:solidFill>
              </a:rPr>
              <a:t>增加对硬件信任的方法</a:t>
            </a:r>
            <a:r>
              <a:rPr lang="zh-CN" altLang="en-US"/>
              <a:t>是受视频游戏开发人员的启发，他们定期运行健全性检查计算，以确保中央处理器和内存的正确操作。</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30" name="MH_Other_8"/>
          <p:cNvPicPr>
            <a:picLocks noChangeAspect="1"/>
          </p:cNvPicPr>
          <p:nvPr>
            <p:custDataLst>
              <p:tags r:id="rId1"/>
            </p:custDataLst>
          </p:nvPr>
        </p:nvPicPr>
        <p:blipFill>
          <a:blip r:embed="rId2"/>
          <a:srcRect t="50887"/>
          <a:stretch>
            <a:fillRect/>
          </a:stretch>
        </p:blipFill>
        <p:spPr>
          <a:xfrm>
            <a:off x="871538" y="2120900"/>
            <a:ext cx="10448925" cy="144463"/>
          </a:xfrm>
          <a:prstGeom prst="rect">
            <a:avLst/>
          </a:prstGeom>
          <a:noFill/>
          <a:ln w="9525">
            <a:noFill/>
          </a:ln>
        </p:spPr>
      </p:pic>
      <p:pic>
        <p:nvPicPr>
          <p:cNvPr id="22531" name="MH_Other_8"/>
          <p:cNvPicPr>
            <a:picLocks noChangeAspect="1"/>
          </p:cNvPicPr>
          <p:nvPr>
            <p:custDataLst>
              <p:tags r:id="rId3"/>
            </p:custDataLst>
          </p:nvPr>
        </p:nvPicPr>
        <p:blipFill>
          <a:blip r:embed="rId4"/>
          <a:srcRect t="50887"/>
          <a:stretch>
            <a:fillRect/>
          </a:stretch>
        </p:blipFill>
        <p:spPr>
          <a:xfrm>
            <a:off x="871538" y="5026025"/>
            <a:ext cx="10448925" cy="144463"/>
          </a:xfrm>
          <a:prstGeom prst="rect">
            <a:avLst/>
          </a:prstGeom>
          <a:noFill/>
          <a:ln w="9525">
            <a:noFill/>
          </a:ln>
        </p:spPr>
      </p:pic>
      <p:sp>
        <p:nvSpPr>
          <p:cNvPr id="8" name="矩形 7"/>
          <p:cNvSpPr/>
          <p:nvPr/>
        </p:nvSpPr>
        <p:spPr>
          <a:xfrm>
            <a:off x="0" y="2205038"/>
            <a:ext cx="12192000" cy="2860675"/>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14"/>
          <p:cNvSpPr txBox="1"/>
          <p:nvPr/>
        </p:nvSpPr>
        <p:spPr>
          <a:xfrm>
            <a:off x="2147888" y="3078163"/>
            <a:ext cx="7896225" cy="1108075"/>
          </a:xfrm>
          <a:prstGeom prst="rect">
            <a:avLst/>
          </a:prstGeom>
          <a:noFill/>
        </p:spPr>
        <p:txBody>
          <a:bodyPr>
            <a:spAutoFit/>
          </a:bodyPr>
          <a:lstStyle/>
          <a:p>
            <a:pPr marR="0" algn="ctr" defTabSz="914400">
              <a:buClrTx/>
              <a:buSzTx/>
              <a:buFontTx/>
              <a:defRPr/>
            </a:pPr>
            <a:r>
              <a:rPr kumimoji="0" lang="zh-CN" altLang="en-US" sz="6600" b="1"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结束</a:t>
            </a:r>
            <a:endParaRPr kumimoji="0" lang="zh-CN" altLang="en-US" sz="6600" b="1"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2534" name="图片 18"/>
          <p:cNvPicPr>
            <a:picLocks noChangeAspect="1"/>
          </p:cNvPicPr>
          <p:nvPr/>
        </p:nvPicPr>
        <p:blipFill>
          <a:blip r:embed="rId5"/>
          <a:stretch>
            <a:fillRect/>
          </a:stretch>
        </p:blipFill>
        <p:spPr>
          <a:xfrm>
            <a:off x="3983038" y="534988"/>
            <a:ext cx="4225925" cy="1122362"/>
          </a:xfrm>
          <a:prstGeom prst="rect">
            <a:avLst/>
          </a:prstGeom>
          <a:noFill/>
          <a:ln w="9525">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967710" y="667144"/>
            <a:ext cx="10224459" cy="5738186"/>
          </a:xfrm>
          <a:prstGeom prst="rect">
            <a:avLst/>
          </a:prstGeom>
          <a:blipFill>
            <a:blip r:embed="rId1"/>
            <a:stretch>
              <a:fillRect t="-15450" b="-3346"/>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20" dirty="0">
              <a:cs typeface="+mn-ea"/>
              <a:sym typeface="+mn-lt"/>
            </a:endParaRPr>
          </a:p>
        </p:txBody>
      </p:sp>
      <p:grpSp>
        <p:nvGrpSpPr>
          <p:cNvPr id="264" name="组合 263"/>
          <p:cNvGrpSpPr/>
          <p:nvPr/>
        </p:nvGrpSpPr>
        <p:grpSpPr>
          <a:xfrm>
            <a:off x="4655820" y="4980305"/>
            <a:ext cx="5531484" cy="1163955"/>
            <a:chOff x="869933" y="2820354"/>
            <a:chExt cx="2174181" cy="468262"/>
          </a:xfrm>
        </p:grpSpPr>
        <p:sp>
          <p:nvSpPr>
            <p:cNvPr id="10" name="Diamond 286"/>
            <p:cNvSpPr/>
            <p:nvPr/>
          </p:nvSpPr>
          <p:spPr>
            <a:xfrm>
              <a:off x="869933" y="2820354"/>
              <a:ext cx="468262" cy="468262"/>
            </a:xfrm>
            <a:prstGeom prst="diamond">
              <a:avLst/>
            </a:prstGeom>
            <a:solidFill>
              <a:srgbClr val="00A2D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3020" dirty="0">
                  <a:solidFill>
                    <a:schemeClr val="bg1"/>
                  </a:solidFill>
                  <a:cs typeface="+mn-ea"/>
                  <a:sym typeface="+mn-lt"/>
                </a:rPr>
                <a:t>04</a:t>
              </a:r>
              <a:endParaRPr lang="en-US" altLang="zh-CN" sz="3020" dirty="0">
                <a:solidFill>
                  <a:schemeClr val="bg1"/>
                </a:solidFill>
                <a:cs typeface="+mn-ea"/>
                <a:sym typeface="+mn-lt"/>
              </a:endParaRPr>
            </a:p>
          </p:txBody>
        </p:sp>
        <p:sp>
          <p:nvSpPr>
            <p:cNvPr id="24" name="TextBox 300"/>
            <p:cNvSpPr txBox="1"/>
            <p:nvPr/>
          </p:nvSpPr>
          <p:spPr>
            <a:xfrm>
              <a:off x="1338164" y="2967756"/>
              <a:ext cx="1705950" cy="173459"/>
            </a:xfrm>
            <a:prstGeom prst="rect">
              <a:avLst/>
            </a:prstGeom>
            <a:noFill/>
          </p:spPr>
          <p:txBody>
            <a:bodyPr wrap="none" lIns="480000" tIns="0" rIns="0" bIns="0" anchor="b" anchorCtr="0">
              <a:noAutofit/>
            </a:bodyPr>
            <a:lstStyle/>
            <a:p>
              <a:pPr algn="l"/>
              <a:r>
                <a:rPr lang="zh-CN" altLang="en-US" sz="2800" b="1" dirty="0">
                  <a:solidFill>
                    <a:schemeClr val="bg1"/>
                  </a:solidFill>
                  <a:cs typeface="+mn-ea"/>
                  <a:sym typeface="+mn-lt"/>
                </a:rPr>
                <a:t>当前状态和未来方向</a:t>
              </a:r>
              <a:endParaRPr lang="zh-CN" altLang="en-US" sz="2800" b="1" dirty="0">
                <a:solidFill>
                  <a:schemeClr val="bg1"/>
                </a:solidFill>
                <a:cs typeface="+mn-ea"/>
                <a:sym typeface="+mn-lt"/>
              </a:endParaRPr>
            </a:p>
          </p:txBody>
        </p:sp>
      </p:grpSp>
      <p:grpSp>
        <p:nvGrpSpPr>
          <p:cNvPr id="263" name="组合 262"/>
          <p:cNvGrpSpPr/>
          <p:nvPr/>
        </p:nvGrpSpPr>
        <p:grpSpPr>
          <a:xfrm>
            <a:off x="4655820" y="3670935"/>
            <a:ext cx="5271768" cy="1163955"/>
            <a:chOff x="869933" y="2161422"/>
            <a:chExt cx="2072098" cy="468262"/>
          </a:xfrm>
        </p:grpSpPr>
        <p:sp>
          <p:nvSpPr>
            <p:cNvPr id="12" name="Diamond 288"/>
            <p:cNvSpPr/>
            <p:nvPr/>
          </p:nvSpPr>
          <p:spPr>
            <a:xfrm>
              <a:off x="869933" y="2161422"/>
              <a:ext cx="468262" cy="468262"/>
            </a:xfrm>
            <a:prstGeom prst="diamond">
              <a:avLst/>
            </a:prstGeom>
            <a:solidFill>
              <a:srgbClr val="00A2D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3020" dirty="0">
                  <a:solidFill>
                    <a:schemeClr val="bg1"/>
                  </a:solidFill>
                  <a:cs typeface="+mn-ea"/>
                  <a:sym typeface="+mn-lt"/>
                </a:rPr>
                <a:t>03</a:t>
              </a:r>
              <a:endParaRPr lang="en-US" altLang="zh-CN" sz="3020" dirty="0">
                <a:solidFill>
                  <a:schemeClr val="bg1"/>
                </a:solidFill>
                <a:cs typeface="+mn-ea"/>
                <a:sym typeface="+mn-lt"/>
              </a:endParaRPr>
            </a:p>
          </p:txBody>
        </p:sp>
        <p:sp>
          <p:nvSpPr>
            <p:cNvPr id="22" name="TextBox 298"/>
            <p:cNvSpPr txBox="1"/>
            <p:nvPr/>
          </p:nvSpPr>
          <p:spPr>
            <a:xfrm>
              <a:off x="1338164" y="2285322"/>
              <a:ext cx="1603867" cy="196450"/>
            </a:xfrm>
            <a:prstGeom prst="rect">
              <a:avLst/>
            </a:prstGeom>
            <a:noFill/>
          </p:spPr>
          <p:txBody>
            <a:bodyPr wrap="none" lIns="480000" tIns="0" rIns="0" bIns="0" anchor="b" anchorCtr="0">
              <a:normAutofit/>
            </a:bodyPr>
            <a:lstStyle/>
            <a:p>
              <a:pPr algn="l"/>
              <a:r>
                <a:rPr lang="zh-CN" altLang="en-US" sz="2800" b="1" dirty="0">
                  <a:solidFill>
                    <a:schemeClr val="bg1"/>
                  </a:solidFill>
                  <a:cs typeface="+mn-ea"/>
                  <a:sym typeface="+mn-lt"/>
                </a:rPr>
                <a:t>演示场景</a:t>
              </a:r>
              <a:endParaRPr lang="zh-CN" altLang="en-US" sz="2800" b="1" dirty="0">
                <a:solidFill>
                  <a:schemeClr val="bg1"/>
                </a:solidFill>
                <a:cs typeface="+mn-ea"/>
                <a:sym typeface="+mn-lt"/>
              </a:endParaRPr>
            </a:p>
          </p:txBody>
        </p:sp>
      </p:grpSp>
      <p:grpSp>
        <p:nvGrpSpPr>
          <p:cNvPr id="262" name="组合 261"/>
          <p:cNvGrpSpPr/>
          <p:nvPr/>
        </p:nvGrpSpPr>
        <p:grpSpPr>
          <a:xfrm>
            <a:off x="4655820" y="2388870"/>
            <a:ext cx="5661659" cy="1163955"/>
            <a:chOff x="869933" y="1502490"/>
            <a:chExt cx="2225347" cy="468262"/>
          </a:xfrm>
        </p:grpSpPr>
        <p:sp>
          <p:nvSpPr>
            <p:cNvPr id="14" name="Diamond 290"/>
            <p:cNvSpPr/>
            <p:nvPr/>
          </p:nvSpPr>
          <p:spPr>
            <a:xfrm>
              <a:off x="869933" y="1502490"/>
              <a:ext cx="468262" cy="468262"/>
            </a:xfrm>
            <a:prstGeom prst="diamond">
              <a:avLst/>
            </a:prstGeom>
            <a:solidFill>
              <a:srgbClr val="00A2D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3020" dirty="0">
                  <a:solidFill>
                    <a:schemeClr val="bg1"/>
                  </a:solidFill>
                  <a:cs typeface="+mn-ea"/>
                  <a:sym typeface="+mn-lt"/>
                </a:rPr>
                <a:t>02</a:t>
              </a:r>
              <a:endParaRPr lang="en-US" altLang="zh-CN" sz="3020" dirty="0">
                <a:solidFill>
                  <a:schemeClr val="bg1"/>
                </a:solidFill>
                <a:cs typeface="+mn-ea"/>
                <a:sym typeface="+mn-lt"/>
              </a:endParaRPr>
            </a:p>
          </p:txBody>
        </p:sp>
        <p:sp>
          <p:nvSpPr>
            <p:cNvPr id="20" name="TextBox 296"/>
            <p:cNvSpPr txBox="1"/>
            <p:nvPr/>
          </p:nvSpPr>
          <p:spPr>
            <a:xfrm>
              <a:off x="1338164" y="1640184"/>
              <a:ext cx="1757116" cy="192874"/>
            </a:xfrm>
            <a:prstGeom prst="rect">
              <a:avLst/>
            </a:prstGeom>
            <a:noFill/>
          </p:spPr>
          <p:txBody>
            <a:bodyPr wrap="none" lIns="480000" tIns="0" rIns="0" bIns="0" anchor="b" anchorCtr="0">
              <a:normAutofit/>
            </a:bodyPr>
            <a:lstStyle/>
            <a:p>
              <a:r>
                <a:rPr lang="zh-CN" altLang="en-US" sz="2800" b="1" dirty="0">
                  <a:solidFill>
                    <a:schemeClr val="bg1"/>
                  </a:solidFill>
                  <a:cs typeface="+mn-ea"/>
                  <a:sym typeface="+mn-lt"/>
                </a:rPr>
                <a:t>设计与实现</a:t>
              </a:r>
              <a:endParaRPr lang="zh-CN" altLang="en-US" sz="2800" b="1" dirty="0">
                <a:solidFill>
                  <a:schemeClr val="bg1"/>
                </a:solidFill>
                <a:cs typeface="+mn-ea"/>
                <a:sym typeface="+mn-lt"/>
              </a:endParaRPr>
            </a:p>
          </p:txBody>
        </p:sp>
      </p:grpSp>
      <p:grpSp>
        <p:nvGrpSpPr>
          <p:cNvPr id="261" name="组合 260"/>
          <p:cNvGrpSpPr/>
          <p:nvPr/>
        </p:nvGrpSpPr>
        <p:grpSpPr>
          <a:xfrm>
            <a:off x="4655820" y="1124585"/>
            <a:ext cx="4531995" cy="1163955"/>
            <a:chOff x="869935" y="843558"/>
            <a:chExt cx="1781326" cy="468262"/>
          </a:xfrm>
        </p:grpSpPr>
        <p:sp>
          <p:nvSpPr>
            <p:cNvPr id="16" name="Diamond 292"/>
            <p:cNvSpPr/>
            <p:nvPr/>
          </p:nvSpPr>
          <p:spPr>
            <a:xfrm>
              <a:off x="869935" y="843558"/>
              <a:ext cx="468262" cy="468262"/>
            </a:xfrm>
            <a:prstGeom prst="diamond">
              <a:avLst/>
            </a:prstGeom>
            <a:solidFill>
              <a:srgbClr val="00A2D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3020" dirty="0">
                  <a:solidFill>
                    <a:schemeClr val="bg1"/>
                  </a:solidFill>
                  <a:cs typeface="+mn-ea"/>
                  <a:sym typeface="+mn-lt"/>
                </a:rPr>
                <a:t>01</a:t>
              </a:r>
              <a:endParaRPr lang="en-US" altLang="zh-CN" sz="3020" dirty="0">
                <a:solidFill>
                  <a:schemeClr val="bg1"/>
                </a:solidFill>
                <a:cs typeface="+mn-ea"/>
                <a:sym typeface="+mn-lt"/>
              </a:endParaRPr>
            </a:p>
          </p:txBody>
        </p:sp>
        <p:sp>
          <p:nvSpPr>
            <p:cNvPr id="18" name="TextBox 294"/>
            <p:cNvSpPr txBox="1"/>
            <p:nvPr/>
          </p:nvSpPr>
          <p:spPr>
            <a:xfrm>
              <a:off x="1338166" y="985084"/>
              <a:ext cx="1313095" cy="185210"/>
            </a:xfrm>
            <a:prstGeom prst="rect">
              <a:avLst/>
            </a:prstGeom>
            <a:noFill/>
          </p:spPr>
          <p:txBody>
            <a:bodyPr wrap="none" lIns="480000" tIns="0" rIns="0" bIns="0" anchor="b" anchorCtr="0">
              <a:normAutofit/>
            </a:bodyPr>
            <a:lstStyle/>
            <a:p>
              <a:pPr algn="l"/>
              <a:r>
                <a:rPr lang="zh-CN" altLang="en-US" sz="2800" b="1" dirty="0">
                  <a:solidFill>
                    <a:schemeClr val="bg1"/>
                  </a:solidFill>
                  <a:cs typeface="+mn-ea"/>
                  <a:sym typeface="+mn-lt"/>
                </a:rPr>
                <a:t>研究背景</a:t>
              </a:r>
              <a:endParaRPr lang="zh-CN" altLang="en-US" sz="2800" b="1" dirty="0">
                <a:solidFill>
                  <a:schemeClr val="bg1"/>
                </a:solidFill>
                <a:cs typeface="+mn-ea"/>
                <a:sym typeface="+mn-lt"/>
              </a:endParaRPr>
            </a:p>
          </p:txBody>
        </p:sp>
      </p:grpSp>
      <p:grpSp>
        <p:nvGrpSpPr>
          <p:cNvPr id="3" name="组合 2"/>
          <p:cNvGrpSpPr/>
          <p:nvPr/>
        </p:nvGrpSpPr>
        <p:grpSpPr>
          <a:xfrm>
            <a:off x="169" y="2692816"/>
            <a:ext cx="3983765" cy="1472366"/>
            <a:chOff x="0" y="2019612"/>
            <a:chExt cx="2987824" cy="1104275"/>
          </a:xfrm>
          <a:solidFill>
            <a:schemeClr val="accent1">
              <a:lumMod val="75000"/>
            </a:schemeClr>
          </a:solidFill>
        </p:grpSpPr>
        <p:sp>
          <p:nvSpPr>
            <p:cNvPr id="2" name="矩形 1"/>
            <p:cNvSpPr/>
            <p:nvPr/>
          </p:nvSpPr>
          <p:spPr>
            <a:xfrm>
              <a:off x="0" y="2019612"/>
              <a:ext cx="2987824" cy="1104275"/>
            </a:xfrm>
            <a:prstGeom prst="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20">
                <a:cs typeface="+mn-ea"/>
                <a:sym typeface="+mn-lt"/>
              </a:endParaRPr>
            </a:p>
          </p:txBody>
        </p:sp>
        <p:grpSp>
          <p:nvGrpSpPr>
            <p:cNvPr id="6" name="Group 21"/>
            <p:cNvGrpSpPr/>
            <p:nvPr/>
          </p:nvGrpSpPr>
          <p:grpSpPr>
            <a:xfrm>
              <a:off x="971600" y="2229722"/>
              <a:ext cx="1057275" cy="754085"/>
              <a:chOff x="5069886" y="293530"/>
              <a:chExt cx="2052228" cy="1463723"/>
            </a:xfrm>
            <a:grpFill/>
          </p:grpSpPr>
          <p:sp>
            <p:nvSpPr>
              <p:cNvPr id="28" name="TextBox 22"/>
              <p:cNvSpPr txBox="1"/>
              <p:nvPr/>
            </p:nvSpPr>
            <p:spPr>
              <a:xfrm>
                <a:off x="5069886" y="293530"/>
                <a:ext cx="2052228" cy="1120147"/>
              </a:xfrm>
              <a:prstGeom prst="rect">
                <a:avLst/>
              </a:prstGeom>
              <a:grpFill/>
            </p:spPr>
            <p:txBody>
              <a:bodyPr wrap="square">
                <a:normAutofit fontScale="67500" lnSpcReduction="20000"/>
              </a:bodyPr>
              <a:lstStyle/>
              <a:p>
                <a:pPr algn="ctr"/>
                <a:r>
                  <a:rPr lang="zh-CN" altLang="en-US" sz="5870" b="1" dirty="0">
                    <a:solidFill>
                      <a:schemeClr val="bg1"/>
                    </a:solidFill>
                    <a:cs typeface="+mn-ea"/>
                    <a:sym typeface="+mn-lt"/>
                  </a:rPr>
                  <a:t>目录</a:t>
                </a:r>
                <a:endParaRPr lang="zh-CN" altLang="en-US" sz="5870" b="1" dirty="0">
                  <a:solidFill>
                    <a:schemeClr val="bg1"/>
                  </a:solidFill>
                  <a:cs typeface="+mn-ea"/>
                  <a:sym typeface="+mn-lt"/>
                </a:endParaRPr>
              </a:p>
            </p:txBody>
          </p:sp>
          <p:sp>
            <p:nvSpPr>
              <p:cNvPr id="29" name="TextBox 23"/>
              <p:cNvSpPr txBox="1"/>
              <p:nvPr/>
            </p:nvSpPr>
            <p:spPr>
              <a:xfrm>
                <a:off x="5069886" y="1309193"/>
                <a:ext cx="2052228" cy="448060"/>
              </a:xfrm>
              <a:prstGeom prst="rect">
                <a:avLst/>
              </a:prstGeom>
              <a:grpFill/>
            </p:spPr>
            <p:txBody>
              <a:bodyPr wrap="square">
                <a:normAutofit fontScale="75000" lnSpcReduction="20000"/>
              </a:bodyPr>
              <a:lstStyle/>
              <a:p>
                <a:pPr algn="ctr"/>
                <a:r>
                  <a:rPr lang="en-US" altLang="zh-CN" sz="1870" b="1">
                    <a:solidFill>
                      <a:schemeClr val="bg1"/>
                    </a:solidFill>
                    <a:cs typeface="+mn-ea"/>
                    <a:sym typeface="+mn-lt"/>
                  </a:rPr>
                  <a:t>CONTENT</a:t>
                </a:r>
                <a:endParaRPr lang="en-US" altLang="zh-CN" sz="1870" b="1">
                  <a:solidFill>
                    <a:schemeClr val="bg1"/>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1+#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261"/>
                                        </p:tgtEl>
                                        <p:attrNameLst>
                                          <p:attrName>style.visibility</p:attrName>
                                        </p:attrNameLst>
                                      </p:cBhvr>
                                      <p:to>
                                        <p:strVal val="visible"/>
                                      </p:to>
                                    </p:set>
                                    <p:anim calcmode="lin" valueType="num">
                                      <p:cBhvr additive="base">
                                        <p:cTn id="16" dur="500" fill="hold"/>
                                        <p:tgtEl>
                                          <p:spTgt spid="261"/>
                                        </p:tgtEl>
                                        <p:attrNameLst>
                                          <p:attrName>ppt_x</p:attrName>
                                        </p:attrNameLst>
                                      </p:cBhvr>
                                      <p:tavLst>
                                        <p:tav tm="0">
                                          <p:val>
                                            <p:strVal val="1+#ppt_w/2"/>
                                          </p:val>
                                        </p:tav>
                                        <p:tav tm="100000">
                                          <p:val>
                                            <p:strVal val="#ppt_x"/>
                                          </p:val>
                                        </p:tav>
                                      </p:tavLst>
                                    </p:anim>
                                    <p:anim calcmode="lin" valueType="num">
                                      <p:cBhvr additive="base">
                                        <p:cTn id="17" dur="500" fill="hold"/>
                                        <p:tgtEl>
                                          <p:spTgt spid="261"/>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262"/>
                                        </p:tgtEl>
                                        <p:attrNameLst>
                                          <p:attrName>style.visibility</p:attrName>
                                        </p:attrNameLst>
                                      </p:cBhvr>
                                      <p:to>
                                        <p:strVal val="visible"/>
                                      </p:to>
                                    </p:set>
                                    <p:anim calcmode="lin" valueType="num">
                                      <p:cBhvr additive="base">
                                        <p:cTn id="21" dur="500" fill="hold"/>
                                        <p:tgtEl>
                                          <p:spTgt spid="262"/>
                                        </p:tgtEl>
                                        <p:attrNameLst>
                                          <p:attrName>ppt_x</p:attrName>
                                        </p:attrNameLst>
                                      </p:cBhvr>
                                      <p:tavLst>
                                        <p:tav tm="0">
                                          <p:val>
                                            <p:strVal val="1+#ppt_w/2"/>
                                          </p:val>
                                        </p:tav>
                                        <p:tav tm="100000">
                                          <p:val>
                                            <p:strVal val="#ppt_x"/>
                                          </p:val>
                                        </p:tav>
                                      </p:tavLst>
                                    </p:anim>
                                    <p:anim calcmode="lin" valueType="num">
                                      <p:cBhvr additive="base">
                                        <p:cTn id="22" dur="500" fill="hold"/>
                                        <p:tgtEl>
                                          <p:spTgt spid="262"/>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263"/>
                                        </p:tgtEl>
                                        <p:attrNameLst>
                                          <p:attrName>style.visibility</p:attrName>
                                        </p:attrNameLst>
                                      </p:cBhvr>
                                      <p:to>
                                        <p:strVal val="visible"/>
                                      </p:to>
                                    </p:set>
                                    <p:anim calcmode="lin" valueType="num">
                                      <p:cBhvr additive="base">
                                        <p:cTn id="26" dur="500" fill="hold"/>
                                        <p:tgtEl>
                                          <p:spTgt spid="263"/>
                                        </p:tgtEl>
                                        <p:attrNameLst>
                                          <p:attrName>ppt_x</p:attrName>
                                        </p:attrNameLst>
                                      </p:cBhvr>
                                      <p:tavLst>
                                        <p:tav tm="0">
                                          <p:val>
                                            <p:strVal val="1+#ppt_w/2"/>
                                          </p:val>
                                        </p:tav>
                                        <p:tav tm="100000">
                                          <p:val>
                                            <p:strVal val="#ppt_x"/>
                                          </p:val>
                                        </p:tav>
                                      </p:tavLst>
                                    </p:anim>
                                    <p:anim calcmode="lin" valueType="num">
                                      <p:cBhvr additive="base">
                                        <p:cTn id="27" dur="500" fill="hold"/>
                                        <p:tgtEl>
                                          <p:spTgt spid="263"/>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2" fill="hold" nodeType="afterEffect">
                                  <p:stCondLst>
                                    <p:cond delay="0"/>
                                  </p:stCondLst>
                                  <p:childTnLst>
                                    <p:set>
                                      <p:cBhvr>
                                        <p:cTn id="30" dur="1" fill="hold">
                                          <p:stCondLst>
                                            <p:cond delay="0"/>
                                          </p:stCondLst>
                                        </p:cTn>
                                        <p:tgtEl>
                                          <p:spTgt spid="264"/>
                                        </p:tgtEl>
                                        <p:attrNameLst>
                                          <p:attrName>style.visibility</p:attrName>
                                        </p:attrNameLst>
                                      </p:cBhvr>
                                      <p:to>
                                        <p:strVal val="visible"/>
                                      </p:to>
                                    </p:set>
                                    <p:anim calcmode="lin" valueType="num">
                                      <p:cBhvr additive="base">
                                        <p:cTn id="31" dur="500" fill="hold"/>
                                        <p:tgtEl>
                                          <p:spTgt spid="264"/>
                                        </p:tgtEl>
                                        <p:attrNameLst>
                                          <p:attrName>ppt_x</p:attrName>
                                        </p:attrNameLst>
                                      </p:cBhvr>
                                      <p:tavLst>
                                        <p:tav tm="0">
                                          <p:val>
                                            <p:strVal val="1+#ppt_w/2"/>
                                          </p:val>
                                        </p:tav>
                                        <p:tav tm="100000">
                                          <p:val>
                                            <p:strVal val="#ppt_x"/>
                                          </p:val>
                                        </p:tav>
                                      </p:tavLst>
                                    </p:anim>
                                    <p:anim calcmode="lin" valueType="num">
                                      <p:cBhvr additive="base">
                                        <p:cTn id="32" dur="500" fill="hold"/>
                                        <p:tgtEl>
                                          <p:spTgt spid="2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761832" y="762000"/>
            <a:ext cx="6858000" cy="53340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70"/>
          </a:p>
        </p:txBody>
      </p:sp>
      <p:sp>
        <p:nvSpPr>
          <p:cNvPr id="5" name="等腰三角形 4"/>
          <p:cNvSpPr/>
          <p:nvPr/>
        </p:nvSpPr>
        <p:spPr>
          <a:xfrm rot="5400000">
            <a:off x="-237956" y="2809875"/>
            <a:ext cx="1905000" cy="142875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70"/>
          </a:p>
        </p:txBody>
      </p:sp>
      <p:sp>
        <p:nvSpPr>
          <p:cNvPr id="6" name="TextBox 3"/>
          <p:cNvSpPr txBox="1"/>
          <p:nvPr/>
        </p:nvSpPr>
        <p:spPr>
          <a:xfrm>
            <a:off x="1619420" y="2419350"/>
            <a:ext cx="2476500" cy="2061210"/>
          </a:xfrm>
          <a:prstGeom prst="rect">
            <a:avLst/>
          </a:prstGeom>
          <a:noFill/>
          <a:effectLst>
            <a:outerShdw blurRad="50800" dist="38100" algn="l" rotWithShape="0">
              <a:prstClr val="black">
                <a:alpha val="40000"/>
              </a:prstClr>
            </a:outerShdw>
          </a:effectLst>
        </p:spPr>
        <p:txBody>
          <a:bodyPr>
            <a:spAutoFit/>
          </a:bodyPr>
          <a:lstStyle/>
          <a:p>
            <a:pPr>
              <a:defRPr/>
            </a:pPr>
            <a:r>
              <a:rPr lang="en-US" altLang="zh-CN" sz="12800" b="1" dirty="0">
                <a:solidFill>
                  <a:schemeClr val="bg1"/>
                </a:solidFill>
                <a:latin typeface="Arial Black" panose="020B0A04020102020204" pitchFamily="34" charset="0"/>
                <a:ea typeface="时尚中黑简体" pitchFamily="2" charset="-122"/>
              </a:rPr>
              <a:t>01</a:t>
            </a:r>
            <a:endParaRPr lang="zh-CN" altLang="en-US" sz="128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5303520" y="3429000"/>
            <a:ext cx="6990715" cy="1270"/>
          </a:xfrm>
          <a:prstGeom prst="line">
            <a:avLst/>
          </a:prstGeom>
          <a:ln w="28575" cmpd="sng">
            <a:solidFill>
              <a:srgbClr val="004E98"/>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6096169" y="2547355"/>
            <a:ext cx="5382684" cy="650928"/>
            <a:chOff x="4572000" y="1910517"/>
            <a:chExt cx="4037013" cy="488196"/>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70"/>
            </a:p>
          </p:txBody>
        </p:sp>
        <p:sp>
          <p:nvSpPr>
            <p:cNvPr id="10" name="TextBox 6"/>
            <p:cNvSpPr txBox="1">
              <a:spLocks noChangeArrowheads="1"/>
            </p:cNvSpPr>
            <p:nvPr/>
          </p:nvSpPr>
          <p:spPr bwMode="auto">
            <a:xfrm>
              <a:off x="4679950" y="1910517"/>
              <a:ext cx="3929063" cy="43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dirty="0">
                  <a:solidFill>
                    <a:schemeClr val="bg1"/>
                  </a:solidFill>
                  <a:latin typeface="微软雅黑" panose="020B0503020204020204" pitchFamily="34" charset="-122"/>
                  <a:ea typeface="微软雅黑" panose="020B0503020204020204" pitchFamily="34" charset="-122"/>
                </a:rPr>
                <a:t>研究背景</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33574" y="850897"/>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571323" y="378757"/>
            <a:ext cx="401781" cy="2432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sz="2270"/>
          </a:p>
        </p:txBody>
      </p:sp>
      <p:sp>
        <p:nvSpPr>
          <p:cNvPr id="11" name="TextBox 22"/>
          <p:cNvSpPr txBox="1"/>
          <p:nvPr/>
        </p:nvSpPr>
        <p:spPr>
          <a:xfrm>
            <a:off x="990768" y="292103"/>
            <a:ext cx="8851900" cy="417830"/>
          </a:xfrm>
          <a:prstGeom prst="rect">
            <a:avLst/>
          </a:prstGeom>
          <a:noFill/>
        </p:spPr>
        <p:txBody>
          <a:bodyPr wrap="square" lIns="91428" tIns="45714" rIns="91428" bIns="45714" rtlCol="0">
            <a:spAutoFit/>
          </a:bodyPr>
          <a:lstStyle/>
          <a:p>
            <a:r>
              <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rPr>
              <a:t>研究背景</a:t>
            </a:r>
            <a:endPar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4" name="组合 93"/>
          <p:cNvGrpSpPr/>
          <p:nvPr/>
        </p:nvGrpSpPr>
        <p:grpSpPr>
          <a:xfrm>
            <a:off x="5305382" y="4353497"/>
            <a:ext cx="915720" cy="915720"/>
            <a:chOff x="3970925" y="2689211"/>
            <a:chExt cx="686790" cy="686790"/>
          </a:xfrm>
        </p:grpSpPr>
        <p:sp>
          <p:nvSpPr>
            <p:cNvPr id="95" name="Oval 16"/>
            <p:cNvSpPr/>
            <p:nvPr/>
          </p:nvSpPr>
          <p:spPr>
            <a:xfrm>
              <a:off x="3970925" y="2689211"/>
              <a:ext cx="686790" cy="686790"/>
            </a:xfrm>
            <a:prstGeom prst="ellipse">
              <a:avLst/>
            </a:prstGeom>
            <a:solidFill>
              <a:srgbClr val="073860"/>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5" dirty="0">
                <a:solidFill>
                  <a:schemeClr val="bg1"/>
                </a:solidFill>
                <a:latin typeface="+mn-ea"/>
              </a:endParaRPr>
            </a:p>
          </p:txBody>
        </p:sp>
        <p:sp>
          <p:nvSpPr>
            <p:cNvPr id="96" name="Freeform 139"/>
            <p:cNvSpPr/>
            <p:nvPr/>
          </p:nvSpPr>
          <p:spPr bwMode="auto">
            <a:xfrm>
              <a:off x="4124613" y="2888937"/>
              <a:ext cx="379413" cy="287338"/>
            </a:xfrm>
            <a:custGeom>
              <a:avLst/>
              <a:gdLst>
                <a:gd name="T0" fmla="*/ 143 w 165"/>
                <a:gd name="T1" fmla="*/ 19 h 125"/>
                <a:gd name="T2" fmla="*/ 34 w 165"/>
                <a:gd name="T3" fmla="*/ 19 h 125"/>
                <a:gd name="T4" fmla="*/ 30 w 165"/>
                <a:gd name="T5" fmla="*/ 5 h 125"/>
                <a:gd name="T6" fmla="*/ 29 w 165"/>
                <a:gd name="T7" fmla="*/ 4 h 125"/>
                <a:gd name="T8" fmla="*/ 29 w 165"/>
                <a:gd name="T9" fmla="*/ 4 h 125"/>
                <a:gd name="T10" fmla="*/ 28 w 165"/>
                <a:gd name="T11" fmla="*/ 3 h 125"/>
                <a:gd name="T12" fmla="*/ 28 w 165"/>
                <a:gd name="T13" fmla="*/ 2 h 125"/>
                <a:gd name="T14" fmla="*/ 28 w 165"/>
                <a:gd name="T15" fmla="*/ 2 h 125"/>
                <a:gd name="T16" fmla="*/ 27 w 165"/>
                <a:gd name="T17" fmla="*/ 1 h 125"/>
                <a:gd name="T18" fmla="*/ 27 w 165"/>
                <a:gd name="T19" fmla="*/ 1 h 125"/>
                <a:gd name="T20" fmla="*/ 22 w 165"/>
                <a:gd name="T21" fmla="*/ 0 h 125"/>
                <a:gd name="T22" fmla="*/ 7 w 165"/>
                <a:gd name="T23" fmla="*/ 2 h 125"/>
                <a:gd name="T24" fmla="*/ 0 w 165"/>
                <a:gd name="T25" fmla="*/ 9 h 125"/>
                <a:gd name="T26" fmla="*/ 7 w 165"/>
                <a:gd name="T27" fmla="*/ 15 h 125"/>
                <a:gd name="T28" fmla="*/ 18 w 165"/>
                <a:gd name="T29" fmla="*/ 14 h 125"/>
                <a:gd name="T30" fmla="*/ 45 w 165"/>
                <a:gd name="T31" fmla="*/ 99 h 125"/>
                <a:gd name="T32" fmla="*/ 42 w 165"/>
                <a:gd name="T33" fmla="*/ 109 h 125"/>
                <a:gd name="T34" fmla="*/ 58 w 165"/>
                <a:gd name="T35" fmla="*/ 125 h 125"/>
                <a:gd name="T36" fmla="*/ 73 w 165"/>
                <a:gd name="T37" fmla="*/ 116 h 125"/>
                <a:gd name="T38" fmla="*/ 94 w 165"/>
                <a:gd name="T39" fmla="*/ 116 h 125"/>
                <a:gd name="T40" fmla="*/ 109 w 165"/>
                <a:gd name="T41" fmla="*/ 125 h 125"/>
                <a:gd name="T42" fmla="*/ 125 w 165"/>
                <a:gd name="T43" fmla="*/ 109 h 125"/>
                <a:gd name="T44" fmla="*/ 109 w 165"/>
                <a:gd name="T45" fmla="*/ 93 h 125"/>
                <a:gd name="T46" fmla="*/ 94 w 165"/>
                <a:gd name="T47" fmla="*/ 102 h 125"/>
                <a:gd name="T48" fmla="*/ 73 w 165"/>
                <a:gd name="T49" fmla="*/ 102 h 125"/>
                <a:gd name="T50" fmla="*/ 58 w 165"/>
                <a:gd name="T51" fmla="*/ 93 h 125"/>
                <a:gd name="T52" fmla="*/ 58 w 165"/>
                <a:gd name="T53" fmla="*/ 93 h 125"/>
                <a:gd name="T54" fmla="*/ 55 w 165"/>
                <a:gd name="T55" fmla="*/ 83 h 125"/>
                <a:gd name="T56" fmla="*/ 125 w 165"/>
                <a:gd name="T57" fmla="*/ 83 h 125"/>
                <a:gd name="T58" fmla="*/ 139 w 165"/>
                <a:gd name="T59" fmla="*/ 68 h 125"/>
                <a:gd name="T60" fmla="*/ 158 w 165"/>
                <a:gd name="T61" fmla="*/ 34 h 125"/>
                <a:gd name="T62" fmla="*/ 143 w 165"/>
                <a:gd name="T63" fmla="*/ 1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5" h="125">
                  <a:moveTo>
                    <a:pt x="143" y="19"/>
                  </a:moveTo>
                  <a:cubicBezTo>
                    <a:pt x="34" y="19"/>
                    <a:pt x="34" y="19"/>
                    <a:pt x="34" y="19"/>
                  </a:cubicBezTo>
                  <a:cubicBezTo>
                    <a:pt x="30" y="5"/>
                    <a:pt x="30" y="5"/>
                    <a:pt x="30" y="5"/>
                  </a:cubicBezTo>
                  <a:cubicBezTo>
                    <a:pt x="30" y="5"/>
                    <a:pt x="29" y="4"/>
                    <a:pt x="29" y="4"/>
                  </a:cubicBezTo>
                  <a:cubicBezTo>
                    <a:pt x="29" y="4"/>
                    <a:pt x="29" y="4"/>
                    <a:pt x="29" y="4"/>
                  </a:cubicBezTo>
                  <a:cubicBezTo>
                    <a:pt x="29" y="3"/>
                    <a:pt x="29" y="3"/>
                    <a:pt x="28" y="3"/>
                  </a:cubicBezTo>
                  <a:cubicBezTo>
                    <a:pt x="28" y="2"/>
                    <a:pt x="28" y="2"/>
                    <a:pt x="28" y="2"/>
                  </a:cubicBezTo>
                  <a:cubicBezTo>
                    <a:pt x="28" y="2"/>
                    <a:pt x="28" y="2"/>
                    <a:pt x="28" y="2"/>
                  </a:cubicBezTo>
                  <a:cubicBezTo>
                    <a:pt x="27" y="2"/>
                    <a:pt x="27" y="1"/>
                    <a:pt x="27" y="1"/>
                  </a:cubicBezTo>
                  <a:cubicBezTo>
                    <a:pt x="27" y="1"/>
                    <a:pt x="27" y="1"/>
                    <a:pt x="27" y="1"/>
                  </a:cubicBezTo>
                  <a:cubicBezTo>
                    <a:pt x="25" y="0"/>
                    <a:pt x="24" y="0"/>
                    <a:pt x="22" y="0"/>
                  </a:cubicBezTo>
                  <a:cubicBezTo>
                    <a:pt x="7" y="2"/>
                    <a:pt x="7" y="2"/>
                    <a:pt x="7" y="2"/>
                  </a:cubicBezTo>
                  <a:cubicBezTo>
                    <a:pt x="3" y="2"/>
                    <a:pt x="0" y="5"/>
                    <a:pt x="0" y="9"/>
                  </a:cubicBezTo>
                  <a:cubicBezTo>
                    <a:pt x="1" y="12"/>
                    <a:pt x="4" y="15"/>
                    <a:pt x="7" y="15"/>
                  </a:cubicBezTo>
                  <a:cubicBezTo>
                    <a:pt x="18" y="14"/>
                    <a:pt x="18" y="14"/>
                    <a:pt x="18" y="14"/>
                  </a:cubicBezTo>
                  <a:cubicBezTo>
                    <a:pt x="45" y="99"/>
                    <a:pt x="45" y="99"/>
                    <a:pt x="45" y="99"/>
                  </a:cubicBezTo>
                  <a:cubicBezTo>
                    <a:pt x="43" y="101"/>
                    <a:pt x="42" y="105"/>
                    <a:pt x="42" y="109"/>
                  </a:cubicBezTo>
                  <a:cubicBezTo>
                    <a:pt x="42" y="118"/>
                    <a:pt x="49" y="125"/>
                    <a:pt x="58" y="125"/>
                  </a:cubicBezTo>
                  <a:cubicBezTo>
                    <a:pt x="64" y="125"/>
                    <a:pt x="70" y="121"/>
                    <a:pt x="73" y="116"/>
                  </a:cubicBezTo>
                  <a:cubicBezTo>
                    <a:pt x="94" y="116"/>
                    <a:pt x="94" y="116"/>
                    <a:pt x="94" y="116"/>
                  </a:cubicBezTo>
                  <a:cubicBezTo>
                    <a:pt x="97" y="121"/>
                    <a:pt x="103" y="125"/>
                    <a:pt x="109" y="125"/>
                  </a:cubicBezTo>
                  <a:cubicBezTo>
                    <a:pt x="118" y="125"/>
                    <a:pt x="125" y="118"/>
                    <a:pt x="125" y="109"/>
                  </a:cubicBezTo>
                  <a:cubicBezTo>
                    <a:pt x="125" y="100"/>
                    <a:pt x="118" y="93"/>
                    <a:pt x="109" y="93"/>
                  </a:cubicBezTo>
                  <a:cubicBezTo>
                    <a:pt x="103" y="93"/>
                    <a:pt x="97" y="97"/>
                    <a:pt x="94" y="102"/>
                  </a:cubicBezTo>
                  <a:cubicBezTo>
                    <a:pt x="73" y="102"/>
                    <a:pt x="73" y="102"/>
                    <a:pt x="73" y="102"/>
                  </a:cubicBezTo>
                  <a:cubicBezTo>
                    <a:pt x="70" y="97"/>
                    <a:pt x="64" y="93"/>
                    <a:pt x="58" y="93"/>
                  </a:cubicBezTo>
                  <a:cubicBezTo>
                    <a:pt x="58" y="93"/>
                    <a:pt x="58" y="93"/>
                    <a:pt x="58" y="93"/>
                  </a:cubicBezTo>
                  <a:cubicBezTo>
                    <a:pt x="55" y="83"/>
                    <a:pt x="55" y="83"/>
                    <a:pt x="55" y="83"/>
                  </a:cubicBezTo>
                  <a:cubicBezTo>
                    <a:pt x="125" y="83"/>
                    <a:pt x="125" y="83"/>
                    <a:pt x="125" y="83"/>
                  </a:cubicBezTo>
                  <a:cubicBezTo>
                    <a:pt x="133" y="83"/>
                    <a:pt x="134" y="77"/>
                    <a:pt x="139" y="68"/>
                  </a:cubicBezTo>
                  <a:cubicBezTo>
                    <a:pt x="158" y="34"/>
                    <a:pt x="158" y="34"/>
                    <a:pt x="158" y="34"/>
                  </a:cubicBezTo>
                  <a:cubicBezTo>
                    <a:pt x="165" y="20"/>
                    <a:pt x="151" y="19"/>
                    <a:pt x="143" y="19"/>
                  </a:cubicBezTo>
                  <a:close/>
                </a:path>
              </a:pathLst>
            </a:custGeom>
            <a:solidFill>
              <a:schemeClr val="bg1"/>
            </a:solidFill>
            <a:ln>
              <a:noFill/>
            </a:ln>
          </p:spPr>
          <p:txBody>
            <a:bodyPr vert="horz" wrap="square" lIns="121919" tIns="60960" rIns="121919" bIns="60960" numCol="1" anchor="t" anchorCtr="0" compatLnSpc="1"/>
            <a:lstStyle/>
            <a:p>
              <a:endParaRPr lang="en-US" sz="2270">
                <a:latin typeface="+mn-ea"/>
              </a:endParaRPr>
            </a:p>
          </p:txBody>
        </p:sp>
      </p:grpSp>
      <p:grpSp>
        <p:nvGrpSpPr>
          <p:cNvPr id="97" name="组合 96"/>
          <p:cNvGrpSpPr/>
          <p:nvPr/>
        </p:nvGrpSpPr>
        <p:grpSpPr>
          <a:xfrm>
            <a:off x="6414290" y="4353497"/>
            <a:ext cx="915720" cy="915720"/>
            <a:chOff x="4802607" y="2689211"/>
            <a:chExt cx="686790" cy="686790"/>
          </a:xfrm>
        </p:grpSpPr>
        <p:sp>
          <p:nvSpPr>
            <p:cNvPr id="98" name="Oval 17"/>
            <p:cNvSpPr/>
            <p:nvPr/>
          </p:nvSpPr>
          <p:spPr>
            <a:xfrm>
              <a:off x="4802607" y="2689211"/>
              <a:ext cx="686790" cy="686790"/>
            </a:xfrm>
            <a:prstGeom prst="ellipse">
              <a:avLst/>
            </a:prstGeom>
            <a:solidFill>
              <a:srgbClr val="2272AB"/>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bIns="121919" rtlCol="0" anchor="ctr"/>
            <a:lstStyle/>
            <a:p>
              <a:pPr algn="ctr"/>
              <a:endParaRPr lang="en-US" sz="3735" dirty="0">
                <a:solidFill>
                  <a:schemeClr val="bg1"/>
                </a:solidFill>
                <a:latin typeface="+mn-ea"/>
              </a:endParaRPr>
            </a:p>
          </p:txBody>
        </p:sp>
        <p:grpSp>
          <p:nvGrpSpPr>
            <p:cNvPr id="99" name="组合 98"/>
            <p:cNvGrpSpPr/>
            <p:nvPr/>
          </p:nvGrpSpPr>
          <p:grpSpPr>
            <a:xfrm>
              <a:off x="4982489" y="2869093"/>
              <a:ext cx="327026" cy="327025"/>
              <a:chOff x="8921750" y="977901"/>
              <a:chExt cx="327026" cy="327025"/>
            </a:xfrm>
            <a:solidFill>
              <a:schemeClr val="bg1"/>
            </a:solidFill>
          </p:grpSpPr>
          <p:sp>
            <p:nvSpPr>
              <p:cNvPr id="100" name="Freeform 140"/>
              <p:cNvSpPr>
                <a:spLocks noEditPoints="1"/>
              </p:cNvSpPr>
              <p:nvPr/>
            </p:nvSpPr>
            <p:spPr bwMode="auto">
              <a:xfrm>
                <a:off x="8921750" y="1047751"/>
                <a:ext cx="257175" cy="257175"/>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19" tIns="60960" rIns="121919" bIns="60960" numCol="1" anchor="t" anchorCtr="0" compatLnSpc="1"/>
              <a:lstStyle/>
              <a:p>
                <a:endParaRPr lang="en-US" sz="2270">
                  <a:latin typeface="+mn-ea"/>
                </a:endParaRPr>
              </a:p>
            </p:txBody>
          </p:sp>
          <p:sp>
            <p:nvSpPr>
              <p:cNvPr id="101" name="Freeform 141"/>
              <p:cNvSpPr>
                <a:spLocks noEditPoints="1"/>
              </p:cNvSpPr>
              <p:nvPr/>
            </p:nvSpPr>
            <p:spPr bwMode="auto">
              <a:xfrm>
                <a:off x="9129713" y="977901"/>
                <a:ext cx="119063" cy="120650"/>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19" tIns="60960" rIns="121919" bIns="60960" numCol="1" anchor="t" anchorCtr="0" compatLnSpc="1"/>
              <a:lstStyle/>
              <a:p>
                <a:endParaRPr lang="en-US" sz="2270">
                  <a:latin typeface="+mn-ea"/>
                </a:endParaRPr>
              </a:p>
            </p:txBody>
          </p:sp>
        </p:grpSp>
      </p:grpSp>
      <p:grpSp>
        <p:nvGrpSpPr>
          <p:cNvPr id="102" name="组合 101"/>
          <p:cNvGrpSpPr/>
          <p:nvPr/>
        </p:nvGrpSpPr>
        <p:grpSpPr>
          <a:xfrm>
            <a:off x="7523200" y="4353497"/>
            <a:ext cx="915720" cy="915720"/>
            <a:chOff x="5634289" y="2689211"/>
            <a:chExt cx="686790" cy="686790"/>
          </a:xfrm>
        </p:grpSpPr>
        <p:sp>
          <p:nvSpPr>
            <p:cNvPr id="103" name="Oval 18"/>
            <p:cNvSpPr/>
            <p:nvPr/>
          </p:nvSpPr>
          <p:spPr>
            <a:xfrm>
              <a:off x="5634289" y="2689211"/>
              <a:ext cx="686790" cy="686790"/>
            </a:xfrm>
            <a:prstGeom prst="ellipse">
              <a:avLst/>
            </a:prstGeom>
            <a:solidFill>
              <a:srgbClr val="073860"/>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5" dirty="0">
                <a:solidFill>
                  <a:schemeClr val="bg1"/>
                </a:solidFill>
                <a:latin typeface="+mn-ea"/>
              </a:endParaRPr>
            </a:p>
          </p:txBody>
        </p:sp>
        <p:grpSp>
          <p:nvGrpSpPr>
            <p:cNvPr id="104" name="组合 103"/>
            <p:cNvGrpSpPr/>
            <p:nvPr/>
          </p:nvGrpSpPr>
          <p:grpSpPr>
            <a:xfrm>
              <a:off x="5743527" y="2896081"/>
              <a:ext cx="468313" cy="273050"/>
              <a:chOff x="8851900" y="2522538"/>
              <a:chExt cx="468313" cy="273050"/>
            </a:xfrm>
            <a:solidFill>
              <a:schemeClr val="bg1"/>
            </a:solidFill>
          </p:grpSpPr>
          <p:sp>
            <p:nvSpPr>
              <p:cNvPr id="105" name="Freeform 166"/>
              <p:cNvSpPr/>
              <p:nvPr/>
            </p:nvSpPr>
            <p:spPr bwMode="auto">
              <a:xfrm>
                <a:off x="9039225" y="2522538"/>
                <a:ext cx="280988" cy="273050"/>
              </a:xfrm>
              <a:custGeom>
                <a:avLst/>
                <a:gdLst>
                  <a:gd name="T0" fmla="*/ 49 w 122"/>
                  <a:gd name="T1" fmla="*/ 48 h 119"/>
                  <a:gd name="T2" fmla="*/ 100 w 122"/>
                  <a:gd name="T3" fmla="*/ 26 h 119"/>
                  <a:gd name="T4" fmla="*/ 43 w 122"/>
                  <a:gd name="T5" fmla="*/ 47 h 119"/>
                  <a:gd name="T6" fmla="*/ 8 w 122"/>
                  <a:gd name="T7" fmla="*/ 89 h 119"/>
                  <a:gd name="T8" fmla="*/ 22 w 122"/>
                  <a:gd name="T9" fmla="*/ 36 h 119"/>
                  <a:gd name="T10" fmla="*/ 122 w 122"/>
                  <a:gd name="T11" fmla="*/ 27 h 119"/>
                  <a:gd name="T12" fmla="*/ 72 w 122"/>
                  <a:gd name="T13" fmla="*/ 105 h 119"/>
                  <a:gd name="T14" fmla="*/ 15 w 122"/>
                  <a:gd name="T15" fmla="*/ 100 h 119"/>
                  <a:gd name="T16" fmla="*/ 49 w 122"/>
                  <a:gd name="T17"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19">
                    <a:moveTo>
                      <a:pt x="49" y="48"/>
                    </a:moveTo>
                    <a:cubicBezTo>
                      <a:pt x="65" y="36"/>
                      <a:pt x="83" y="28"/>
                      <a:pt x="100" y="26"/>
                    </a:cubicBezTo>
                    <a:cubicBezTo>
                      <a:pt x="81" y="27"/>
                      <a:pt x="61" y="34"/>
                      <a:pt x="43" y="47"/>
                    </a:cubicBezTo>
                    <a:cubicBezTo>
                      <a:pt x="27" y="58"/>
                      <a:pt x="15" y="73"/>
                      <a:pt x="8" y="89"/>
                    </a:cubicBezTo>
                    <a:cubicBezTo>
                      <a:pt x="0" y="71"/>
                      <a:pt x="5" y="48"/>
                      <a:pt x="22" y="36"/>
                    </a:cubicBezTo>
                    <a:cubicBezTo>
                      <a:pt x="70" y="0"/>
                      <a:pt x="122" y="27"/>
                      <a:pt x="122" y="27"/>
                    </a:cubicBezTo>
                    <a:cubicBezTo>
                      <a:pt x="92" y="31"/>
                      <a:pt x="98" y="86"/>
                      <a:pt x="72" y="105"/>
                    </a:cubicBezTo>
                    <a:cubicBezTo>
                      <a:pt x="55" y="119"/>
                      <a:pt x="30" y="116"/>
                      <a:pt x="15" y="100"/>
                    </a:cubicBezTo>
                    <a:cubicBezTo>
                      <a:pt x="14" y="98"/>
                      <a:pt x="25" y="67"/>
                      <a:pt x="4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19" tIns="60960" rIns="121919" bIns="60960" numCol="1" anchor="t" anchorCtr="0" compatLnSpc="1"/>
              <a:lstStyle/>
              <a:p>
                <a:endParaRPr lang="en-US" sz="2270">
                  <a:latin typeface="+mn-ea"/>
                </a:endParaRPr>
              </a:p>
            </p:txBody>
          </p:sp>
          <p:sp>
            <p:nvSpPr>
              <p:cNvPr id="106" name="Freeform 167"/>
              <p:cNvSpPr/>
              <p:nvPr/>
            </p:nvSpPr>
            <p:spPr bwMode="auto">
              <a:xfrm>
                <a:off x="8851900" y="2665413"/>
                <a:ext cx="187325" cy="128588"/>
              </a:xfrm>
              <a:custGeom>
                <a:avLst/>
                <a:gdLst>
                  <a:gd name="T0" fmla="*/ 44 w 81"/>
                  <a:gd name="T1" fmla="*/ 18 h 56"/>
                  <a:gd name="T2" fmla="*/ 10 w 81"/>
                  <a:gd name="T3" fmla="*/ 27 h 56"/>
                  <a:gd name="T4" fmla="*/ 46 w 81"/>
                  <a:gd name="T5" fmla="*/ 15 h 56"/>
                  <a:gd name="T6" fmla="*/ 80 w 81"/>
                  <a:gd name="T7" fmla="*/ 22 h 56"/>
                  <a:gd name="T8" fmla="*/ 53 w 81"/>
                  <a:gd name="T9" fmla="*/ 1 h 56"/>
                  <a:gd name="T10" fmla="*/ 0 w 81"/>
                  <a:gd name="T11" fmla="*/ 36 h 56"/>
                  <a:gd name="T12" fmla="*/ 55 w 81"/>
                  <a:gd name="T13" fmla="*/ 55 h 56"/>
                  <a:gd name="T14" fmla="*/ 81 w 81"/>
                  <a:gd name="T15" fmla="*/ 30 h 56"/>
                  <a:gd name="T16" fmla="*/ 44 w 81"/>
                  <a:gd name="T17"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6">
                    <a:moveTo>
                      <a:pt x="44" y="18"/>
                    </a:moveTo>
                    <a:cubicBezTo>
                      <a:pt x="31" y="18"/>
                      <a:pt x="19" y="21"/>
                      <a:pt x="10" y="27"/>
                    </a:cubicBezTo>
                    <a:cubicBezTo>
                      <a:pt x="20" y="20"/>
                      <a:pt x="32" y="15"/>
                      <a:pt x="46" y="15"/>
                    </a:cubicBezTo>
                    <a:cubicBezTo>
                      <a:pt x="59" y="14"/>
                      <a:pt x="71" y="17"/>
                      <a:pt x="80" y="22"/>
                    </a:cubicBezTo>
                    <a:cubicBezTo>
                      <a:pt x="77" y="9"/>
                      <a:pt x="66" y="0"/>
                      <a:pt x="53" y="1"/>
                    </a:cubicBezTo>
                    <a:cubicBezTo>
                      <a:pt x="15" y="2"/>
                      <a:pt x="0" y="36"/>
                      <a:pt x="0" y="36"/>
                    </a:cubicBezTo>
                    <a:cubicBezTo>
                      <a:pt x="16" y="26"/>
                      <a:pt x="35" y="56"/>
                      <a:pt x="55" y="55"/>
                    </a:cubicBezTo>
                    <a:cubicBezTo>
                      <a:pt x="69" y="55"/>
                      <a:pt x="80" y="43"/>
                      <a:pt x="81" y="30"/>
                    </a:cubicBezTo>
                    <a:cubicBezTo>
                      <a:pt x="81" y="29"/>
                      <a:pt x="63" y="17"/>
                      <a:pt x="4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19" tIns="60960" rIns="121919" bIns="60960" numCol="1" anchor="t" anchorCtr="0" compatLnSpc="1"/>
              <a:lstStyle/>
              <a:p>
                <a:endParaRPr lang="en-US" sz="2270">
                  <a:latin typeface="+mn-ea"/>
                </a:endParaRPr>
              </a:p>
            </p:txBody>
          </p:sp>
          <p:sp>
            <p:nvSpPr>
              <p:cNvPr id="107" name="Freeform 168"/>
              <p:cNvSpPr/>
              <p:nvPr/>
            </p:nvSpPr>
            <p:spPr bwMode="auto">
              <a:xfrm>
                <a:off x="8947150" y="2522538"/>
                <a:ext cx="111125" cy="138113"/>
              </a:xfrm>
              <a:custGeom>
                <a:avLst/>
                <a:gdLst>
                  <a:gd name="T0" fmla="*/ 29 w 48"/>
                  <a:gd name="T1" fmla="*/ 26 h 60"/>
                  <a:gd name="T2" fmla="*/ 13 w 48"/>
                  <a:gd name="T3" fmla="*/ 5 h 60"/>
                  <a:gd name="T4" fmla="*/ 32 w 48"/>
                  <a:gd name="T5" fmla="*/ 27 h 60"/>
                  <a:gd name="T6" fmla="*/ 37 w 48"/>
                  <a:gd name="T7" fmla="*/ 53 h 60"/>
                  <a:gd name="T8" fmla="*/ 44 w 48"/>
                  <a:gd name="T9" fmla="*/ 27 h 60"/>
                  <a:gd name="T10" fmla="*/ 3 w 48"/>
                  <a:gd name="T11" fmla="*/ 0 h 60"/>
                  <a:gd name="T12" fmla="*/ 6 w 48"/>
                  <a:gd name="T13" fmla="*/ 45 h 60"/>
                  <a:gd name="T14" fmla="*/ 32 w 48"/>
                  <a:gd name="T15" fmla="*/ 56 h 60"/>
                  <a:gd name="T16" fmla="*/ 29 w 48"/>
                  <a:gd name="T17"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0">
                    <a:moveTo>
                      <a:pt x="29" y="26"/>
                    </a:moveTo>
                    <a:cubicBezTo>
                      <a:pt x="25" y="17"/>
                      <a:pt x="20" y="10"/>
                      <a:pt x="13" y="5"/>
                    </a:cubicBezTo>
                    <a:cubicBezTo>
                      <a:pt x="21" y="9"/>
                      <a:pt x="28" y="17"/>
                      <a:pt x="32" y="27"/>
                    </a:cubicBezTo>
                    <a:cubicBezTo>
                      <a:pt x="36" y="36"/>
                      <a:pt x="38" y="45"/>
                      <a:pt x="37" y="53"/>
                    </a:cubicBezTo>
                    <a:cubicBezTo>
                      <a:pt x="45" y="48"/>
                      <a:pt x="48" y="37"/>
                      <a:pt x="44" y="27"/>
                    </a:cubicBezTo>
                    <a:cubicBezTo>
                      <a:pt x="32" y="1"/>
                      <a:pt x="3" y="0"/>
                      <a:pt x="3" y="0"/>
                    </a:cubicBezTo>
                    <a:cubicBezTo>
                      <a:pt x="15" y="9"/>
                      <a:pt x="0" y="31"/>
                      <a:pt x="6" y="45"/>
                    </a:cubicBezTo>
                    <a:cubicBezTo>
                      <a:pt x="10" y="55"/>
                      <a:pt x="22" y="60"/>
                      <a:pt x="32" y="56"/>
                    </a:cubicBezTo>
                    <a:cubicBezTo>
                      <a:pt x="32" y="56"/>
                      <a:pt x="35" y="40"/>
                      <a:pt x="2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19" tIns="60960" rIns="121919" bIns="60960" numCol="1" anchor="t" anchorCtr="0" compatLnSpc="1"/>
              <a:lstStyle/>
              <a:p>
                <a:endParaRPr lang="en-US" sz="2270">
                  <a:latin typeface="+mn-ea"/>
                </a:endParaRPr>
              </a:p>
            </p:txBody>
          </p:sp>
        </p:grpSp>
      </p:gr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60924" y="115956"/>
            <a:ext cx="2129644" cy="638893"/>
          </a:xfrm>
          <a:prstGeom prst="rect">
            <a:avLst/>
          </a:prstGeom>
        </p:spPr>
      </p:pic>
      <p:pic>
        <p:nvPicPr>
          <p:cNvPr id="2" name="图片 3"/>
          <p:cNvPicPr/>
          <p:nvPr/>
        </p:nvPicPr>
        <p:blipFill>
          <a:blip r:embed="rId2"/>
          <a:stretch>
            <a:fillRect/>
          </a:stretch>
        </p:blipFill>
        <p:spPr>
          <a:xfrm>
            <a:off x="5003165" y="1360805"/>
            <a:ext cx="6905625" cy="4410710"/>
          </a:xfrm>
          <a:prstGeom prst="rect">
            <a:avLst/>
          </a:prstGeom>
        </p:spPr>
      </p:pic>
      <p:sp>
        <p:nvSpPr>
          <p:cNvPr id="6" name="TextBox 15"/>
          <p:cNvSpPr txBox="1"/>
          <p:nvPr/>
        </p:nvSpPr>
        <p:spPr>
          <a:xfrm>
            <a:off x="533400" y="942975"/>
            <a:ext cx="4702175" cy="2954655"/>
          </a:xfrm>
          <a:prstGeom prst="rect">
            <a:avLst/>
          </a:prstGeom>
          <a:noFill/>
        </p:spPr>
        <p:txBody>
          <a:bodyPr wrap="square" lIns="0" tIns="0" rIns="0" bIns="0" rtlCol="0">
            <a:spAutoFit/>
          </a:bodyPr>
          <a:p>
            <a:pPr algn="just">
              <a:buClrTx/>
              <a:buSzTx/>
              <a:buFontTx/>
            </a:pPr>
            <a:r>
              <a:rPr lang="en-US" sz="1600" dirty="0">
                <a:solidFill>
                  <a:schemeClr val="tx1"/>
                </a:solidFill>
                <a:latin typeface="+mn-ea"/>
                <a:cs typeface="+mn-ea"/>
              </a:rPr>
              <a:t>        </a:t>
            </a:r>
            <a:r>
              <a:rPr sz="1600" dirty="0">
                <a:solidFill>
                  <a:schemeClr val="tx1"/>
                </a:solidFill>
                <a:latin typeface="+mn-ea"/>
                <a:cs typeface="+mn-ea"/>
              </a:rPr>
              <a:t>数据管理系统已经发展成为作为独立进程运行的大型整体数据库服务器。</a:t>
            </a:r>
            <a:r>
              <a:rPr sz="1600" dirty="0">
                <a:solidFill>
                  <a:schemeClr val="tx1"/>
                </a:solidFill>
                <a:latin typeface="+mn-ea"/>
                <a:cs typeface="+mn-ea"/>
              </a:rPr>
              <a:t>尽管功</a:t>
            </a:r>
            <a:r>
              <a:rPr sz="1600" dirty="0">
                <a:solidFill>
                  <a:schemeClr val="tx1"/>
                </a:solidFill>
                <a:latin typeface="+mn-ea"/>
                <a:cs typeface="+mn-ea"/>
              </a:rPr>
              <a:t>能强大，但独立</a:t>
            </a:r>
            <a:r>
              <a:rPr sz="1600" dirty="0">
                <a:solidFill>
                  <a:schemeClr val="tx1"/>
                </a:solidFill>
                <a:latin typeface="+mn-ea"/>
                <a:cs typeface="+mn-ea"/>
              </a:rPr>
              <a:t>的系统需要付出相当大的努力来正确设置，并且数据访问受到其客户端协议的限制。</a:t>
            </a:r>
            <a:endParaRPr sz="1600" dirty="0">
              <a:solidFill>
                <a:schemeClr val="tx1"/>
              </a:solidFill>
              <a:latin typeface="+mn-ea"/>
              <a:cs typeface="+mn-ea"/>
            </a:endParaRPr>
          </a:p>
          <a:p>
            <a:pPr algn="just">
              <a:buClrTx/>
              <a:buSzTx/>
              <a:buFontTx/>
            </a:pPr>
            <a:r>
              <a:rPr sz="1600" dirty="0">
                <a:solidFill>
                  <a:schemeClr val="tx1"/>
                </a:solidFill>
                <a:latin typeface="+mn-ea"/>
                <a:cs typeface="+mn-ea"/>
              </a:rPr>
              <a:t>        </a:t>
            </a:r>
            <a:r>
              <a:rPr sz="1600" dirty="0">
                <a:latin typeface="+mn-ea"/>
                <a:cs typeface="+mn-ea"/>
                <a:sym typeface="+mn-ea"/>
              </a:rPr>
              <a:t>嵌入式</a:t>
            </a:r>
            <a:r>
              <a:rPr sz="1600" dirty="0">
                <a:solidFill>
                  <a:schemeClr val="tx1"/>
                </a:solidFill>
                <a:latin typeface="+mn-ea"/>
                <a:cs typeface="+mn-ea"/>
              </a:rPr>
              <a:t>数据管理系统将用例嵌入到其他进程中，其中数据库系统是一个完全在</a:t>
            </a:r>
            <a:r>
              <a:rPr sz="1600" dirty="0">
                <a:solidFill>
                  <a:schemeClr val="tx1"/>
                </a:solidFill>
                <a:latin typeface="+mn-ea"/>
                <a:cs typeface="+mn-ea"/>
              </a:rPr>
              <a:t>“主机”进程中运行的链接库。 该群体中最著名的代表是</a:t>
            </a:r>
            <a:r>
              <a:rPr sz="1600" dirty="0">
                <a:solidFill>
                  <a:srgbClr val="FF0000"/>
                </a:solidFill>
                <a:latin typeface="+mn-ea"/>
                <a:cs typeface="+mn-ea"/>
              </a:rPr>
              <a:t>SQLite</a:t>
            </a:r>
            <a:r>
              <a:rPr sz="1600" dirty="0">
                <a:solidFill>
                  <a:schemeClr val="tx1"/>
                </a:solidFill>
                <a:latin typeface="+mn-ea"/>
                <a:cs typeface="+mn-ea"/>
              </a:rPr>
              <a:t>，它是部署最广泛的SQL数据库引擎，</a:t>
            </a:r>
            <a:r>
              <a:rPr sz="1600" dirty="0">
                <a:solidFill>
                  <a:schemeClr val="tx1"/>
                </a:solidFill>
                <a:latin typeface="+mn-ea"/>
                <a:cs typeface="+mn-ea"/>
                <a:sym typeface="+mn-ea"/>
              </a:rPr>
              <a:t>有超过一万亿的</a:t>
            </a:r>
            <a:r>
              <a:rPr sz="1600" dirty="0">
                <a:solidFill>
                  <a:schemeClr val="tx1"/>
                </a:solidFill>
                <a:latin typeface="+mn-ea"/>
                <a:cs typeface="+mn-ea"/>
              </a:rPr>
              <a:t>活跃使用。SQLite专注于事务性（ OLTP, 联机事务处理）工作负载，并包含以B树存储格式运行的主要行执行引擎。因此，SQLite在分析（OLAP, 联机分析处理）工作负载上的性能非常差</a:t>
            </a:r>
            <a:r>
              <a:rPr sz="1600" dirty="0">
                <a:solidFill>
                  <a:schemeClr val="tx1"/>
                </a:solidFill>
                <a:latin typeface="+mn-ea"/>
                <a:cs typeface="+mn-ea"/>
              </a:rPr>
              <a:t>。</a:t>
            </a:r>
            <a:endParaRPr sz="1600" dirty="0">
              <a:solidFill>
                <a:schemeClr val="tx1"/>
              </a:solidFill>
              <a:latin typeface="+mn-ea"/>
              <a:cs typeface="+mn-ea"/>
            </a:endParaRPr>
          </a:p>
        </p:txBody>
      </p:sp>
      <p:sp>
        <p:nvSpPr>
          <p:cNvPr id="8" name="TextBox 15"/>
          <p:cNvSpPr txBox="1"/>
          <p:nvPr/>
        </p:nvSpPr>
        <p:spPr>
          <a:xfrm>
            <a:off x="443865" y="3999865"/>
            <a:ext cx="4789805" cy="2461895"/>
          </a:xfrm>
          <a:prstGeom prst="rect">
            <a:avLst/>
          </a:prstGeom>
          <a:noFill/>
        </p:spPr>
        <p:txBody>
          <a:bodyPr wrap="square" lIns="0" tIns="0" rIns="0" bIns="0" rtlCol="0">
            <a:spAutoFit/>
          </a:bodyPr>
          <a:p>
            <a:pPr algn="just">
              <a:buClrTx/>
              <a:buSzTx/>
              <a:buFontTx/>
            </a:pPr>
            <a:r>
              <a:rPr sz="1600" dirty="0">
                <a:latin typeface="+mn-ea"/>
                <a:sym typeface="+mn-ea"/>
              </a:rPr>
              <a:t>  </a:t>
            </a:r>
            <a:r>
              <a:rPr sz="1600" dirty="0">
                <a:latin typeface="+mn-ea"/>
                <a:cs typeface="+mn-ea"/>
                <a:sym typeface="+mn-ea"/>
              </a:rPr>
              <a:t>      交互式数据分析和“边缘”计算</a:t>
            </a:r>
            <a:r>
              <a:rPr sz="1600" dirty="0">
                <a:solidFill>
                  <a:schemeClr val="tx1"/>
                </a:solidFill>
                <a:latin typeface="+mn-ea"/>
                <a:cs typeface="+mn-ea"/>
              </a:rPr>
              <a:t>显然需要可嵌入的分析数据管理。</a:t>
            </a:r>
            <a:endParaRPr sz="1600" dirty="0">
              <a:solidFill>
                <a:schemeClr val="tx1"/>
              </a:solidFill>
              <a:latin typeface="+mn-ea"/>
              <a:cs typeface="+mn-ea"/>
            </a:endParaRPr>
          </a:p>
          <a:p>
            <a:pPr algn="just">
              <a:buClrTx/>
              <a:buSzTx/>
              <a:buFontTx/>
            </a:pPr>
            <a:r>
              <a:rPr sz="1600" dirty="0">
                <a:solidFill>
                  <a:schemeClr val="tx1"/>
                </a:solidFill>
                <a:latin typeface="+mn-ea"/>
                <a:cs typeface="+mn-ea"/>
              </a:rPr>
              <a:t>        使用R或Python等工具执行</a:t>
            </a:r>
            <a:r>
              <a:rPr sz="1600" dirty="0">
                <a:latin typeface="+mn-ea"/>
                <a:cs typeface="+mn-ea"/>
                <a:sym typeface="+mn-ea"/>
              </a:rPr>
              <a:t>交互式数据分析</a:t>
            </a:r>
            <a:r>
              <a:rPr lang="zh-CN" sz="1600" dirty="0">
                <a:solidFill>
                  <a:schemeClr val="tx1"/>
                </a:solidFill>
                <a:latin typeface="+mn-ea"/>
                <a:cs typeface="+mn-ea"/>
              </a:rPr>
              <a:t>，</a:t>
            </a:r>
            <a:r>
              <a:rPr sz="1600" dirty="0">
                <a:solidFill>
                  <a:schemeClr val="tx1"/>
                </a:solidFill>
                <a:latin typeface="+mn-ea"/>
                <a:cs typeface="+mn-ea"/>
              </a:rPr>
              <a:t>通过</a:t>
            </a:r>
            <a:r>
              <a:rPr sz="1600" dirty="0">
                <a:latin typeface="+mn-ea"/>
                <a:cs typeface="+mn-ea"/>
                <a:sym typeface="+mn-ea"/>
              </a:rPr>
              <a:t>Pandas等</a:t>
            </a:r>
            <a:r>
              <a:rPr sz="1600" dirty="0">
                <a:solidFill>
                  <a:schemeClr val="tx1"/>
                </a:solidFill>
                <a:latin typeface="+mn-ea"/>
                <a:cs typeface="+mn-ea"/>
              </a:rPr>
              <a:t>扩展可</a:t>
            </a:r>
            <a:r>
              <a:rPr lang="zh-CN" sz="1600" dirty="0">
                <a:solidFill>
                  <a:schemeClr val="tx1"/>
                </a:solidFill>
                <a:latin typeface="+mn-ea"/>
                <a:cs typeface="+mn-ea"/>
              </a:rPr>
              <a:t>以</a:t>
            </a:r>
            <a:r>
              <a:rPr sz="1600" dirty="0">
                <a:solidFill>
                  <a:schemeClr val="tx1"/>
                </a:solidFill>
                <a:latin typeface="+mn-ea"/>
                <a:cs typeface="+mn-ea"/>
              </a:rPr>
              <a:t>像在SQL</a:t>
            </a:r>
            <a:r>
              <a:rPr sz="1600" dirty="0">
                <a:latin typeface="+mn-ea"/>
                <a:cs typeface="+mn-ea"/>
                <a:sym typeface="+mn-ea"/>
              </a:rPr>
              <a:t>中</a:t>
            </a:r>
            <a:r>
              <a:rPr sz="1600" dirty="0">
                <a:solidFill>
                  <a:schemeClr val="tx1"/>
                </a:solidFill>
                <a:latin typeface="+mn-ea"/>
                <a:cs typeface="+mn-ea"/>
              </a:rPr>
              <a:t>一样</a:t>
            </a:r>
            <a:r>
              <a:rPr sz="1600" dirty="0">
                <a:latin typeface="+mn-ea"/>
                <a:cs typeface="+mn-ea"/>
                <a:sym typeface="+mn-ea"/>
              </a:rPr>
              <a:t>查询</a:t>
            </a:r>
            <a:r>
              <a:rPr sz="1600" dirty="0">
                <a:solidFill>
                  <a:schemeClr val="tx1"/>
                </a:solidFill>
                <a:latin typeface="+mn-ea"/>
                <a:cs typeface="+mn-ea"/>
              </a:rPr>
              <a:t>，但是缺少全查询优化</a:t>
            </a:r>
            <a:r>
              <a:rPr sz="1600" dirty="0">
                <a:solidFill>
                  <a:schemeClr val="tx1"/>
                </a:solidFill>
                <a:latin typeface="+mn-ea"/>
                <a:cs typeface="+mn-ea"/>
              </a:rPr>
              <a:t>和事务存储。在边缘计算场景中，当前连接的功率计将数据转发到中央位置进行分析，但由于带宽限制这是有问题的，并且还会引起隐私问题。</a:t>
            </a:r>
            <a:r>
              <a:rPr sz="1600" dirty="0">
                <a:solidFill>
                  <a:schemeClr val="tx1"/>
                </a:solidFill>
                <a:latin typeface="+mn-ea"/>
                <a:cs typeface="+mn-ea"/>
              </a:rPr>
              <a:t>在这两个用例中，</a:t>
            </a:r>
            <a:r>
              <a:rPr sz="1600" dirty="0">
                <a:solidFill>
                  <a:srgbClr val="FF0000"/>
                </a:solidFill>
                <a:latin typeface="+mn-ea"/>
                <a:cs typeface="+mn-ea"/>
              </a:rPr>
              <a:t>可移植性</a:t>
            </a:r>
            <a:r>
              <a:rPr sz="1600" dirty="0">
                <a:solidFill>
                  <a:schemeClr val="tx1"/>
                </a:solidFill>
                <a:latin typeface="+mn-ea"/>
                <a:cs typeface="+mn-ea"/>
              </a:rPr>
              <a:t>和</a:t>
            </a:r>
            <a:r>
              <a:rPr sz="1600" dirty="0">
                <a:solidFill>
                  <a:srgbClr val="FF0000"/>
                </a:solidFill>
                <a:latin typeface="+mn-ea"/>
                <a:cs typeface="+mn-ea"/>
              </a:rPr>
              <a:t>资源需求</a:t>
            </a:r>
            <a:r>
              <a:rPr sz="1600" dirty="0">
                <a:solidFill>
                  <a:schemeClr val="tx1"/>
                </a:solidFill>
                <a:latin typeface="+mn-ea"/>
                <a:cs typeface="+mn-ea"/>
              </a:rPr>
              <a:t>都是至关重要的，并且谨慎处理这两者的系统将在两种使用场景中都表现良好。</a:t>
            </a:r>
            <a:endParaRPr sz="1600" dirty="0">
              <a:solidFill>
                <a:schemeClr val="tx1"/>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33574" y="850897"/>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571323" y="378757"/>
            <a:ext cx="401781" cy="2432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sz="2270"/>
          </a:p>
        </p:txBody>
      </p:sp>
      <p:sp>
        <p:nvSpPr>
          <p:cNvPr id="11" name="TextBox 22"/>
          <p:cNvSpPr txBox="1"/>
          <p:nvPr/>
        </p:nvSpPr>
        <p:spPr>
          <a:xfrm>
            <a:off x="990768" y="292103"/>
            <a:ext cx="8851900" cy="417830"/>
          </a:xfrm>
          <a:prstGeom prst="rect">
            <a:avLst/>
          </a:prstGeom>
          <a:noFill/>
        </p:spPr>
        <p:txBody>
          <a:bodyPr wrap="square" lIns="91428" tIns="45714" rIns="91428" bIns="45714" rtlCol="0">
            <a:spAutoFit/>
          </a:bodyPr>
          <a:lstStyle/>
          <a:p>
            <a:r>
              <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rPr>
              <a:t>研究背景</a:t>
            </a:r>
            <a:endPar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4" name="组合 93"/>
          <p:cNvGrpSpPr/>
          <p:nvPr/>
        </p:nvGrpSpPr>
        <p:grpSpPr>
          <a:xfrm>
            <a:off x="1369652" y="1732217"/>
            <a:ext cx="915720" cy="915720"/>
            <a:chOff x="3970925" y="2689211"/>
            <a:chExt cx="686790" cy="686790"/>
          </a:xfrm>
        </p:grpSpPr>
        <p:sp>
          <p:nvSpPr>
            <p:cNvPr id="95" name="Oval 16"/>
            <p:cNvSpPr/>
            <p:nvPr/>
          </p:nvSpPr>
          <p:spPr>
            <a:xfrm>
              <a:off x="3970925" y="2689211"/>
              <a:ext cx="686790" cy="686790"/>
            </a:xfrm>
            <a:prstGeom prst="ellipse">
              <a:avLst/>
            </a:prstGeom>
            <a:solidFill>
              <a:srgbClr val="073860"/>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5" dirty="0">
                <a:solidFill>
                  <a:schemeClr val="bg1"/>
                </a:solidFill>
                <a:latin typeface="+mn-ea"/>
              </a:endParaRPr>
            </a:p>
          </p:txBody>
        </p:sp>
        <p:sp>
          <p:nvSpPr>
            <p:cNvPr id="96" name="Freeform 139"/>
            <p:cNvSpPr/>
            <p:nvPr/>
          </p:nvSpPr>
          <p:spPr bwMode="auto">
            <a:xfrm>
              <a:off x="4124613" y="2888937"/>
              <a:ext cx="379413" cy="287338"/>
            </a:xfrm>
            <a:custGeom>
              <a:avLst/>
              <a:gdLst>
                <a:gd name="T0" fmla="*/ 143 w 165"/>
                <a:gd name="T1" fmla="*/ 19 h 125"/>
                <a:gd name="T2" fmla="*/ 34 w 165"/>
                <a:gd name="T3" fmla="*/ 19 h 125"/>
                <a:gd name="T4" fmla="*/ 30 w 165"/>
                <a:gd name="T5" fmla="*/ 5 h 125"/>
                <a:gd name="T6" fmla="*/ 29 w 165"/>
                <a:gd name="T7" fmla="*/ 4 h 125"/>
                <a:gd name="T8" fmla="*/ 29 w 165"/>
                <a:gd name="T9" fmla="*/ 4 h 125"/>
                <a:gd name="T10" fmla="*/ 28 w 165"/>
                <a:gd name="T11" fmla="*/ 3 h 125"/>
                <a:gd name="T12" fmla="*/ 28 w 165"/>
                <a:gd name="T13" fmla="*/ 2 h 125"/>
                <a:gd name="T14" fmla="*/ 28 w 165"/>
                <a:gd name="T15" fmla="*/ 2 h 125"/>
                <a:gd name="T16" fmla="*/ 27 w 165"/>
                <a:gd name="T17" fmla="*/ 1 h 125"/>
                <a:gd name="T18" fmla="*/ 27 w 165"/>
                <a:gd name="T19" fmla="*/ 1 h 125"/>
                <a:gd name="T20" fmla="*/ 22 w 165"/>
                <a:gd name="T21" fmla="*/ 0 h 125"/>
                <a:gd name="T22" fmla="*/ 7 w 165"/>
                <a:gd name="T23" fmla="*/ 2 h 125"/>
                <a:gd name="T24" fmla="*/ 0 w 165"/>
                <a:gd name="T25" fmla="*/ 9 h 125"/>
                <a:gd name="T26" fmla="*/ 7 w 165"/>
                <a:gd name="T27" fmla="*/ 15 h 125"/>
                <a:gd name="T28" fmla="*/ 18 w 165"/>
                <a:gd name="T29" fmla="*/ 14 h 125"/>
                <a:gd name="T30" fmla="*/ 45 w 165"/>
                <a:gd name="T31" fmla="*/ 99 h 125"/>
                <a:gd name="T32" fmla="*/ 42 w 165"/>
                <a:gd name="T33" fmla="*/ 109 h 125"/>
                <a:gd name="T34" fmla="*/ 58 w 165"/>
                <a:gd name="T35" fmla="*/ 125 h 125"/>
                <a:gd name="T36" fmla="*/ 73 w 165"/>
                <a:gd name="T37" fmla="*/ 116 h 125"/>
                <a:gd name="T38" fmla="*/ 94 w 165"/>
                <a:gd name="T39" fmla="*/ 116 h 125"/>
                <a:gd name="T40" fmla="*/ 109 w 165"/>
                <a:gd name="T41" fmla="*/ 125 h 125"/>
                <a:gd name="T42" fmla="*/ 125 w 165"/>
                <a:gd name="T43" fmla="*/ 109 h 125"/>
                <a:gd name="T44" fmla="*/ 109 w 165"/>
                <a:gd name="T45" fmla="*/ 93 h 125"/>
                <a:gd name="T46" fmla="*/ 94 w 165"/>
                <a:gd name="T47" fmla="*/ 102 h 125"/>
                <a:gd name="T48" fmla="*/ 73 w 165"/>
                <a:gd name="T49" fmla="*/ 102 h 125"/>
                <a:gd name="T50" fmla="*/ 58 w 165"/>
                <a:gd name="T51" fmla="*/ 93 h 125"/>
                <a:gd name="T52" fmla="*/ 58 w 165"/>
                <a:gd name="T53" fmla="*/ 93 h 125"/>
                <a:gd name="T54" fmla="*/ 55 w 165"/>
                <a:gd name="T55" fmla="*/ 83 h 125"/>
                <a:gd name="T56" fmla="*/ 125 w 165"/>
                <a:gd name="T57" fmla="*/ 83 h 125"/>
                <a:gd name="T58" fmla="*/ 139 w 165"/>
                <a:gd name="T59" fmla="*/ 68 h 125"/>
                <a:gd name="T60" fmla="*/ 158 w 165"/>
                <a:gd name="T61" fmla="*/ 34 h 125"/>
                <a:gd name="T62" fmla="*/ 143 w 165"/>
                <a:gd name="T63" fmla="*/ 1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5" h="125">
                  <a:moveTo>
                    <a:pt x="143" y="19"/>
                  </a:moveTo>
                  <a:cubicBezTo>
                    <a:pt x="34" y="19"/>
                    <a:pt x="34" y="19"/>
                    <a:pt x="34" y="19"/>
                  </a:cubicBezTo>
                  <a:cubicBezTo>
                    <a:pt x="30" y="5"/>
                    <a:pt x="30" y="5"/>
                    <a:pt x="30" y="5"/>
                  </a:cubicBezTo>
                  <a:cubicBezTo>
                    <a:pt x="30" y="5"/>
                    <a:pt x="29" y="4"/>
                    <a:pt x="29" y="4"/>
                  </a:cubicBezTo>
                  <a:cubicBezTo>
                    <a:pt x="29" y="4"/>
                    <a:pt x="29" y="4"/>
                    <a:pt x="29" y="4"/>
                  </a:cubicBezTo>
                  <a:cubicBezTo>
                    <a:pt x="29" y="3"/>
                    <a:pt x="29" y="3"/>
                    <a:pt x="28" y="3"/>
                  </a:cubicBezTo>
                  <a:cubicBezTo>
                    <a:pt x="28" y="2"/>
                    <a:pt x="28" y="2"/>
                    <a:pt x="28" y="2"/>
                  </a:cubicBezTo>
                  <a:cubicBezTo>
                    <a:pt x="28" y="2"/>
                    <a:pt x="28" y="2"/>
                    <a:pt x="28" y="2"/>
                  </a:cubicBezTo>
                  <a:cubicBezTo>
                    <a:pt x="27" y="2"/>
                    <a:pt x="27" y="1"/>
                    <a:pt x="27" y="1"/>
                  </a:cubicBezTo>
                  <a:cubicBezTo>
                    <a:pt x="27" y="1"/>
                    <a:pt x="27" y="1"/>
                    <a:pt x="27" y="1"/>
                  </a:cubicBezTo>
                  <a:cubicBezTo>
                    <a:pt x="25" y="0"/>
                    <a:pt x="24" y="0"/>
                    <a:pt x="22" y="0"/>
                  </a:cubicBezTo>
                  <a:cubicBezTo>
                    <a:pt x="7" y="2"/>
                    <a:pt x="7" y="2"/>
                    <a:pt x="7" y="2"/>
                  </a:cubicBezTo>
                  <a:cubicBezTo>
                    <a:pt x="3" y="2"/>
                    <a:pt x="0" y="5"/>
                    <a:pt x="0" y="9"/>
                  </a:cubicBezTo>
                  <a:cubicBezTo>
                    <a:pt x="1" y="12"/>
                    <a:pt x="4" y="15"/>
                    <a:pt x="7" y="15"/>
                  </a:cubicBezTo>
                  <a:cubicBezTo>
                    <a:pt x="18" y="14"/>
                    <a:pt x="18" y="14"/>
                    <a:pt x="18" y="14"/>
                  </a:cubicBezTo>
                  <a:cubicBezTo>
                    <a:pt x="45" y="99"/>
                    <a:pt x="45" y="99"/>
                    <a:pt x="45" y="99"/>
                  </a:cubicBezTo>
                  <a:cubicBezTo>
                    <a:pt x="43" y="101"/>
                    <a:pt x="42" y="105"/>
                    <a:pt x="42" y="109"/>
                  </a:cubicBezTo>
                  <a:cubicBezTo>
                    <a:pt x="42" y="118"/>
                    <a:pt x="49" y="125"/>
                    <a:pt x="58" y="125"/>
                  </a:cubicBezTo>
                  <a:cubicBezTo>
                    <a:pt x="64" y="125"/>
                    <a:pt x="70" y="121"/>
                    <a:pt x="73" y="116"/>
                  </a:cubicBezTo>
                  <a:cubicBezTo>
                    <a:pt x="94" y="116"/>
                    <a:pt x="94" y="116"/>
                    <a:pt x="94" y="116"/>
                  </a:cubicBezTo>
                  <a:cubicBezTo>
                    <a:pt x="97" y="121"/>
                    <a:pt x="103" y="125"/>
                    <a:pt x="109" y="125"/>
                  </a:cubicBezTo>
                  <a:cubicBezTo>
                    <a:pt x="118" y="125"/>
                    <a:pt x="125" y="118"/>
                    <a:pt x="125" y="109"/>
                  </a:cubicBezTo>
                  <a:cubicBezTo>
                    <a:pt x="125" y="100"/>
                    <a:pt x="118" y="93"/>
                    <a:pt x="109" y="93"/>
                  </a:cubicBezTo>
                  <a:cubicBezTo>
                    <a:pt x="103" y="93"/>
                    <a:pt x="97" y="97"/>
                    <a:pt x="94" y="102"/>
                  </a:cubicBezTo>
                  <a:cubicBezTo>
                    <a:pt x="73" y="102"/>
                    <a:pt x="73" y="102"/>
                    <a:pt x="73" y="102"/>
                  </a:cubicBezTo>
                  <a:cubicBezTo>
                    <a:pt x="70" y="97"/>
                    <a:pt x="64" y="93"/>
                    <a:pt x="58" y="93"/>
                  </a:cubicBezTo>
                  <a:cubicBezTo>
                    <a:pt x="58" y="93"/>
                    <a:pt x="58" y="93"/>
                    <a:pt x="58" y="93"/>
                  </a:cubicBezTo>
                  <a:cubicBezTo>
                    <a:pt x="55" y="83"/>
                    <a:pt x="55" y="83"/>
                    <a:pt x="55" y="83"/>
                  </a:cubicBezTo>
                  <a:cubicBezTo>
                    <a:pt x="125" y="83"/>
                    <a:pt x="125" y="83"/>
                    <a:pt x="125" y="83"/>
                  </a:cubicBezTo>
                  <a:cubicBezTo>
                    <a:pt x="133" y="83"/>
                    <a:pt x="134" y="77"/>
                    <a:pt x="139" y="68"/>
                  </a:cubicBezTo>
                  <a:cubicBezTo>
                    <a:pt x="158" y="34"/>
                    <a:pt x="158" y="34"/>
                    <a:pt x="158" y="34"/>
                  </a:cubicBezTo>
                  <a:cubicBezTo>
                    <a:pt x="165" y="20"/>
                    <a:pt x="151" y="19"/>
                    <a:pt x="143" y="19"/>
                  </a:cubicBezTo>
                  <a:close/>
                </a:path>
              </a:pathLst>
            </a:custGeom>
            <a:solidFill>
              <a:schemeClr val="bg1"/>
            </a:solidFill>
            <a:ln>
              <a:noFill/>
            </a:ln>
          </p:spPr>
          <p:txBody>
            <a:bodyPr vert="horz" wrap="square" lIns="121919" tIns="60960" rIns="121919" bIns="60960" numCol="1" anchor="t" anchorCtr="0" compatLnSpc="1"/>
            <a:lstStyle/>
            <a:p>
              <a:endParaRPr lang="en-US" sz="2270">
                <a:latin typeface="+mn-ea"/>
              </a:endParaRPr>
            </a:p>
          </p:txBody>
        </p:sp>
      </p:grpSp>
      <p:grpSp>
        <p:nvGrpSpPr>
          <p:cNvPr id="97" name="组合 96"/>
          <p:cNvGrpSpPr/>
          <p:nvPr/>
        </p:nvGrpSpPr>
        <p:grpSpPr>
          <a:xfrm>
            <a:off x="1355245" y="2736152"/>
            <a:ext cx="915720" cy="915720"/>
            <a:chOff x="4802607" y="2689211"/>
            <a:chExt cx="686790" cy="686790"/>
          </a:xfrm>
        </p:grpSpPr>
        <p:sp>
          <p:nvSpPr>
            <p:cNvPr id="98" name="Oval 17"/>
            <p:cNvSpPr/>
            <p:nvPr/>
          </p:nvSpPr>
          <p:spPr>
            <a:xfrm>
              <a:off x="4802607" y="2689211"/>
              <a:ext cx="686790" cy="686790"/>
            </a:xfrm>
            <a:prstGeom prst="ellipse">
              <a:avLst/>
            </a:prstGeom>
            <a:solidFill>
              <a:srgbClr val="2272AB"/>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bIns="121919" rtlCol="0" anchor="ctr"/>
            <a:lstStyle/>
            <a:p>
              <a:pPr algn="ctr"/>
              <a:endParaRPr lang="en-US" sz="3735" dirty="0">
                <a:solidFill>
                  <a:schemeClr val="bg1"/>
                </a:solidFill>
                <a:latin typeface="+mn-ea"/>
              </a:endParaRPr>
            </a:p>
          </p:txBody>
        </p:sp>
        <p:grpSp>
          <p:nvGrpSpPr>
            <p:cNvPr id="99" name="组合 98"/>
            <p:cNvGrpSpPr/>
            <p:nvPr/>
          </p:nvGrpSpPr>
          <p:grpSpPr>
            <a:xfrm>
              <a:off x="4982489" y="2869093"/>
              <a:ext cx="327026" cy="327025"/>
              <a:chOff x="8921750" y="977901"/>
              <a:chExt cx="327026" cy="327025"/>
            </a:xfrm>
            <a:solidFill>
              <a:schemeClr val="bg1"/>
            </a:solidFill>
          </p:grpSpPr>
          <p:sp>
            <p:nvSpPr>
              <p:cNvPr id="100" name="Freeform 140"/>
              <p:cNvSpPr>
                <a:spLocks noEditPoints="1"/>
              </p:cNvSpPr>
              <p:nvPr/>
            </p:nvSpPr>
            <p:spPr bwMode="auto">
              <a:xfrm>
                <a:off x="8921750" y="1047751"/>
                <a:ext cx="257175" cy="257175"/>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19" tIns="60960" rIns="121919" bIns="60960" numCol="1" anchor="t" anchorCtr="0" compatLnSpc="1"/>
              <a:lstStyle/>
              <a:p>
                <a:endParaRPr lang="en-US" sz="2270">
                  <a:latin typeface="+mn-ea"/>
                </a:endParaRPr>
              </a:p>
            </p:txBody>
          </p:sp>
          <p:sp>
            <p:nvSpPr>
              <p:cNvPr id="101" name="Freeform 141"/>
              <p:cNvSpPr>
                <a:spLocks noEditPoints="1"/>
              </p:cNvSpPr>
              <p:nvPr/>
            </p:nvSpPr>
            <p:spPr bwMode="auto">
              <a:xfrm>
                <a:off x="9129713" y="977901"/>
                <a:ext cx="119063" cy="120650"/>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19" tIns="60960" rIns="121919" bIns="60960" numCol="1" anchor="t" anchorCtr="0" compatLnSpc="1"/>
              <a:lstStyle/>
              <a:p>
                <a:endParaRPr lang="en-US" sz="2270">
                  <a:latin typeface="+mn-ea"/>
                </a:endParaRPr>
              </a:p>
            </p:txBody>
          </p:sp>
        </p:grpSp>
      </p:grpSp>
      <p:grpSp>
        <p:nvGrpSpPr>
          <p:cNvPr id="102" name="组合 101"/>
          <p:cNvGrpSpPr/>
          <p:nvPr/>
        </p:nvGrpSpPr>
        <p:grpSpPr>
          <a:xfrm>
            <a:off x="1369415" y="3851212"/>
            <a:ext cx="915720" cy="915720"/>
            <a:chOff x="5634289" y="2689211"/>
            <a:chExt cx="686790" cy="686790"/>
          </a:xfrm>
        </p:grpSpPr>
        <p:sp>
          <p:nvSpPr>
            <p:cNvPr id="103" name="Oval 18"/>
            <p:cNvSpPr/>
            <p:nvPr/>
          </p:nvSpPr>
          <p:spPr>
            <a:xfrm>
              <a:off x="5634289" y="2689211"/>
              <a:ext cx="686790" cy="686790"/>
            </a:xfrm>
            <a:prstGeom prst="ellipse">
              <a:avLst/>
            </a:prstGeom>
            <a:solidFill>
              <a:srgbClr val="073860"/>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5" dirty="0">
                <a:solidFill>
                  <a:schemeClr val="bg1"/>
                </a:solidFill>
                <a:latin typeface="+mn-ea"/>
              </a:endParaRPr>
            </a:p>
          </p:txBody>
        </p:sp>
        <p:grpSp>
          <p:nvGrpSpPr>
            <p:cNvPr id="104" name="组合 103"/>
            <p:cNvGrpSpPr/>
            <p:nvPr/>
          </p:nvGrpSpPr>
          <p:grpSpPr>
            <a:xfrm>
              <a:off x="5743527" y="2896081"/>
              <a:ext cx="468313" cy="273050"/>
              <a:chOff x="8851900" y="2522538"/>
              <a:chExt cx="468313" cy="273050"/>
            </a:xfrm>
            <a:solidFill>
              <a:schemeClr val="bg1"/>
            </a:solidFill>
          </p:grpSpPr>
          <p:sp>
            <p:nvSpPr>
              <p:cNvPr id="105" name="Freeform 166"/>
              <p:cNvSpPr/>
              <p:nvPr/>
            </p:nvSpPr>
            <p:spPr bwMode="auto">
              <a:xfrm>
                <a:off x="9039225" y="2522538"/>
                <a:ext cx="280988" cy="273050"/>
              </a:xfrm>
              <a:custGeom>
                <a:avLst/>
                <a:gdLst>
                  <a:gd name="T0" fmla="*/ 49 w 122"/>
                  <a:gd name="T1" fmla="*/ 48 h 119"/>
                  <a:gd name="T2" fmla="*/ 100 w 122"/>
                  <a:gd name="T3" fmla="*/ 26 h 119"/>
                  <a:gd name="T4" fmla="*/ 43 w 122"/>
                  <a:gd name="T5" fmla="*/ 47 h 119"/>
                  <a:gd name="T6" fmla="*/ 8 w 122"/>
                  <a:gd name="T7" fmla="*/ 89 h 119"/>
                  <a:gd name="T8" fmla="*/ 22 w 122"/>
                  <a:gd name="T9" fmla="*/ 36 h 119"/>
                  <a:gd name="T10" fmla="*/ 122 w 122"/>
                  <a:gd name="T11" fmla="*/ 27 h 119"/>
                  <a:gd name="T12" fmla="*/ 72 w 122"/>
                  <a:gd name="T13" fmla="*/ 105 h 119"/>
                  <a:gd name="T14" fmla="*/ 15 w 122"/>
                  <a:gd name="T15" fmla="*/ 100 h 119"/>
                  <a:gd name="T16" fmla="*/ 49 w 122"/>
                  <a:gd name="T17"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19">
                    <a:moveTo>
                      <a:pt x="49" y="48"/>
                    </a:moveTo>
                    <a:cubicBezTo>
                      <a:pt x="65" y="36"/>
                      <a:pt x="83" y="28"/>
                      <a:pt x="100" y="26"/>
                    </a:cubicBezTo>
                    <a:cubicBezTo>
                      <a:pt x="81" y="27"/>
                      <a:pt x="61" y="34"/>
                      <a:pt x="43" y="47"/>
                    </a:cubicBezTo>
                    <a:cubicBezTo>
                      <a:pt x="27" y="58"/>
                      <a:pt x="15" y="73"/>
                      <a:pt x="8" y="89"/>
                    </a:cubicBezTo>
                    <a:cubicBezTo>
                      <a:pt x="0" y="71"/>
                      <a:pt x="5" y="48"/>
                      <a:pt x="22" y="36"/>
                    </a:cubicBezTo>
                    <a:cubicBezTo>
                      <a:pt x="70" y="0"/>
                      <a:pt x="122" y="27"/>
                      <a:pt x="122" y="27"/>
                    </a:cubicBezTo>
                    <a:cubicBezTo>
                      <a:pt x="92" y="31"/>
                      <a:pt x="98" y="86"/>
                      <a:pt x="72" y="105"/>
                    </a:cubicBezTo>
                    <a:cubicBezTo>
                      <a:pt x="55" y="119"/>
                      <a:pt x="30" y="116"/>
                      <a:pt x="15" y="100"/>
                    </a:cubicBezTo>
                    <a:cubicBezTo>
                      <a:pt x="14" y="98"/>
                      <a:pt x="25" y="67"/>
                      <a:pt x="4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19" tIns="60960" rIns="121919" bIns="60960" numCol="1" anchor="t" anchorCtr="0" compatLnSpc="1"/>
              <a:lstStyle/>
              <a:p>
                <a:endParaRPr lang="en-US" sz="2270">
                  <a:latin typeface="+mn-ea"/>
                </a:endParaRPr>
              </a:p>
            </p:txBody>
          </p:sp>
          <p:sp>
            <p:nvSpPr>
              <p:cNvPr id="106" name="Freeform 167"/>
              <p:cNvSpPr/>
              <p:nvPr/>
            </p:nvSpPr>
            <p:spPr bwMode="auto">
              <a:xfrm>
                <a:off x="8851900" y="2665413"/>
                <a:ext cx="187325" cy="128588"/>
              </a:xfrm>
              <a:custGeom>
                <a:avLst/>
                <a:gdLst>
                  <a:gd name="T0" fmla="*/ 44 w 81"/>
                  <a:gd name="T1" fmla="*/ 18 h 56"/>
                  <a:gd name="T2" fmla="*/ 10 w 81"/>
                  <a:gd name="T3" fmla="*/ 27 h 56"/>
                  <a:gd name="T4" fmla="*/ 46 w 81"/>
                  <a:gd name="T5" fmla="*/ 15 h 56"/>
                  <a:gd name="T6" fmla="*/ 80 w 81"/>
                  <a:gd name="T7" fmla="*/ 22 h 56"/>
                  <a:gd name="T8" fmla="*/ 53 w 81"/>
                  <a:gd name="T9" fmla="*/ 1 h 56"/>
                  <a:gd name="T10" fmla="*/ 0 w 81"/>
                  <a:gd name="T11" fmla="*/ 36 h 56"/>
                  <a:gd name="T12" fmla="*/ 55 w 81"/>
                  <a:gd name="T13" fmla="*/ 55 h 56"/>
                  <a:gd name="T14" fmla="*/ 81 w 81"/>
                  <a:gd name="T15" fmla="*/ 30 h 56"/>
                  <a:gd name="T16" fmla="*/ 44 w 81"/>
                  <a:gd name="T17"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6">
                    <a:moveTo>
                      <a:pt x="44" y="18"/>
                    </a:moveTo>
                    <a:cubicBezTo>
                      <a:pt x="31" y="18"/>
                      <a:pt x="19" y="21"/>
                      <a:pt x="10" y="27"/>
                    </a:cubicBezTo>
                    <a:cubicBezTo>
                      <a:pt x="20" y="20"/>
                      <a:pt x="32" y="15"/>
                      <a:pt x="46" y="15"/>
                    </a:cubicBezTo>
                    <a:cubicBezTo>
                      <a:pt x="59" y="14"/>
                      <a:pt x="71" y="17"/>
                      <a:pt x="80" y="22"/>
                    </a:cubicBezTo>
                    <a:cubicBezTo>
                      <a:pt x="77" y="9"/>
                      <a:pt x="66" y="0"/>
                      <a:pt x="53" y="1"/>
                    </a:cubicBezTo>
                    <a:cubicBezTo>
                      <a:pt x="15" y="2"/>
                      <a:pt x="0" y="36"/>
                      <a:pt x="0" y="36"/>
                    </a:cubicBezTo>
                    <a:cubicBezTo>
                      <a:pt x="16" y="26"/>
                      <a:pt x="35" y="56"/>
                      <a:pt x="55" y="55"/>
                    </a:cubicBezTo>
                    <a:cubicBezTo>
                      <a:pt x="69" y="55"/>
                      <a:pt x="80" y="43"/>
                      <a:pt x="81" y="30"/>
                    </a:cubicBezTo>
                    <a:cubicBezTo>
                      <a:pt x="81" y="29"/>
                      <a:pt x="63" y="17"/>
                      <a:pt x="4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19" tIns="60960" rIns="121919" bIns="60960" numCol="1" anchor="t" anchorCtr="0" compatLnSpc="1"/>
              <a:lstStyle/>
              <a:p>
                <a:endParaRPr lang="en-US" sz="2270">
                  <a:latin typeface="+mn-ea"/>
                </a:endParaRPr>
              </a:p>
            </p:txBody>
          </p:sp>
          <p:sp>
            <p:nvSpPr>
              <p:cNvPr id="107" name="Freeform 168"/>
              <p:cNvSpPr/>
              <p:nvPr/>
            </p:nvSpPr>
            <p:spPr bwMode="auto">
              <a:xfrm>
                <a:off x="8947150" y="2522538"/>
                <a:ext cx="111125" cy="138113"/>
              </a:xfrm>
              <a:custGeom>
                <a:avLst/>
                <a:gdLst>
                  <a:gd name="T0" fmla="*/ 29 w 48"/>
                  <a:gd name="T1" fmla="*/ 26 h 60"/>
                  <a:gd name="T2" fmla="*/ 13 w 48"/>
                  <a:gd name="T3" fmla="*/ 5 h 60"/>
                  <a:gd name="T4" fmla="*/ 32 w 48"/>
                  <a:gd name="T5" fmla="*/ 27 h 60"/>
                  <a:gd name="T6" fmla="*/ 37 w 48"/>
                  <a:gd name="T7" fmla="*/ 53 h 60"/>
                  <a:gd name="T8" fmla="*/ 44 w 48"/>
                  <a:gd name="T9" fmla="*/ 27 h 60"/>
                  <a:gd name="T10" fmla="*/ 3 w 48"/>
                  <a:gd name="T11" fmla="*/ 0 h 60"/>
                  <a:gd name="T12" fmla="*/ 6 w 48"/>
                  <a:gd name="T13" fmla="*/ 45 h 60"/>
                  <a:gd name="T14" fmla="*/ 32 w 48"/>
                  <a:gd name="T15" fmla="*/ 56 h 60"/>
                  <a:gd name="T16" fmla="*/ 29 w 48"/>
                  <a:gd name="T17"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0">
                    <a:moveTo>
                      <a:pt x="29" y="26"/>
                    </a:moveTo>
                    <a:cubicBezTo>
                      <a:pt x="25" y="17"/>
                      <a:pt x="20" y="10"/>
                      <a:pt x="13" y="5"/>
                    </a:cubicBezTo>
                    <a:cubicBezTo>
                      <a:pt x="21" y="9"/>
                      <a:pt x="28" y="17"/>
                      <a:pt x="32" y="27"/>
                    </a:cubicBezTo>
                    <a:cubicBezTo>
                      <a:pt x="36" y="36"/>
                      <a:pt x="38" y="45"/>
                      <a:pt x="37" y="53"/>
                    </a:cubicBezTo>
                    <a:cubicBezTo>
                      <a:pt x="45" y="48"/>
                      <a:pt x="48" y="37"/>
                      <a:pt x="44" y="27"/>
                    </a:cubicBezTo>
                    <a:cubicBezTo>
                      <a:pt x="32" y="1"/>
                      <a:pt x="3" y="0"/>
                      <a:pt x="3" y="0"/>
                    </a:cubicBezTo>
                    <a:cubicBezTo>
                      <a:pt x="15" y="9"/>
                      <a:pt x="0" y="31"/>
                      <a:pt x="6" y="45"/>
                    </a:cubicBezTo>
                    <a:cubicBezTo>
                      <a:pt x="10" y="55"/>
                      <a:pt x="22" y="60"/>
                      <a:pt x="32" y="56"/>
                    </a:cubicBezTo>
                    <a:cubicBezTo>
                      <a:pt x="32" y="56"/>
                      <a:pt x="35" y="40"/>
                      <a:pt x="2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19" tIns="60960" rIns="121919" bIns="60960" numCol="1" anchor="t" anchorCtr="0" compatLnSpc="1"/>
              <a:lstStyle/>
              <a:p>
                <a:endParaRPr lang="en-US" sz="2270">
                  <a:latin typeface="+mn-ea"/>
                </a:endParaRPr>
              </a:p>
            </p:txBody>
          </p:sp>
        </p:grpSp>
      </p:grpSp>
      <p:grpSp>
        <p:nvGrpSpPr>
          <p:cNvPr id="108" name="组合 107"/>
          <p:cNvGrpSpPr/>
          <p:nvPr/>
        </p:nvGrpSpPr>
        <p:grpSpPr>
          <a:xfrm>
            <a:off x="1408348" y="4962462"/>
            <a:ext cx="915720" cy="915720"/>
            <a:chOff x="6465970" y="2689211"/>
            <a:chExt cx="686790" cy="686790"/>
          </a:xfrm>
        </p:grpSpPr>
        <p:sp>
          <p:nvSpPr>
            <p:cNvPr id="109" name="Oval 19"/>
            <p:cNvSpPr/>
            <p:nvPr/>
          </p:nvSpPr>
          <p:spPr>
            <a:xfrm>
              <a:off x="6465970" y="2689211"/>
              <a:ext cx="686790" cy="686790"/>
            </a:xfrm>
            <a:prstGeom prst="ellipse">
              <a:avLst/>
            </a:prstGeom>
            <a:solidFill>
              <a:srgbClr val="2272AB"/>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0960" tIns="0" rIns="0" rtlCol="0" anchor="ctr"/>
            <a:lstStyle/>
            <a:p>
              <a:pPr algn="ctr"/>
              <a:endParaRPr lang="en-US" sz="3200" dirty="0">
                <a:solidFill>
                  <a:schemeClr val="bg1"/>
                </a:solidFill>
                <a:latin typeface="+mn-ea"/>
              </a:endParaRPr>
            </a:p>
          </p:txBody>
        </p:sp>
        <p:sp>
          <p:nvSpPr>
            <p:cNvPr id="110" name="Freeform 116"/>
            <p:cNvSpPr>
              <a:spLocks noEditPoints="1"/>
            </p:cNvSpPr>
            <p:nvPr/>
          </p:nvSpPr>
          <p:spPr bwMode="auto">
            <a:xfrm>
              <a:off x="6638303" y="2855173"/>
              <a:ext cx="350838" cy="309563"/>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121919" tIns="60960" rIns="121919" bIns="60960" numCol="1" anchor="t" anchorCtr="0" compatLnSpc="1"/>
            <a:lstStyle/>
            <a:p>
              <a:endParaRPr lang="en-US" sz="2270">
                <a:latin typeface="+mn-ea"/>
              </a:endParaRPr>
            </a:p>
          </p:txBody>
        </p:sp>
      </p:gr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60924" y="115956"/>
            <a:ext cx="2129644" cy="638893"/>
          </a:xfrm>
          <a:prstGeom prst="rect">
            <a:avLst/>
          </a:prstGeom>
        </p:spPr>
      </p:pic>
      <p:sp>
        <p:nvSpPr>
          <p:cNvPr id="2" name="文本框 1"/>
          <p:cNvSpPr txBox="1"/>
          <p:nvPr/>
        </p:nvSpPr>
        <p:spPr>
          <a:xfrm>
            <a:off x="2403475" y="1859280"/>
            <a:ext cx="7918450" cy="3969385"/>
          </a:xfrm>
          <a:prstGeom prst="rect">
            <a:avLst/>
          </a:prstGeom>
          <a:noFill/>
        </p:spPr>
        <p:txBody>
          <a:bodyPr wrap="square" rtlCol="0" anchor="t">
            <a:spAutoFit/>
          </a:bodyPr>
          <a:p>
            <a:pPr marL="285750" indent="-285750">
              <a:buFont typeface="Arial" panose="020B0604020202020204" pitchFamily="34" charset="0"/>
              <a:buChar char="•"/>
            </a:pPr>
            <a:r>
              <a:rPr lang="zh-CN" altLang="en-US">
                <a:solidFill>
                  <a:schemeClr val="accent2">
                    <a:lumMod val="75000"/>
                  </a:schemeClr>
                </a:solidFill>
              </a:rPr>
              <a:t>OLAP工作负载效率高，但不会完全牺牲OLTP性能。</a:t>
            </a:r>
            <a:r>
              <a:rPr lang="zh-CN" altLang="en-US"/>
              <a:t>例如，并发数据修改是仪表板场景中的常见用例，其中多个线程使用OLTP查询更新数据，而其他线程同时运行驱动可视化的OLAP查询。</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solidFill>
                  <a:schemeClr val="accent2">
                    <a:lumMod val="75000"/>
                  </a:schemeClr>
                </a:solidFill>
              </a:rPr>
              <a:t>在数据库之间高效地传输表格。</a:t>
            </a:r>
            <a:r>
              <a:rPr lang="zh-CN" altLang="en-US"/>
              <a:t>由于数据库和应用程序运行在同一个进程中，因此地址空间也是如此，因此需要利用一个独特的机会来实现高效的数据共享。</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solidFill>
                  <a:schemeClr val="accent2">
                    <a:lumMod val="75000"/>
                  </a:schemeClr>
                </a:solidFill>
              </a:rPr>
              <a:t>高度的稳定性。</a:t>
            </a:r>
            <a:r>
              <a:rPr lang="zh-CN" altLang="en-US"/>
              <a:t>比如嵌入式数据库崩溃（如内存不足），它会将主机拖垮。因此</a:t>
            </a:r>
            <a:r>
              <a:rPr lang="zh-CN" altLang="en-US"/>
              <a:t>如果查询耗尽资源，需要能够干净地中止查询，并且系统需要优雅地适应资源争用。</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solidFill>
                  <a:schemeClr val="accent2">
                    <a:lumMod val="75000"/>
                  </a:schemeClr>
                </a:solidFill>
              </a:rPr>
              <a:t>“</a:t>
            </a:r>
            <a:r>
              <a:rPr lang="zh-CN" altLang="en-US">
                <a:solidFill>
                  <a:schemeClr val="accent2">
                    <a:lumMod val="75000"/>
                  </a:schemeClr>
                </a:solidFill>
              </a:rPr>
              <a:t>可嵌入性</a:t>
            </a:r>
            <a:r>
              <a:rPr lang="en-US" altLang="zh-CN">
                <a:solidFill>
                  <a:schemeClr val="accent2">
                    <a:lumMod val="75000"/>
                  </a:schemeClr>
                </a:solidFill>
              </a:rPr>
              <a:t>”</a:t>
            </a:r>
            <a:r>
              <a:rPr lang="zh-CN" altLang="en-US">
                <a:solidFill>
                  <a:schemeClr val="accent2">
                    <a:lumMod val="75000"/>
                  </a:schemeClr>
                </a:solidFill>
              </a:rPr>
              <a:t>和可移植性。</a:t>
            </a:r>
            <a:r>
              <a:rPr lang="zh-CN" altLang="en-US"/>
              <a:t>数据库要能在</a:t>
            </a:r>
            <a:r>
              <a:rPr lang="zh-CN" altLang="en-US">
                <a:sym typeface="+mn-ea"/>
              </a:rPr>
              <a:t>任何</a:t>
            </a:r>
            <a:r>
              <a:rPr lang="zh-CN" altLang="en-US"/>
              <a:t>主机运行</a:t>
            </a:r>
            <a:r>
              <a:rPr lang="zh-CN" altLang="en-US">
                <a:sym typeface="+mn-ea"/>
              </a:rPr>
              <a:t>环境</a:t>
            </a:r>
            <a:r>
              <a:rPr lang="zh-CN" altLang="en-US"/>
              <a:t>中运行。</a:t>
            </a:r>
            <a:r>
              <a:rPr lang="zh-CN" altLang="en-US">
                <a:sym typeface="+mn-ea"/>
              </a:rPr>
              <a:t>编译或运行时对外部库的依赖</a:t>
            </a:r>
            <a:r>
              <a:rPr lang="zh-CN" altLang="en-US"/>
              <a:t>已经被</a:t>
            </a:r>
            <a:r>
              <a:rPr lang="zh-CN" altLang="en-US"/>
              <a:t>发现是有问题的。</a:t>
            </a:r>
            <a:endParaRPr lang="zh-CN" altLang="en-US"/>
          </a:p>
        </p:txBody>
      </p:sp>
      <p:sp>
        <p:nvSpPr>
          <p:cNvPr id="6" name="文本框 5"/>
          <p:cNvSpPr txBox="1"/>
          <p:nvPr/>
        </p:nvSpPr>
        <p:spPr>
          <a:xfrm>
            <a:off x="990600" y="1278255"/>
            <a:ext cx="4648835" cy="460375"/>
          </a:xfrm>
          <a:prstGeom prst="rect">
            <a:avLst/>
          </a:prstGeom>
          <a:noFill/>
        </p:spPr>
        <p:txBody>
          <a:bodyPr wrap="square" rtlCol="0" anchor="t">
            <a:spAutoFit/>
          </a:bodyPr>
          <a:p>
            <a:r>
              <a:rPr lang="zh-CN" altLang="en-US" sz="2400"/>
              <a:t>嵌入式分析数据库的要求:</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33574" y="850897"/>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571323" y="378757"/>
            <a:ext cx="401781" cy="2432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sz="2270"/>
          </a:p>
        </p:txBody>
      </p:sp>
      <p:sp>
        <p:nvSpPr>
          <p:cNvPr id="11" name="TextBox 22"/>
          <p:cNvSpPr txBox="1"/>
          <p:nvPr/>
        </p:nvSpPr>
        <p:spPr>
          <a:xfrm>
            <a:off x="990768" y="292103"/>
            <a:ext cx="8851900" cy="417830"/>
          </a:xfrm>
          <a:prstGeom prst="rect">
            <a:avLst/>
          </a:prstGeom>
          <a:noFill/>
        </p:spPr>
        <p:txBody>
          <a:bodyPr wrap="square" lIns="91428" tIns="45714" rIns="91428" bIns="45714" rtlCol="0">
            <a:spAutoFit/>
          </a:bodyPr>
          <a:lstStyle/>
          <a:p>
            <a:r>
              <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rPr>
              <a:t>研究背景</a:t>
            </a:r>
            <a:endPar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60924" y="115956"/>
            <a:ext cx="2129644" cy="638893"/>
          </a:xfrm>
          <a:prstGeom prst="rect">
            <a:avLst/>
          </a:prstGeom>
        </p:spPr>
      </p:pic>
      <p:sp>
        <p:nvSpPr>
          <p:cNvPr id="7" name="文本框 6"/>
          <p:cNvSpPr txBox="1"/>
          <p:nvPr/>
        </p:nvSpPr>
        <p:spPr>
          <a:xfrm>
            <a:off x="2182495" y="2209165"/>
            <a:ext cx="7660005" cy="2306955"/>
          </a:xfrm>
          <a:prstGeom prst="rect">
            <a:avLst/>
          </a:prstGeom>
          <a:noFill/>
        </p:spPr>
        <p:txBody>
          <a:bodyPr wrap="square" rtlCol="0" anchor="t">
            <a:spAutoFit/>
          </a:bodyPr>
          <a:p>
            <a:r>
              <a:rPr lang="en-US" altLang="zh-CN"/>
              <a:t>	</a:t>
            </a:r>
            <a:r>
              <a:rPr lang="zh-CN" altLang="en-US"/>
              <a:t>本文中</a:t>
            </a:r>
            <a:r>
              <a:rPr lang="zh-CN" altLang="en-US">
                <a:solidFill>
                  <a:srgbClr val="FF0000"/>
                </a:solidFill>
              </a:rPr>
              <a:t>DuckDB</a:t>
            </a:r>
            <a:r>
              <a:rPr lang="zh-CN" altLang="en-US"/>
              <a:t>是一种新的专用嵌入式关系数据库管理系统。</a:t>
            </a:r>
            <a:r>
              <a:rPr lang="en-US" altLang="zh-CN"/>
              <a:t>	</a:t>
            </a:r>
            <a:r>
              <a:rPr lang="zh-CN" altLang="en-US"/>
              <a:t>DuckDB是被设计来广泛使用的，在每次提交时都会运行数百万个测试查询，以确保正确的操作和SQL接口的完整性。</a:t>
            </a:r>
            <a:r>
              <a:rPr lang="zh-CN" altLang="en-US">
                <a:sym typeface="+mn-ea"/>
              </a:rPr>
              <a:t>DuckDB的</a:t>
            </a:r>
            <a:r>
              <a:rPr lang="zh-CN" altLang="en-US"/>
              <a:t>演示将在一个小设备上与其他系统进行比较。查看者可以</a:t>
            </a:r>
            <a:r>
              <a:rPr lang="zh-CN" altLang="en-US"/>
              <a:t>增加处理的数据集的大小，并随着数据集大小的变化观察各种指标，如CPU负载和内存压力。这将展示DuckDB在分析嵌入式数据分析方面的性能。</a:t>
            </a:r>
            <a:endParaRPr lang="zh-CN" altLang="en-US"/>
          </a:p>
          <a:p>
            <a:endParaRPr lang="zh-CN" altLang="en-US"/>
          </a:p>
          <a:p>
            <a:r>
              <a:rPr lang="en-US" altLang="zh-CN"/>
              <a:t>	</a:t>
            </a:r>
            <a:r>
              <a:rPr lang="zh-CN" altLang="en-US">
                <a:sym typeface="+mn-ea"/>
              </a:rPr>
              <a:t>DuckDB作为开源软件在许可的麻省理工学院许可下可用。</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761832" y="762000"/>
            <a:ext cx="6858000" cy="53340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70"/>
          </a:p>
        </p:txBody>
      </p:sp>
      <p:sp>
        <p:nvSpPr>
          <p:cNvPr id="5" name="等腰三角形 4"/>
          <p:cNvSpPr/>
          <p:nvPr/>
        </p:nvSpPr>
        <p:spPr>
          <a:xfrm rot="5400000">
            <a:off x="-237956" y="2809875"/>
            <a:ext cx="1905000" cy="142875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70"/>
          </a:p>
        </p:txBody>
      </p:sp>
      <p:sp>
        <p:nvSpPr>
          <p:cNvPr id="6" name="TextBox 3"/>
          <p:cNvSpPr txBox="1"/>
          <p:nvPr/>
        </p:nvSpPr>
        <p:spPr>
          <a:xfrm>
            <a:off x="1619420" y="2419350"/>
            <a:ext cx="2476500" cy="2061210"/>
          </a:xfrm>
          <a:prstGeom prst="rect">
            <a:avLst/>
          </a:prstGeom>
          <a:noFill/>
          <a:effectLst>
            <a:outerShdw blurRad="50800" dist="38100" algn="l" rotWithShape="0">
              <a:prstClr val="black">
                <a:alpha val="40000"/>
              </a:prstClr>
            </a:outerShdw>
          </a:effectLst>
        </p:spPr>
        <p:txBody>
          <a:bodyPr>
            <a:spAutoFit/>
          </a:bodyPr>
          <a:lstStyle/>
          <a:p>
            <a:pPr>
              <a:defRPr/>
            </a:pPr>
            <a:r>
              <a:rPr lang="en-US" altLang="zh-CN" sz="12800" b="1" dirty="0">
                <a:solidFill>
                  <a:schemeClr val="bg1"/>
                </a:solidFill>
                <a:latin typeface="Arial Black" panose="020B0A04020102020204" pitchFamily="34" charset="0"/>
                <a:ea typeface="时尚中黑简体" pitchFamily="2" charset="-122"/>
                <a:sym typeface="+mn-ea"/>
              </a:rPr>
              <a:t>02</a:t>
            </a:r>
            <a:endParaRPr lang="zh-CN" altLang="en-US" sz="128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5303520" y="3429000"/>
            <a:ext cx="6990715" cy="1270"/>
          </a:xfrm>
          <a:prstGeom prst="line">
            <a:avLst/>
          </a:prstGeom>
          <a:ln w="28575" cmpd="sng">
            <a:solidFill>
              <a:srgbClr val="004E98"/>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6096169" y="2547355"/>
            <a:ext cx="5382684" cy="650928"/>
            <a:chOff x="4572000" y="1910517"/>
            <a:chExt cx="4037013" cy="488196"/>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70"/>
            </a:p>
          </p:txBody>
        </p:sp>
        <p:sp>
          <p:nvSpPr>
            <p:cNvPr id="10" name="TextBox 6"/>
            <p:cNvSpPr txBox="1">
              <a:spLocks noChangeArrowheads="1"/>
            </p:cNvSpPr>
            <p:nvPr/>
          </p:nvSpPr>
          <p:spPr bwMode="auto">
            <a:xfrm>
              <a:off x="4679950" y="1910517"/>
              <a:ext cx="3929063" cy="43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dirty="0">
                  <a:solidFill>
                    <a:schemeClr val="bg1"/>
                  </a:solidFill>
                  <a:latin typeface="微软雅黑" panose="020B0503020204020204" pitchFamily="34" charset="-122"/>
                  <a:ea typeface="微软雅黑" panose="020B0503020204020204" pitchFamily="34" charset="-122"/>
                </a:rPr>
                <a:t>设计与实现</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33574" y="850897"/>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571323" y="378757"/>
            <a:ext cx="401781" cy="2432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sz="2270"/>
          </a:p>
        </p:txBody>
      </p:sp>
      <p:sp>
        <p:nvSpPr>
          <p:cNvPr id="11" name="TextBox 22"/>
          <p:cNvSpPr txBox="1"/>
          <p:nvPr/>
        </p:nvSpPr>
        <p:spPr>
          <a:xfrm>
            <a:off x="990768" y="292103"/>
            <a:ext cx="8851900" cy="417830"/>
          </a:xfrm>
          <a:prstGeom prst="rect">
            <a:avLst/>
          </a:prstGeom>
          <a:noFill/>
        </p:spPr>
        <p:txBody>
          <a:bodyPr wrap="square" lIns="91428" tIns="45714" rIns="91428" bIns="45714" rtlCol="0">
            <a:spAutoFit/>
          </a:bodyPr>
          <a:lstStyle/>
          <a:p>
            <a:r>
              <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rPr>
              <a:t>设计与实现</a:t>
            </a:r>
            <a:endPar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60924" y="115956"/>
            <a:ext cx="2129644" cy="638893"/>
          </a:xfrm>
          <a:prstGeom prst="rect">
            <a:avLst/>
          </a:prstGeom>
        </p:spPr>
      </p:pic>
      <p:sp>
        <p:nvSpPr>
          <p:cNvPr id="2" name="文本框 1"/>
          <p:cNvSpPr txBox="1"/>
          <p:nvPr/>
        </p:nvSpPr>
        <p:spPr>
          <a:xfrm>
            <a:off x="546735" y="850900"/>
            <a:ext cx="8260080" cy="368300"/>
          </a:xfrm>
          <a:prstGeom prst="rect">
            <a:avLst/>
          </a:prstGeom>
          <a:noFill/>
        </p:spPr>
        <p:txBody>
          <a:bodyPr wrap="square" rtlCol="0" anchor="t">
            <a:spAutoFit/>
          </a:bodyPr>
          <a:p>
            <a:r>
              <a:rPr lang="zh-CN" altLang="en-US"/>
              <a:t>DuckDB的设计决策是由它的预期用例:</a:t>
            </a:r>
            <a:r>
              <a:rPr lang="zh-CN" altLang="en-US">
                <a:solidFill>
                  <a:srgbClr val="FF0000"/>
                </a:solidFill>
              </a:rPr>
              <a:t>嵌入式分析</a:t>
            </a:r>
            <a:r>
              <a:rPr lang="zh-CN" altLang="en-US"/>
              <a:t>来决定的。</a:t>
            </a:r>
            <a:endParaRPr lang="zh-CN" altLang="en-US"/>
          </a:p>
        </p:txBody>
      </p:sp>
      <p:sp>
        <p:nvSpPr>
          <p:cNvPr id="6" name="文本框 5"/>
          <p:cNvSpPr txBox="1"/>
          <p:nvPr/>
        </p:nvSpPr>
        <p:spPr>
          <a:xfrm>
            <a:off x="1489075" y="1316990"/>
            <a:ext cx="9540875" cy="1198880"/>
          </a:xfrm>
          <a:prstGeom prst="rect">
            <a:avLst/>
          </a:prstGeom>
          <a:noFill/>
        </p:spPr>
        <p:txBody>
          <a:bodyPr wrap="square" rtlCol="0" anchor="t">
            <a:spAutoFit/>
          </a:bodyPr>
          <a:p>
            <a:r>
              <a:rPr lang="zh-CN" altLang="en-US"/>
              <a:t>分离的</a:t>
            </a:r>
            <a:r>
              <a:rPr lang="zh-CN" altLang="en-US"/>
              <a:t>组件：解析器、逻辑规划器、优化器、物理规划器、执行引擎。</a:t>
            </a:r>
            <a:endParaRPr lang="zh-CN" altLang="en-US"/>
          </a:p>
          <a:p>
            <a:r>
              <a:rPr lang="zh-CN" altLang="en-US"/>
              <a:t>正交组件：事务、存储管理器。</a:t>
            </a:r>
            <a:endParaRPr lang="zh-CN" altLang="en-US"/>
          </a:p>
          <a:p>
            <a:r>
              <a:rPr lang="zh-CN" altLang="en-US"/>
              <a:t>         虽然Du</a:t>
            </a:r>
            <a:r>
              <a:rPr lang="en-US" altLang="zh-CN"/>
              <a:t>c</a:t>
            </a:r>
            <a:r>
              <a:rPr lang="zh-CN" altLang="en-US"/>
              <a:t>kDB是一类</a:t>
            </a:r>
            <a:r>
              <a:rPr lang="zh-CN" altLang="en-US">
                <a:sym typeface="+mn-ea"/>
              </a:rPr>
              <a:t>新</a:t>
            </a:r>
            <a:r>
              <a:rPr lang="zh-CN" altLang="en-US"/>
              <a:t>数据管理系统，但就其本身而言，Du</a:t>
            </a:r>
            <a:r>
              <a:rPr lang="en-US" altLang="zh-CN"/>
              <a:t>c</a:t>
            </a:r>
            <a:r>
              <a:rPr lang="zh-CN" altLang="en-US"/>
              <a:t>kDB的组件都不是革命性的。相反，它结合了最适合该</a:t>
            </a:r>
            <a:r>
              <a:rPr lang="zh-CN" altLang="en-US"/>
              <a:t>用例的最先进的方法和算法。</a:t>
            </a:r>
            <a:endParaRPr lang="zh-CN" altLang="en-US"/>
          </a:p>
        </p:txBody>
      </p:sp>
      <p:sp>
        <p:nvSpPr>
          <p:cNvPr id="9" name="文本框 8"/>
          <p:cNvSpPr txBox="1"/>
          <p:nvPr/>
        </p:nvSpPr>
        <p:spPr>
          <a:xfrm>
            <a:off x="1417320" y="2515870"/>
            <a:ext cx="9370695" cy="3415030"/>
          </a:xfrm>
          <a:prstGeom prst="rect">
            <a:avLst/>
          </a:prstGeom>
          <a:noFill/>
        </p:spPr>
        <p:txBody>
          <a:bodyPr wrap="square" rtlCol="0" anchor="t">
            <a:spAutoFit/>
          </a:bodyPr>
          <a:p>
            <a:r>
              <a:rPr lang="en-US" altLang="zh-CN"/>
              <a:t>	</a:t>
            </a:r>
            <a:r>
              <a:rPr lang="zh-CN" altLang="en-US"/>
              <a:t>作为一个嵌入式数据库，DuckDB没有客户端协议接口或服务器进程，而是使用C/C++ API访问。此外，DuckDB提供了一个SQLite兼容层，允许以前使用SQLite的应用程序通过</a:t>
            </a:r>
            <a:r>
              <a:rPr lang="zh-CN" altLang="en-US">
                <a:solidFill>
                  <a:srgbClr val="FF0000"/>
                </a:solidFill>
              </a:rPr>
              <a:t>重新链接</a:t>
            </a:r>
            <a:r>
              <a:rPr lang="zh-CN" altLang="en-US"/>
              <a:t>或</a:t>
            </a:r>
            <a:r>
              <a:rPr lang="zh-CN" altLang="en-US">
                <a:solidFill>
                  <a:srgbClr val="FF0000"/>
                </a:solidFill>
              </a:rPr>
              <a:t>库重载</a:t>
            </a:r>
            <a:r>
              <a:rPr lang="zh-CN" altLang="en-US"/>
              <a:t>来使用DuckDB，也为R和Python实现了数据库API。</a:t>
            </a:r>
            <a:endParaRPr lang="zh-CN" altLang="en-US"/>
          </a:p>
          <a:p>
            <a:r>
              <a:rPr lang="en-US" altLang="zh-CN"/>
              <a:t>	</a:t>
            </a:r>
            <a:r>
              <a:rPr lang="zh-CN" altLang="en-US">
                <a:solidFill>
                  <a:schemeClr val="accent5"/>
                </a:solidFill>
              </a:rPr>
              <a:t>SQL解析器</a:t>
            </a:r>
            <a:r>
              <a:rPr lang="zh-CN" altLang="en-US"/>
              <a:t>是从Postgres的SQL解析器中派生出来并尽可能精简。这样为DuckDB提供了一个功能齐全且稳定的解析器，以处理其输入的最不稳定的</a:t>
            </a:r>
            <a:r>
              <a:rPr lang="zh-CN" altLang="en-US">
                <a:solidFill>
                  <a:srgbClr val="FF0000"/>
                </a:solidFill>
              </a:rPr>
              <a:t>SQL查询</a:t>
            </a:r>
            <a:r>
              <a:rPr lang="zh-CN" altLang="en-US"/>
              <a:t>。解析器将一个SQL查询字符串作为输入，并返回一个C结构的解析树。然后，这个解析树被立即转换成我们自己的C++类解析树，以限制Postgres数据结构的范围。该解析树由</a:t>
            </a:r>
            <a:r>
              <a:rPr lang="zh-CN" altLang="en-US">
                <a:solidFill>
                  <a:srgbClr val="FF0000"/>
                </a:solidFill>
              </a:rPr>
              <a:t>语句</a:t>
            </a:r>
            <a:r>
              <a:rPr lang="zh-CN" altLang="en-US">
                <a:solidFill>
                  <a:srgbClr val="FF0000"/>
                </a:solidFill>
                <a:sym typeface="+mn-ea"/>
              </a:rPr>
              <a:t>和表达式</a:t>
            </a:r>
            <a:r>
              <a:rPr lang="zh-CN" altLang="en-US"/>
              <a:t>组成。</a:t>
            </a:r>
            <a:endParaRPr lang="zh-CN" altLang="en-US"/>
          </a:p>
          <a:p>
            <a:r>
              <a:rPr lang="en-US" altLang="zh-CN"/>
              <a:t>	</a:t>
            </a:r>
            <a:r>
              <a:rPr lang="zh-CN" altLang="en-US" sz="1800">
                <a:solidFill>
                  <a:schemeClr val="accent5"/>
                </a:solidFill>
                <a:sym typeface="+mn-ea"/>
              </a:rPr>
              <a:t>逻辑规划器</a:t>
            </a:r>
            <a:r>
              <a:rPr lang="zh-CN" altLang="en-US"/>
              <a:t>由两部分组成：绑定器和计划生成器。绑定器解析所有引用模式对象的表达式，如表或视图及其列名和类型。逻辑计划生成器将解析树转换为基本逻辑查询操作符树，如扫描、过滤、项目等。DuckDB对存储的数据进行统计，作为计划过程的一部分，这些数据通过不同的表达式树传播。这些统计信息在优化器本身中使用，并且还用于在需要时通过升级类型来防止整数溢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33574" y="850897"/>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571323" y="378757"/>
            <a:ext cx="401781" cy="2432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sz="2270"/>
          </a:p>
        </p:txBody>
      </p:sp>
      <p:sp>
        <p:nvSpPr>
          <p:cNvPr id="11" name="TextBox 22"/>
          <p:cNvSpPr txBox="1"/>
          <p:nvPr/>
        </p:nvSpPr>
        <p:spPr>
          <a:xfrm>
            <a:off x="990768" y="292103"/>
            <a:ext cx="8851900" cy="417830"/>
          </a:xfrm>
          <a:prstGeom prst="rect">
            <a:avLst/>
          </a:prstGeom>
          <a:noFill/>
        </p:spPr>
        <p:txBody>
          <a:bodyPr wrap="square" lIns="91428" tIns="45714" rIns="91428" bIns="45714" rtlCol="0">
            <a:spAutoFit/>
          </a:bodyPr>
          <a:lstStyle/>
          <a:p>
            <a:r>
              <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rPr>
              <a:t>设计与实现</a:t>
            </a:r>
            <a:endParaRPr lang="zh-CN" altLang="en-US" sz="213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60924" y="115956"/>
            <a:ext cx="2129644" cy="638893"/>
          </a:xfrm>
          <a:prstGeom prst="rect">
            <a:avLst/>
          </a:prstGeom>
        </p:spPr>
      </p:pic>
      <p:sp>
        <p:nvSpPr>
          <p:cNvPr id="8" name="文本框 7"/>
          <p:cNvSpPr txBox="1"/>
          <p:nvPr/>
        </p:nvSpPr>
        <p:spPr>
          <a:xfrm>
            <a:off x="1417320" y="1148080"/>
            <a:ext cx="9370695" cy="5077460"/>
          </a:xfrm>
          <a:prstGeom prst="rect">
            <a:avLst/>
          </a:prstGeom>
          <a:noFill/>
        </p:spPr>
        <p:txBody>
          <a:bodyPr wrap="square" rtlCol="0" anchor="t">
            <a:spAutoFit/>
          </a:bodyPr>
          <a:p>
            <a:r>
              <a:rPr lang="en-US" altLang="zh-CN"/>
              <a:t>	</a:t>
            </a:r>
            <a:r>
              <a:rPr lang="zh-CN" altLang="en-US" sz="1800">
                <a:solidFill>
                  <a:schemeClr val="accent5"/>
                </a:solidFill>
              </a:rPr>
              <a:t>优化器</a:t>
            </a:r>
            <a:r>
              <a:rPr lang="zh-CN" altLang="en-US"/>
              <a:t>使用动态编程执行连接顺序优化，对于复杂的连接图采用一个贪婪的后退。它执行任意子查询的展平。此外，还有一组</a:t>
            </a:r>
            <a:r>
              <a:rPr lang="zh-CN" altLang="en-US">
                <a:solidFill>
                  <a:srgbClr val="FF0000"/>
                </a:solidFill>
              </a:rPr>
              <a:t>重写规则</a:t>
            </a:r>
            <a:r>
              <a:rPr lang="zh-CN" altLang="en-US"/>
              <a:t>，通过执行例如公共子表达式消除和常数折叠来简化表达式树。这个过程的结果是查询的优化逻辑计划。</a:t>
            </a:r>
            <a:endParaRPr lang="zh-CN" altLang="en-US"/>
          </a:p>
          <a:p>
            <a:r>
              <a:rPr lang="en-US" altLang="zh-CN"/>
              <a:t>	</a:t>
            </a:r>
            <a:r>
              <a:rPr lang="zh-CN" altLang="en-US">
                <a:solidFill>
                  <a:srgbClr val="4472C4"/>
                </a:solidFill>
              </a:rPr>
              <a:t>物理规划器</a:t>
            </a:r>
            <a:r>
              <a:rPr lang="zh-CN" altLang="en-US"/>
              <a:t>将逻辑规划转化为物理规划，在适当的地方选择合适的实现。例如，扫描可能决定使用现有索引，而不是基于选择性估计扫描基表，或者根据连接谓词在散列连接或合并连接之间切换。</a:t>
            </a:r>
            <a:endParaRPr lang="zh-CN" altLang="en-US"/>
          </a:p>
          <a:p>
            <a:r>
              <a:rPr lang="en-US" altLang="zh-CN"/>
              <a:t>	</a:t>
            </a:r>
            <a:r>
              <a:rPr lang="zh-CN" altLang="en-US"/>
              <a:t>DuckDB使用矢量化解释</a:t>
            </a:r>
            <a:r>
              <a:rPr lang="zh-CN" altLang="en-US">
                <a:solidFill>
                  <a:srgbClr val="4472C4"/>
                </a:solidFill>
              </a:rPr>
              <a:t>执行引擎</a:t>
            </a:r>
            <a:r>
              <a:rPr lang="zh-CN" altLang="en-US"/>
              <a:t>。在可移植性方面</a:t>
            </a:r>
            <a:r>
              <a:rPr lang="zh-CN" altLang="en-US"/>
              <a:t>，选择这种方法优于SQL查询的实时编译。准时制引擎依赖于大量的编译器库以及附加的可传递依赖。DuckDB使用</a:t>
            </a:r>
            <a:r>
              <a:rPr lang="zh-CN" altLang="en-US">
                <a:solidFill>
                  <a:srgbClr val="FF0000"/>
                </a:solidFill>
              </a:rPr>
              <a:t>固定最大值</a:t>
            </a:r>
            <a:r>
              <a:rPr lang="zh-CN" altLang="en-US"/>
              <a:t>(默认为1024)的向量。整数等固定长度类型存储为本机数组。可变长度值(如字符串)被表示为独立字符串堆中的本机指针数组。空值用一个单独的位向量来表示，只有当向量中出现空值时才会出现该位向量。这允许二进制向量操作的空向量的快速交叉，并避免冗余计算。为了避免当数据被过滤时数据在向量内过度移位，向量可以有选择向量，该选择向量是向量的偏移列表，说明向量的哪些索引是相关的。DuckDB包含一个支持关系运算符的向量操作的扩展库，这个库使用C++代码模板为所有支持的数据类型扩展代码。</a:t>
            </a:r>
            <a:endParaRPr lang="zh-CN" altLang="en-US"/>
          </a:p>
          <a:p>
            <a:r>
              <a:rPr lang="en-US" altLang="zh-CN"/>
              <a:t>	执行引擎在所谓的“</a:t>
            </a:r>
            <a:r>
              <a:rPr lang="en-US" altLang="zh-CN">
                <a:solidFill>
                  <a:srgbClr val="FF0000"/>
                </a:solidFill>
              </a:rPr>
              <a:t>矢量火山</a:t>
            </a:r>
            <a:r>
              <a:rPr lang="en-US" altLang="zh-CN"/>
              <a:t>”模型中执行查询。查询执行开始于从物理计划的根节点提取第一个“数据块”。块是结果集、查询中间表或基表的水平子集。该节点将从子节点递归地提取组块，最终到达扫描操作器，该操作器通过从持久表中读取来产生组块。这一直持续到到达根的块为空，此时查询完成。</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sld>
</file>

<file path=ppt/tags/tag1.xml><?xml version="1.0" encoding="utf-8"?>
<p:tagLst xmlns:p="http://schemas.openxmlformats.org/presentationml/2006/main">
  <p:tag name="MH" val="20151121191650"/>
  <p:tag name="MH_LIBRARY" val="GRAPHIC"/>
  <p:tag name="MH_TYPE" val="Other"/>
  <p:tag name="MH_ORDER" val="8"/>
</p:tagLst>
</file>

<file path=ppt/tags/tag2.xml><?xml version="1.0" encoding="utf-8"?>
<p:tagLst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3754</Words>
  <Application>WPS 演示</Application>
  <PresentationFormat>宽屏</PresentationFormat>
  <Paragraphs>119</Paragraphs>
  <Slides>16</Slides>
  <Notes>1</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16</vt:i4>
      </vt:variant>
    </vt:vector>
  </HeadingPairs>
  <TitlesOfParts>
    <vt:vector size="39" baseType="lpstr">
      <vt:lpstr>Arial</vt:lpstr>
      <vt:lpstr>宋体</vt:lpstr>
      <vt:lpstr>Wingdings</vt:lpstr>
      <vt:lpstr>Calibri</vt:lpstr>
      <vt:lpstr>FontAwesome</vt:lpstr>
      <vt:lpstr>GeosansLight</vt:lpstr>
      <vt:lpstr>Segoe Print</vt:lpstr>
      <vt:lpstr>New Cicle</vt:lpstr>
      <vt:lpstr>Verdana</vt:lpstr>
      <vt:lpstr>微软雅黑</vt:lpstr>
      <vt:lpstr>Consolas</vt:lpstr>
      <vt:lpstr>华文楷体</vt:lpstr>
      <vt:lpstr>方正粗谭黑简体</vt:lpstr>
      <vt:lpstr>黑体</vt:lpstr>
      <vt:lpstr>Arial Black</vt:lpstr>
      <vt:lpstr>时尚中黑简体</vt:lpstr>
      <vt:lpstr>楷体</vt:lpstr>
      <vt:lpstr>方正大黑简体</vt:lpstr>
      <vt:lpstr>Arial Unicode MS</vt:lpstr>
      <vt:lpstr>华光黑体_CNKI</vt:lpstr>
      <vt:lpstr>Times New Roman</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LGY</cp:lastModifiedBy>
  <cp:revision>467</cp:revision>
  <dcterms:created xsi:type="dcterms:W3CDTF">2013-09-23T19:24:00Z</dcterms:created>
  <dcterms:modified xsi:type="dcterms:W3CDTF">2020-12-10T11:48:07Z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