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ato"/>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regular.fntdata"/><Relationship Id="rId16" Type="http://schemas.openxmlformats.org/officeDocument/2006/relationships/slide" Target="slides/slide10.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ad8e254bb_1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5ad8e254bb_1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56f938ab7c_0_16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56f938ab7c_0_1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6f938ab7c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56f938ab7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6f938ab7c_0_4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56f938ab7c_0_4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6f938ab7c_0_8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56f938ab7c_0_8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6f938ab7c_0_1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56f938ab7c_0_1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ee12c5700_1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fee12c5700_1_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c8a189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c8a189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6f938ab7c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56f938ab7c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ee12c5700_1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fee12c5700_1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2" name="Google Shape;52;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53" name="Google Shape;53;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1">
  <p:cSld name="TITLE_2">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57" name="Google Shape;57;p14"/>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63" name="Google Shape;63;p1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4" name="Google Shape;64;p1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5" name="Google Shape;65;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66" name="Shape 66"/>
        <p:cNvGrpSpPr/>
        <p:nvPr/>
      </p:nvGrpSpPr>
      <p:grpSpPr>
        <a:xfrm>
          <a:off x="0" y="0"/>
          <a:ext cx="0" cy="0"/>
          <a:chOff x="0" y="0"/>
          <a:chExt cx="0" cy="0"/>
        </a:xfrm>
      </p:grpSpPr>
      <p:sp>
        <p:nvSpPr>
          <p:cNvPr id="67" name="Google Shape;67;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68" name="Shape 68"/>
        <p:cNvGrpSpPr/>
        <p:nvPr/>
      </p:nvGrpSpPr>
      <p:grpSpPr>
        <a:xfrm>
          <a:off x="0" y="0"/>
          <a:ext cx="0" cy="0"/>
          <a:chOff x="0" y="0"/>
          <a:chExt cx="0" cy="0"/>
        </a:xfrm>
      </p:grpSpPr>
      <p:sp>
        <p:nvSpPr>
          <p:cNvPr id="69" name="Google Shape;69;p1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70" name="Google Shape;70;p18"/>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71" name="Google Shape;71;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2" name="Google Shape;72;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3" name="Google Shape;73;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id="75" name="Google Shape;75;p19"/>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76" name="Google Shape;76;p1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sz="4800">
                <a:solidFill>
                  <a:srgbClr val="FFFFFF"/>
                </a:solidFill>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7" name="Google Shape;77;p19"/>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pic>
        <p:nvPicPr>
          <p:cNvPr id="78" name="Google Shape;78;p19"/>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81" name="Shape 81"/>
        <p:cNvGrpSpPr/>
        <p:nvPr/>
      </p:nvGrpSpPr>
      <p:grpSpPr>
        <a:xfrm>
          <a:off x="0" y="0"/>
          <a:ext cx="0" cy="0"/>
          <a:chOff x="0" y="0"/>
          <a:chExt cx="0" cy="0"/>
        </a:xfrm>
      </p:grpSpPr>
      <p:pic>
        <p:nvPicPr>
          <p:cNvPr id="82" name="Google Shape;82;p21"/>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83" name="Shape 83"/>
        <p:cNvGrpSpPr/>
        <p:nvPr/>
      </p:nvGrpSpPr>
      <p:grpSpPr>
        <a:xfrm>
          <a:off x="0" y="0"/>
          <a:ext cx="0" cy="0"/>
          <a:chOff x="0" y="0"/>
          <a:chExt cx="0" cy="0"/>
        </a:xfrm>
      </p:grpSpPr>
      <p:pic>
        <p:nvPicPr>
          <p:cNvPr id="84" name="Google Shape;84;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5" name="Google Shape;85;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6" name="Google Shape;86;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87" name="Google Shape;87;p2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88" name="Google Shape;88;p2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
        <p:nvSpPr>
          <p:cNvPr id="89" name="Google Shape;89;p2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90" name="Shape 90"/>
        <p:cNvGrpSpPr/>
        <p:nvPr/>
      </p:nvGrpSpPr>
      <p:grpSpPr>
        <a:xfrm>
          <a:off x="0" y="0"/>
          <a:ext cx="0" cy="0"/>
          <a:chOff x="0" y="0"/>
          <a:chExt cx="0" cy="0"/>
        </a:xfrm>
      </p:grpSpPr>
      <p:pic>
        <p:nvPicPr>
          <p:cNvPr id="91" name="Google Shape;91;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94" name="Google Shape;94;p2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95" name="Google Shape;95;p2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
        <p:nvSpPr>
          <p:cNvPr id="96" name="Google Shape;96;p2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97" name="Shape 97"/>
        <p:cNvGrpSpPr/>
        <p:nvPr/>
      </p:nvGrpSpPr>
      <p:grpSpPr>
        <a:xfrm>
          <a:off x="0" y="0"/>
          <a:ext cx="0" cy="0"/>
          <a:chOff x="0" y="0"/>
          <a:chExt cx="0" cy="0"/>
        </a:xfrm>
      </p:grpSpPr>
      <p:sp>
        <p:nvSpPr>
          <p:cNvPr id="98" name="Google Shape;98;p2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99" name="Google Shape;99;p2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pic>
        <p:nvPicPr>
          <p:cNvPr id="100" name="Google Shape;100;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1" name="Google Shape;101;p2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02" name="Google Shape;102;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3" name="Google Shape;103;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4" name="Google Shape;104;p2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05" name="Google Shape;105;p2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106" name="Shape 106"/>
        <p:cNvGrpSpPr/>
        <p:nvPr/>
      </p:nvGrpSpPr>
      <p:grpSpPr>
        <a:xfrm>
          <a:off x="0" y="0"/>
          <a:ext cx="0" cy="0"/>
          <a:chOff x="0" y="0"/>
          <a:chExt cx="0" cy="0"/>
        </a:xfrm>
      </p:grpSpPr>
      <p:sp>
        <p:nvSpPr>
          <p:cNvPr id="107" name="Google Shape;107;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08" name="Google Shape;108;p2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pic>
        <p:nvPicPr>
          <p:cNvPr id="109" name="Google Shape;109;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0" name="Google Shape;110;p2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11" name="Google Shape;111;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2" name="Google Shape;112;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3" name="Google Shape;113;p2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14" name="Google Shape;114;p2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15" name="Google Shape;115;p2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16" name="Google Shape;116;p2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117" name="Shape 117"/>
        <p:cNvGrpSpPr/>
        <p:nvPr/>
      </p:nvGrpSpPr>
      <p:grpSpPr>
        <a:xfrm>
          <a:off x="0" y="0"/>
          <a:ext cx="0" cy="0"/>
          <a:chOff x="0" y="0"/>
          <a:chExt cx="0" cy="0"/>
        </a:xfrm>
      </p:grpSpPr>
      <p:sp>
        <p:nvSpPr>
          <p:cNvPr id="118" name="Google Shape;118;p2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1600">
                <a:solidFill>
                  <a:srgbClr val="0A1852"/>
                </a:solidFill>
              </a:defRPr>
            </a:lvl1pPr>
            <a:lvl2pPr lvl="1" rtl="0" algn="l">
              <a:lnSpc>
                <a:spcPct val="150000"/>
              </a:lnSpc>
              <a:spcBef>
                <a:spcPts val="1600"/>
              </a:spcBef>
              <a:spcAft>
                <a:spcPts val="0"/>
              </a:spcAft>
              <a:buSzPts val="1400"/>
              <a:buNone/>
              <a:defRPr sz="1600">
                <a:solidFill>
                  <a:srgbClr val="0A1852"/>
                </a:solidFill>
              </a:defRPr>
            </a:lvl2pPr>
            <a:lvl3pPr lvl="2" rtl="0" algn="l">
              <a:lnSpc>
                <a:spcPct val="150000"/>
              </a:lnSpc>
              <a:spcBef>
                <a:spcPts val="1600"/>
              </a:spcBef>
              <a:spcAft>
                <a:spcPts val="0"/>
              </a:spcAft>
              <a:buSzPts val="1400"/>
              <a:buNone/>
              <a:defRPr sz="1600">
                <a:solidFill>
                  <a:srgbClr val="0A1852"/>
                </a:solidFill>
              </a:defRPr>
            </a:lvl3pPr>
            <a:lvl4pPr lvl="3" rtl="0" algn="l">
              <a:lnSpc>
                <a:spcPct val="150000"/>
              </a:lnSpc>
              <a:spcBef>
                <a:spcPts val="1600"/>
              </a:spcBef>
              <a:spcAft>
                <a:spcPts val="0"/>
              </a:spcAft>
              <a:buSzPts val="1400"/>
              <a:buNone/>
              <a:defRPr sz="1600">
                <a:solidFill>
                  <a:srgbClr val="0A1852"/>
                </a:solidFill>
              </a:defRPr>
            </a:lvl4pPr>
            <a:lvl5pPr lvl="4" rtl="0" algn="l">
              <a:lnSpc>
                <a:spcPct val="150000"/>
              </a:lnSpc>
              <a:spcBef>
                <a:spcPts val="1600"/>
              </a:spcBef>
              <a:spcAft>
                <a:spcPts val="0"/>
              </a:spcAft>
              <a:buSzPts val="1400"/>
              <a:buNone/>
              <a:defRPr sz="1600">
                <a:solidFill>
                  <a:srgbClr val="0A1852"/>
                </a:solidFill>
              </a:defRPr>
            </a:lvl5pPr>
            <a:lvl6pPr lvl="5" rtl="0" algn="l">
              <a:lnSpc>
                <a:spcPct val="150000"/>
              </a:lnSpc>
              <a:spcBef>
                <a:spcPts val="1600"/>
              </a:spcBef>
              <a:spcAft>
                <a:spcPts val="0"/>
              </a:spcAft>
              <a:buSzPts val="1400"/>
              <a:buNone/>
              <a:defRPr sz="1600">
                <a:solidFill>
                  <a:srgbClr val="0A1852"/>
                </a:solidFill>
              </a:defRPr>
            </a:lvl6pPr>
            <a:lvl7pPr lvl="6" rtl="0" algn="l">
              <a:lnSpc>
                <a:spcPct val="150000"/>
              </a:lnSpc>
              <a:spcBef>
                <a:spcPts val="1600"/>
              </a:spcBef>
              <a:spcAft>
                <a:spcPts val="0"/>
              </a:spcAft>
              <a:buSzPts val="1400"/>
              <a:buNone/>
              <a:defRPr sz="1600">
                <a:solidFill>
                  <a:srgbClr val="0A1852"/>
                </a:solidFill>
              </a:defRPr>
            </a:lvl7pPr>
            <a:lvl8pPr lvl="7" rtl="0" algn="l">
              <a:lnSpc>
                <a:spcPct val="150000"/>
              </a:lnSpc>
              <a:spcBef>
                <a:spcPts val="1600"/>
              </a:spcBef>
              <a:spcAft>
                <a:spcPts val="0"/>
              </a:spcAft>
              <a:buSzPts val="1400"/>
              <a:buNone/>
              <a:defRPr sz="1600">
                <a:solidFill>
                  <a:srgbClr val="0A1852"/>
                </a:solidFill>
              </a:defRPr>
            </a:lvl8pPr>
            <a:lvl9pPr lvl="8" rtl="0" algn="l">
              <a:lnSpc>
                <a:spcPct val="150000"/>
              </a:lnSpc>
              <a:spcBef>
                <a:spcPts val="1600"/>
              </a:spcBef>
              <a:spcAft>
                <a:spcPts val="1600"/>
              </a:spcAft>
              <a:buSzPts val="1400"/>
              <a:buNone/>
              <a:defRPr sz="1600">
                <a:solidFill>
                  <a:srgbClr val="0A1852"/>
                </a:solidFill>
              </a:defRPr>
            </a:lvl9pPr>
          </a:lstStyle>
          <a:p/>
        </p:txBody>
      </p:sp>
      <p:pic>
        <p:nvPicPr>
          <p:cNvPr id="119" name="Google Shape;119;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0" name="Google Shape;120;p2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21" name="Google Shape;121;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2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400">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24" name="Google Shape;124;p2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1600">
                <a:solidFill>
                  <a:srgbClr val="0A1852"/>
                </a:solidFill>
              </a:defRPr>
            </a:lvl1pPr>
            <a:lvl2pPr lvl="1" rtl="0" algn="l">
              <a:lnSpc>
                <a:spcPct val="150000"/>
              </a:lnSpc>
              <a:spcBef>
                <a:spcPts val="1600"/>
              </a:spcBef>
              <a:spcAft>
                <a:spcPts val="0"/>
              </a:spcAft>
              <a:buSzPts val="1400"/>
              <a:buNone/>
              <a:defRPr sz="1600">
                <a:solidFill>
                  <a:srgbClr val="0A1852"/>
                </a:solidFill>
              </a:defRPr>
            </a:lvl2pPr>
            <a:lvl3pPr lvl="2" rtl="0" algn="l">
              <a:lnSpc>
                <a:spcPct val="150000"/>
              </a:lnSpc>
              <a:spcBef>
                <a:spcPts val="1600"/>
              </a:spcBef>
              <a:spcAft>
                <a:spcPts val="0"/>
              </a:spcAft>
              <a:buSzPts val="1400"/>
              <a:buNone/>
              <a:defRPr sz="1600">
                <a:solidFill>
                  <a:srgbClr val="0A1852"/>
                </a:solidFill>
              </a:defRPr>
            </a:lvl3pPr>
            <a:lvl4pPr lvl="3" rtl="0" algn="l">
              <a:lnSpc>
                <a:spcPct val="150000"/>
              </a:lnSpc>
              <a:spcBef>
                <a:spcPts val="1600"/>
              </a:spcBef>
              <a:spcAft>
                <a:spcPts val="0"/>
              </a:spcAft>
              <a:buSzPts val="1400"/>
              <a:buNone/>
              <a:defRPr sz="1600">
                <a:solidFill>
                  <a:srgbClr val="0A1852"/>
                </a:solidFill>
              </a:defRPr>
            </a:lvl4pPr>
            <a:lvl5pPr lvl="4" rtl="0" algn="l">
              <a:lnSpc>
                <a:spcPct val="150000"/>
              </a:lnSpc>
              <a:spcBef>
                <a:spcPts val="1600"/>
              </a:spcBef>
              <a:spcAft>
                <a:spcPts val="0"/>
              </a:spcAft>
              <a:buSzPts val="1400"/>
              <a:buNone/>
              <a:defRPr sz="1600">
                <a:solidFill>
                  <a:srgbClr val="0A1852"/>
                </a:solidFill>
              </a:defRPr>
            </a:lvl5pPr>
            <a:lvl6pPr lvl="5" rtl="0" algn="l">
              <a:lnSpc>
                <a:spcPct val="150000"/>
              </a:lnSpc>
              <a:spcBef>
                <a:spcPts val="1600"/>
              </a:spcBef>
              <a:spcAft>
                <a:spcPts val="0"/>
              </a:spcAft>
              <a:buSzPts val="1400"/>
              <a:buNone/>
              <a:defRPr sz="1600">
                <a:solidFill>
                  <a:srgbClr val="0A1852"/>
                </a:solidFill>
              </a:defRPr>
            </a:lvl6pPr>
            <a:lvl7pPr lvl="6" rtl="0" algn="l">
              <a:lnSpc>
                <a:spcPct val="150000"/>
              </a:lnSpc>
              <a:spcBef>
                <a:spcPts val="1600"/>
              </a:spcBef>
              <a:spcAft>
                <a:spcPts val="0"/>
              </a:spcAft>
              <a:buSzPts val="1400"/>
              <a:buNone/>
              <a:defRPr sz="1600">
                <a:solidFill>
                  <a:srgbClr val="0A1852"/>
                </a:solidFill>
              </a:defRPr>
            </a:lvl7pPr>
            <a:lvl8pPr lvl="7" rtl="0" algn="l">
              <a:lnSpc>
                <a:spcPct val="150000"/>
              </a:lnSpc>
              <a:spcBef>
                <a:spcPts val="1600"/>
              </a:spcBef>
              <a:spcAft>
                <a:spcPts val="0"/>
              </a:spcAft>
              <a:buSzPts val="1400"/>
              <a:buNone/>
              <a:defRPr sz="1600">
                <a:solidFill>
                  <a:srgbClr val="0A1852"/>
                </a:solidFill>
              </a:defRPr>
            </a:lvl8pPr>
            <a:lvl9pPr lvl="8" rtl="0" algn="l">
              <a:lnSpc>
                <a:spcPct val="150000"/>
              </a:lnSpc>
              <a:spcBef>
                <a:spcPts val="1600"/>
              </a:spcBef>
              <a:spcAft>
                <a:spcPts val="1600"/>
              </a:spcAft>
              <a:buSzPts val="1400"/>
              <a:buNone/>
              <a:defRPr sz="1600">
                <a:solidFill>
                  <a:srgbClr val="0A1852"/>
                </a:solidFill>
              </a:defRPr>
            </a:lvl9pPr>
          </a:lstStyle>
          <a:p/>
        </p:txBody>
      </p:sp>
      <p:sp>
        <p:nvSpPr>
          <p:cNvPr id="125" name="Google Shape;125;p2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26" name="Google Shape;126;p2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400">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
        <p:nvSpPr>
          <p:cNvPr id="127" name="Google Shape;127;p2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1600">
                <a:solidFill>
                  <a:srgbClr val="0A1852"/>
                </a:solidFill>
              </a:defRPr>
            </a:lvl1pPr>
            <a:lvl2pPr lvl="1" rtl="0" algn="l">
              <a:lnSpc>
                <a:spcPct val="150000"/>
              </a:lnSpc>
              <a:spcBef>
                <a:spcPts val="1600"/>
              </a:spcBef>
              <a:spcAft>
                <a:spcPts val="0"/>
              </a:spcAft>
              <a:buSzPts val="1400"/>
              <a:buNone/>
              <a:defRPr sz="1600">
                <a:solidFill>
                  <a:srgbClr val="0A1852"/>
                </a:solidFill>
              </a:defRPr>
            </a:lvl2pPr>
            <a:lvl3pPr lvl="2" rtl="0" algn="l">
              <a:lnSpc>
                <a:spcPct val="150000"/>
              </a:lnSpc>
              <a:spcBef>
                <a:spcPts val="1600"/>
              </a:spcBef>
              <a:spcAft>
                <a:spcPts val="0"/>
              </a:spcAft>
              <a:buSzPts val="1400"/>
              <a:buNone/>
              <a:defRPr sz="1600">
                <a:solidFill>
                  <a:srgbClr val="0A1852"/>
                </a:solidFill>
              </a:defRPr>
            </a:lvl3pPr>
            <a:lvl4pPr lvl="3" rtl="0" algn="l">
              <a:lnSpc>
                <a:spcPct val="150000"/>
              </a:lnSpc>
              <a:spcBef>
                <a:spcPts val="1600"/>
              </a:spcBef>
              <a:spcAft>
                <a:spcPts val="0"/>
              </a:spcAft>
              <a:buSzPts val="1400"/>
              <a:buNone/>
              <a:defRPr sz="1600">
                <a:solidFill>
                  <a:srgbClr val="0A1852"/>
                </a:solidFill>
              </a:defRPr>
            </a:lvl4pPr>
            <a:lvl5pPr lvl="4" rtl="0" algn="l">
              <a:lnSpc>
                <a:spcPct val="150000"/>
              </a:lnSpc>
              <a:spcBef>
                <a:spcPts val="1600"/>
              </a:spcBef>
              <a:spcAft>
                <a:spcPts val="0"/>
              </a:spcAft>
              <a:buSzPts val="1400"/>
              <a:buNone/>
              <a:defRPr sz="1600">
                <a:solidFill>
                  <a:srgbClr val="0A1852"/>
                </a:solidFill>
              </a:defRPr>
            </a:lvl5pPr>
            <a:lvl6pPr lvl="5" rtl="0" algn="l">
              <a:lnSpc>
                <a:spcPct val="150000"/>
              </a:lnSpc>
              <a:spcBef>
                <a:spcPts val="1600"/>
              </a:spcBef>
              <a:spcAft>
                <a:spcPts val="0"/>
              </a:spcAft>
              <a:buSzPts val="1400"/>
              <a:buNone/>
              <a:defRPr sz="1600">
                <a:solidFill>
                  <a:srgbClr val="0A1852"/>
                </a:solidFill>
              </a:defRPr>
            </a:lvl6pPr>
            <a:lvl7pPr lvl="6" rtl="0" algn="l">
              <a:lnSpc>
                <a:spcPct val="150000"/>
              </a:lnSpc>
              <a:spcBef>
                <a:spcPts val="1600"/>
              </a:spcBef>
              <a:spcAft>
                <a:spcPts val="0"/>
              </a:spcAft>
              <a:buSzPts val="1400"/>
              <a:buNone/>
              <a:defRPr sz="1600">
                <a:solidFill>
                  <a:srgbClr val="0A1852"/>
                </a:solidFill>
              </a:defRPr>
            </a:lvl7pPr>
            <a:lvl8pPr lvl="7" rtl="0" algn="l">
              <a:lnSpc>
                <a:spcPct val="150000"/>
              </a:lnSpc>
              <a:spcBef>
                <a:spcPts val="1600"/>
              </a:spcBef>
              <a:spcAft>
                <a:spcPts val="0"/>
              </a:spcAft>
              <a:buSzPts val="1400"/>
              <a:buNone/>
              <a:defRPr sz="1600">
                <a:solidFill>
                  <a:srgbClr val="0A1852"/>
                </a:solidFill>
              </a:defRPr>
            </a:lvl8pPr>
            <a:lvl9pPr lvl="8" rtl="0" algn="l">
              <a:lnSpc>
                <a:spcPct val="150000"/>
              </a:lnSpc>
              <a:spcBef>
                <a:spcPts val="1600"/>
              </a:spcBef>
              <a:spcAft>
                <a:spcPts val="1600"/>
              </a:spcAft>
              <a:buSzPts val="1400"/>
              <a:buNone/>
              <a:defRPr sz="1600">
                <a:solidFill>
                  <a:srgbClr val="0A1852"/>
                </a:solidFill>
              </a:defRPr>
            </a:lvl9pPr>
          </a:lstStyle>
          <a:p/>
        </p:txBody>
      </p:sp>
      <p:sp>
        <p:nvSpPr>
          <p:cNvPr id="128" name="Google Shape;128;p2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129" name="Google Shape;129;p2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400">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130" name="Shape 130"/>
        <p:cNvGrpSpPr/>
        <p:nvPr/>
      </p:nvGrpSpPr>
      <p:grpSpPr>
        <a:xfrm>
          <a:off x="0" y="0"/>
          <a:ext cx="0" cy="0"/>
          <a:chOff x="0" y="0"/>
          <a:chExt cx="0" cy="0"/>
        </a:xfrm>
      </p:grpSpPr>
      <p:sp>
        <p:nvSpPr>
          <p:cNvPr id="131" name="Google Shape;131;p2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32" name="Google Shape;132;p2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
        <p:nvSpPr>
          <p:cNvPr id="133" name="Google Shape;133;p2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34" name="Google Shape;134;p2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5" name="Google Shape;135;p2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6" name="Google Shape;136;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137" name="Shape 137"/>
        <p:cNvGrpSpPr/>
        <p:nvPr/>
      </p:nvGrpSpPr>
      <p:grpSpPr>
        <a:xfrm>
          <a:off x="0" y="0"/>
          <a:ext cx="0" cy="0"/>
          <a:chOff x="0" y="0"/>
          <a:chExt cx="0" cy="0"/>
        </a:xfrm>
      </p:grpSpPr>
      <p:sp>
        <p:nvSpPr>
          <p:cNvPr id="138" name="Google Shape;138;p2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39" name="Google Shape;139;p2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b="1" sz="2000">
                <a:solidFill>
                  <a:srgbClr val="1F1F50"/>
                </a:solidFill>
              </a:defRPr>
            </a:lvl1pPr>
            <a:lvl2pPr lvl="1" rtl="0" algn="l">
              <a:lnSpc>
                <a:spcPct val="150000"/>
              </a:lnSpc>
              <a:spcBef>
                <a:spcPts val="1600"/>
              </a:spcBef>
              <a:spcAft>
                <a:spcPts val="0"/>
              </a:spcAft>
              <a:buSzPts val="1400"/>
              <a:buNone/>
              <a:defRPr b="1"/>
            </a:lvl2pPr>
            <a:lvl3pPr lvl="2" rtl="0" algn="l">
              <a:lnSpc>
                <a:spcPct val="150000"/>
              </a:lnSpc>
              <a:spcBef>
                <a:spcPts val="1600"/>
              </a:spcBef>
              <a:spcAft>
                <a:spcPts val="0"/>
              </a:spcAft>
              <a:buSzPts val="1400"/>
              <a:buNone/>
              <a:defRPr b="1"/>
            </a:lvl3pPr>
            <a:lvl4pPr lvl="3" rtl="0" algn="l">
              <a:lnSpc>
                <a:spcPct val="150000"/>
              </a:lnSpc>
              <a:spcBef>
                <a:spcPts val="1600"/>
              </a:spcBef>
              <a:spcAft>
                <a:spcPts val="0"/>
              </a:spcAft>
              <a:buSzPts val="1400"/>
              <a:buNone/>
              <a:defRPr b="1"/>
            </a:lvl4pPr>
            <a:lvl5pPr lvl="4" rtl="0" algn="l">
              <a:lnSpc>
                <a:spcPct val="150000"/>
              </a:lnSpc>
              <a:spcBef>
                <a:spcPts val="1600"/>
              </a:spcBef>
              <a:spcAft>
                <a:spcPts val="0"/>
              </a:spcAft>
              <a:buSzPts val="1400"/>
              <a:buNone/>
              <a:defRPr b="1"/>
            </a:lvl5pPr>
            <a:lvl6pPr lvl="5" rtl="0" algn="l">
              <a:lnSpc>
                <a:spcPct val="150000"/>
              </a:lnSpc>
              <a:spcBef>
                <a:spcPts val="1600"/>
              </a:spcBef>
              <a:spcAft>
                <a:spcPts val="0"/>
              </a:spcAft>
              <a:buSzPts val="1400"/>
              <a:buNone/>
              <a:defRPr b="1"/>
            </a:lvl6pPr>
            <a:lvl7pPr lvl="6" rtl="0" algn="l">
              <a:lnSpc>
                <a:spcPct val="150000"/>
              </a:lnSpc>
              <a:spcBef>
                <a:spcPts val="1600"/>
              </a:spcBef>
              <a:spcAft>
                <a:spcPts val="0"/>
              </a:spcAft>
              <a:buSzPts val="1400"/>
              <a:buNone/>
              <a:defRPr b="1"/>
            </a:lvl7pPr>
            <a:lvl8pPr lvl="7" rtl="0" algn="l">
              <a:lnSpc>
                <a:spcPct val="150000"/>
              </a:lnSpc>
              <a:spcBef>
                <a:spcPts val="1600"/>
              </a:spcBef>
              <a:spcAft>
                <a:spcPts val="0"/>
              </a:spcAft>
              <a:buSzPts val="1400"/>
              <a:buNone/>
              <a:defRPr b="1"/>
            </a:lvl8pPr>
            <a:lvl9pPr lvl="8" rtl="0" algn="l">
              <a:lnSpc>
                <a:spcPct val="150000"/>
              </a:lnSpc>
              <a:spcBef>
                <a:spcPts val="1600"/>
              </a:spcBef>
              <a:spcAft>
                <a:spcPts val="1600"/>
              </a:spcAft>
              <a:buSzPts val="1400"/>
              <a:buNone/>
              <a:defRPr b="1"/>
            </a:lvl9pPr>
          </a:lstStyle>
          <a:p/>
        </p:txBody>
      </p:sp>
      <p:sp>
        <p:nvSpPr>
          <p:cNvPr id="140" name="Google Shape;140;p2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41" name="Google Shape;141;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2" name="Google Shape;142;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3" name="Google Shape;143;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144" name="Shape 144"/>
        <p:cNvGrpSpPr/>
        <p:nvPr/>
      </p:nvGrpSpPr>
      <p:grpSpPr>
        <a:xfrm>
          <a:off x="0" y="0"/>
          <a:ext cx="0" cy="0"/>
          <a:chOff x="0" y="0"/>
          <a:chExt cx="0" cy="0"/>
        </a:xfrm>
      </p:grpSpPr>
      <p:sp>
        <p:nvSpPr>
          <p:cNvPr id="145" name="Google Shape;145;p2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46" name="Google Shape;146;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7" name="Google Shape;147;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8" name="Google Shape;148;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149" name="Shape 149"/>
        <p:cNvGrpSpPr/>
        <p:nvPr/>
      </p:nvGrpSpPr>
      <p:grpSpPr>
        <a:xfrm>
          <a:off x="0" y="0"/>
          <a:ext cx="0" cy="0"/>
          <a:chOff x="0" y="0"/>
          <a:chExt cx="0" cy="0"/>
        </a:xfrm>
      </p:grpSpPr>
      <p:sp>
        <p:nvSpPr>
          <p:cNvPr id="150" name="Google Shape;150;p3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sp>
        <p:nvSpPr>
          <p:cNvPr id="151" name="Google Shape;151;p30"/>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pic>
        <p:nvPicPr>
          <p:cNvPr id="152" name="Google Shape;152;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3" name="Google Shape;153;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4" name="Google Shape;154;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57" name="Google Shape;157;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58" name="Shape 158"/>
        <p:cNvGrpSpPr/>
        <p:nvPr/>
      </p:nvGrpSpPr>
      <p:grpSpPr>
        <a:xfrm>
          <a:off x="0" y="0"/>
          <a:ext cx="0" cy="0"/>
          <a:chOff x="0" y="0"/>
          <a:chExt cx="0" cy="0"/>
        </a:xfrm>
      </p:grpSpPr>
      <p:sp>
        <p:nvSpPr>
          <p:cNvPr id="159" name="Google Shape;159;p32"/>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161" name="Google Shape;161;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62" name="Google Shape;162;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63" name="Google Shape;163;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64" name="Google Shape;164;p32"/>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lvl2pPr>
            <a:lvl3pPr lvl="2" rtl="0" algn="l">
              <a:lnSpc>
                <a:spcPct val="150000"/>
              </a:lnSpc>
              <a:spcBef>
                <a:spcPts val="1600"/>
              </a:spcBef>
              <a:spcAft>
                <a:spcPts val="0"/>
              </a:spcAft>
              <a:buSzPts val="1400"/>
              <a:buNone/>
              <a:defRPr/>
            </a:lvl3pPr>
            <a:lvl4pPr lvl="3" rtl="0" algn="l">
              <a:lnSpc>
                <a:spcPct val="150000"/>
              </a:lnSpc>
              <a:spcBef>
                <a:spcPts val="1600"/>
              </a:spcBef>
              <a:spcAft>
                <a:spcPts val="0"/>
              </a:spcAft>
              <a:buSzPts val="1400"/>
              <a:buNone/>
              <a:defRPr/>
            </a:lvl4pPr>
            <a:lvl5pPr lvl="4" rtl="0" algn="l">
              <a:lnSpc>
                <a:spcPct val="150000"/>
              </a:lnSpc>
              <a:spcBef>
                <a:spcPts val="1600"/>
              </a:spcBef>
              <a:spcAft>
                <a:spcPts val="0"/>
              </a:spcAft>
              <a:buSzPts val="1400"/>
              <a:buNone/>
              <a:defRPr/>
            </a:lvl5pPr>
            <a:lvl6pPr lvl="5" rtl="0" algn="l">
              <a:lnSpc>
                <a:spcPct val="150000"/>
              </a:lnSpc>
              <a:spcBef>
                <a:spcPts val="1600"/>
              </a:spcBef>
              <a:spcAft>
                <a:spcPts val="0"/>
              </a:spcAft>
              <a:buSzPts val="1400"/>
              <a:buNone/>
              <a:defRPr/>
            </a:lvl6pPr>
            <a:lvl7pPr lvl="6" rtl="0" algn="l">
              <a:lnSpc>
                <a:spcPct val="150000"/>
              </a:lnSpc>
              <a:spcBef>
                <a:spcPts val="1600"/>
              </a:spcBef>
              <a:spcAft>
                <a:spcPts val="0"/>
              </a:spcAft>
              <a:buSzPts val="1400"/>
              <a:buNone/>
              <a:defRPr/>
            </a:lvl7pPr>
            <a:lvl8pPr lvl="7" rtl="0" algn="l">
              <a:lnSpc>
                <a:spcPct val="150000"/>
              </a:lnSpc>
              <a:spcBef>
                <a:spcPts val="1600"/>
              </a:spcBef>
              <a:spcAft>
                <a:spcPts val="0"/>
              </a:spcAft>
              <a:buSzPts val="1400"/>
              <a:buNone/>
              <a:defRPr/>
            </a:lvl8pPr>
            <a:lvl9pPr lvl="8" rtl="0"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65" name="Shape 165"/>
        <p:cNvGrpSpPr/>
        <p:nvPr/>
      </p:nvGrpSpPr>
      <p:grpSpPr>
        <a:xfrm>
          <a:off x="0" y="0"/>
          <a:ext cx="0" cy="0"/>
          <a:chOff x="0" y="0"/>
          <a:chExt cx="0" cy="0"/>
        </a:xfrm>
      </p:grpSpPr>
      <p:sp>
        <p:nvSpPr>
          <p:cNvPr id="166" name="Google Shape;166;p33"/>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168" name="Google Shape;168;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69" name="Google Shape;169;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0" name="Google Shape;170;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71" name="Google Shape;171;p33"/>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72" name="Shape 172"/>
        <p:cNvGrpSpPr/>
        <p:nvPr/>
      </p:nvGrpSpPr>
      <p:grpSpPr>
        <a:xfrm>
          <a:off x="0" y="0"/>
          <a:ext cx="0" cy="0"/>
          <a:chOff x="0" y="0"/>
          <a:chExt cx="0" cy="0"/>
        </a:xfrm>
      </p:grpSpPr>
      <p:sp>
        <p:nvSpPr>
          <p:cNvPr id="173" name="Google Shape;173;p34"/>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4"/>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latin typeface="Lato"/>
                <a:ea typeface="Lato"/>
                <a:cs typeface="Lato"/>
                <a:sym typeface="Lato"/>
              </a:defRPr>
            </a:lvl1pPr>
            <a:lvl2pPr lvl="1" rtl="0" algn="l">
              <a:lnSpc>
                <a:spcPct val="100000"/>
              </a:lnSpc>
              <a:spcBef>
                <a:spcPts val="0"/>
              </a:spcBef>
              <a:spcAft>
                <a:spcPts val="0"/>
              </a:spcAft>
              <a:buSzPts val="2800"/>
              <a:buNone/>
              <a:defRPr>
                <a:latin typeface="Lato"/>
                <a:ea typeface="Lato"/>
                <a:cs typeface="Lato"/>
                <a:sym typeface="Lato"/>
              </a:defRPr>
            </a:lvl2pPr>
            <a:lvl3pPr lvl="2" rtl="0" algn="l">
              <a:lnSpc>
                <a:spcPct val="100000"/>
              </a:lnSpc>
              <a:spcBef>
                <a:spcPts val="0"/>
              </a:spcBef>
              <a:spcAft>
                <a:spcPts val="0"/>
              </a:spcAft>
              <a:buSzPts val="2800"/>
              <a:buNone/>
              <a:defRPr>
                <a:latin typeface="Lato"/>
                <a:ea typeface="Lato"/>
                <a:cs typeface="Lato"/>
                <a:sym typeface="Lato"/>
              </a:defRPr>
            </a:lvl3pPr>
            <a:lvl4pPr lvl="3" rtl="0" algn="l">
              <a:lnSpc>
                <a:spcPct val="100000"/>
              </a:lnSpc>
              <a:spcBef>
                <a:spcPts val="0"/>
              </a:spcBef>
              <a:spcAft>
                <a:spcPts val="0"/>
              </a:spcAft>
              <a:buSzPts val="2800"/>
              <a:buNone/>
              <a:defRPr>
                <a:latin typeface="Lato"/>
                <a:ea typeface="Lato"/>
                <a:cs typeface="Lato"/>
                <a:sym typeface="Lato"/>
              </a:defRPr>
            </a:lvl4pPr>
            <a:lvl5pPr lvl="4" rtl="0" algn="l">
              <a:lnSpc>
                <a:spcPct val="100000"/>
              </a:lnSpc>
              <a:spcBef>
                <a:spcPts val="0"/>
              </a:spcBef>
              <a:spcAft>
                <a:spcPts val="0"/>
              </a:spcAft>
              <a:buSzPts val="2800"/>
              <a:buNone/>
              <a:defRPr>
                <a:latin typeface="Lato"/>
                <a:ea typeface="Lato"/>
                <a:cs typeface="Lato"/>
                <a:sym typeface="Lato"/>
              </a:defRPr>
            </a:lvl5pPr>
            <a:lvl6pPr lvl="5" rtl="0" algn="l">
              <a:lnSpc>
                <a:spcPct val="100000"/>
              </a:lnSpc>
              <a:spcBef>
                <a:spcPts val="0"/>
              </a:spcBef>
              <a:spcAft>
                <a:spcPts val="0"/>
              </a:spcAft>
              <a:buSzPts val="2800"/>
              <a:buNone/>
              <a:defRPr>
                <a:latin typeface="Lato"/>
                <a:ea typeface="Lato"/>
                <a:cs typeface="Lato"/>
                <a:sym typeface="Lato"/>
              </a:defRPr>
            </a:lvl6pPr>
            <a:lvl7pPr lvl="6" rtl="0" algn="l">
              <a:lnSpc>
                <a:spcPct val="100000"/>
              </a:lnSpc>
              <a:spcBef>
                <a:spcPts val="0"/>
              </a:spcBef>
              <a:spcAft>
                <a:spcPts val="0"/>
              </a:spcAft>
              <a:buSzPts val="2800"/>
              <a:buNone/>
              <a:defRPr>
                <a:latin typeface="Lato"/>
                <a:ea typeface="Lato"/>
                <a:cs typeface="Lato"/>
                <a:sym typeface="Lato"/>
              </a:defRPr>
            </a:lvl7pPr>
            <a:lvl8pPr lvl="7" rtl="0" algn="l">
              <a:lnSpc>
                <a:spcPct val="100000"/>
              </a:lnSpc>
              <a:spcBef>
                <a:spcPts val="0"/>
              </a:spcBef>
              <a:spcAft>
                <a:spcPts val="0"/>
              </a:spcAft>
              <a:buSzPts val="2800"/>
              <a:buNone/>
              <a:defRPr>
                <a:latin typeface="Lato"/>
                <a:ea typeface="Lato"/>
                <a:cs typeface="Lato"/>
                <a:sym typeface="Lato"/>
              </a:defRPr>
            </a:lvl8pPr>
            <a:lvl9pPr lvl="8" rtl="0" algn="l">
              <a:lnSpc>
                <a:spcPct val="100000"/>
              </a:lnSpc>
              <a:spcBef>
                <a:spcPts val="0"/>
              </a:spcBef>
              <a:spcAft>
                <a:spcPts val="0"/>
              </a:spcAft>
              <a:buSzPts val="2800"/>
              <a:buNone/>
              <a:defRPr>
                <a:latin typeface="Lato"/>
                <a:ea typeface="Lato"/>
                <a:cs typeface="Lato"/>
                <a:sym typeface="Lato"/>
              </a:defRPr>
            </a:lvl9pPr>
          </a:lstStyle>
          <a:p/>
        </p:txBody>
      </p:sp>
      <p:pic>
        <p:nvPicPr>
          <p:cNvPr id="175" name="Google Shape;175;p3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76" name="Google Shape;176;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7" name="Google Shape;177;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78" name="Google Shape;178;p34"/>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1F1F50"/>
                </a:solidFill>
              </a:defRPr>
            </a:lvl1pPr>
            <a:lvl2pPr lvl="1" rtl="0" algn="l">
              <a:lnSpc>
                <a:spcPct val="150000"/>
              </a:lnSpc>
              <a:spcBef>
                <a:spcPts val="1600"/>
              </a:spcBef>
              <a:spcAft>
                <a:spcPts val="0"/>
              </a:spcAft>
              <a:buSzPts val="1400"/>
              <a:buNone/>
              <a:defRPr>
                <a:solidFill>
                  <a:srgbClr val="1F1F50"/>
                </a:solidFill>
              </a:defRPr>
            </a:lvl2pPr>
            <a:lvl3pPr lvl="2" rtl="0" algn="l">
              <a:lnSpc>
                <a:spcPct val="150000"/>
              </a:lnSpc>
              <a:spcBef>
                <a:spcPts val="1600"/>
              </a:spcBef>
              <a:spcAft>
                <a:spcPts val="0"/>
              </a:spcAft>
              <a:buSzPts val="1400"/>
              <a:buNone/>
              <a:defRPr>
                <a:solidFill>
                  <a:srgbClr val="1F1F50"/>
                </a:solidFill>
              </a:defRPr>
            </a:lvl3pPr>
            <a:lvl4pPr lvl="3" rtl="0" algn="l">
              <a:lnSpc>
                <a:spcPct val="150000"/>
              </a:lnSpc>
              <a:spcBef>
                <a:spcPts val="1600"/>
              </a:spcBef>
              <a:spcAft>
                <a:spcPts val="0"/>
              </a:spcAft>
              <a:buSzPts val="1400"/>
              <a:buNone/>
              <a:defRPr>
                <a:solidFill>
                  <a:srgbClr val="1F1F50"/>
                </a:solidFill>
              </a:defRPr>
            </a:lvl4pPr>
            <a:lvl5pPr lvl="4" rtl="0" algn="l">
              <a:lnSpc>
                <a:spcPct val="150000"/>
              </a:lnSpc>
              <a:spcBef>
                <a:spcPts val="1600"/>
              </a:spcBef>
              <a:spcAft>
                <a:spcPts val="0"/>
              </a:spcAft>
              <a:buSzPts val="1400"/>
              <a:buNone/>
              <a:defRPr>
                <a:solidFill>
                  <a:srgbClr val="1F1F50"/>
                </a:solidFill>
              </a:defRPr>
            </a:lvl5pPr>
            <a:lvl6pPr lvl="5" rtl="0" algn="l">
              <a:lnSpc>
                <a:spcPct val="150000"/>
              </a:lnSpc>
              <a:spcBef>
                <a:spcPts val="1600"/>
              </a:spcBef>
              <a:spcAft>
                <a:spcPts val="0"/>
              </a:spcAft>
              <a:buSzPts val="1400"/>
              <a:buNone/>
              <a:defRPr>
                <a:solidFill>
                  <a:srgbClr val="1F1F50"/>
                </a:solidFill>
              </a:defRPr>
            </a:lvl6pPr>
            <a:lvl7pPr lvl="6" rtl="0" algn="l">
              <a:lnSpc>
                <a:spcPct val="150000"/>
              </a:lnSpc>
              <a:spcBef>
                <a:spcPts val="1600"/>
              </a:spcBef>
              <a:spcAft>
                <a:spcPts val="0"/>
              </a:spcAft>
              <a:buSzPts val="1400"/>
              <a:buNone/>
              <a:defRPr>
                <a:solidFill>
                  <a:srgbClr val="1F1F50"/>
                </a:solidFill>
              </a:defRPr>
            </a:lvl7pPr>
            <a:lvl8pPr lvl="7" rtl="0" algn="l">
              <a:lnSpc>
                <a:spcPct val="150000"/>
              </a:lnSpc>
              <a:spcBef>
                <a:spcPts val="1600"/>
              </a:spcBef>
              <a:spcAft>
                <a:spcPts val="0"/>
              </a:spcAft>
              <a:buSzPts val="1400"/>
              <a:buNone/>
              <a:defRPr>
                <a:solidFill>
                  <a:srgbClr val="1F1F50"/>
                </a:solidFill>
              </a:defRPr>
            </a:lvl8pPr>
            <a:lvl9pPr lvl="8" rtl="0"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79" name="Shape 179"/>
        <p:cNvGrpSpPr/>
        <p:nvPr/>
      </p:nvGrpSpPr>
      <p:grpSpPr>
        <a:xfrm>
          <a:off x="0" y="0"/>
          <a:ext cx="0" cy="0"/>
          <a:chOff x="0" y="0"/>
          <a:chExt cx="0" cy="0"/>
        </a:xfrm>
      </p:grpSpPr>
      <p:sp>
        <p:nvSpPr>
          <p:cNvPr id="180" name="Google Shape;180;p35"/>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82" name="Google Shape;182;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83" name="Google Shape;183;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4" name="Google Shape;184;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5" name="Google Shape;185;p35"/>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86" name="Shape 186"/>
        <p:cNvGrpSpPr/>
        <p:nvPr/>
      </p:nvGrpSpPr>
      <p:grpSpPr>
        <a:xfrm>
          <a:off x="0" y="0"/>
          <a:ext cx="0" cy="0"/>
          <a:chOff x="0" y="0"/>
          <a:chExt cx="0" cy="0"/>
        </a:xfrm>
      </p:grpSpPr>
      <p:pic>
        <p:nvPicPr>
          <p:cNvPr id="187" name="Google Shape;18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88" name="Google Shape;188;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6"/>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92" name="Google Shape;192;p36"/>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93" name="Shape 193"/>
        <p:cNvGrpSpPr/>
        <p:nvPr/>
      </p:nvGrpSpPr>
      <p:grpSpPr>
        <a:xfrm>
          <a:off x="0" y="0"/>
          <a:ext cx="0" cy="0"/>
          <a:chOff x="0" y="0"/>
          <a:chExt cx="0" cy="0"/>
        </a:xfrm>
      </p:grpSpPr>
      <p:pic>
        <p:nvPicPr>
          <p:cNvPr id="194" name="Google Shape;194;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5" name="Google Shape;195;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96" name="Google Shape;196;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7" name="Google Shape;197;p37"/>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rtl="0" algn="l">
              <a:lnSpc>
                <a:spcPct val="100000"/>
              </a:lnSpc>
              <a:spcBef>
                <a:spcPts val="0"/>
              </a:spcBef>
              <a:spcAft>
                <a:spcPts val="0"/>
              </a:spcAft>
              <a:buSzPts val="2800"/>
              <a:buNone/>
              <a:defRPr>
                <a:solidFill>
                  <a:srgbClr val="FFFFFF"/>
                </a:solidFill>
                <a:latin typeface="Lato"/>
                <a:ea typeface="Lato"/>
                <a:cs typeface="Lato"/>
                <a:sym typeface="Lato"/>
              </a:defRPr>
            </a:lvl2pPr>
            <a:lvl3pPr lvl="2" rtl="0" algn="l">
              <a:lnSpc>
                <a:spcPct val="100000"/>
              </a:lnSpc>
              <a:spcBef>
                <a:spcPts val="0"/>
              </a:spcBef>
              <a:spcAft>
                <a:spcPts val="0"/>
              </a:spcAft>
              <a:buSzPts val="2800"/>
              <a:buNone/>
              <a:defRPr>
                <a:solidFill>
                  <a:srgbClr val="FFFFFF"/>
                </a:solidFill>
                <a:latin typeface="Lato"/>
                <a:ea typeface="Lato"/>
                <a:cs typeface="Lato"/>
                <a:sym typeface="Lato"/>
              </a:defRPr>
            </a:lvl3pPr>
            <a:lvl4pPr lvl="3" rtl="0" algn="l">
              <a:lnSpc>
                <a:spcPct val="100000"/>
              </a:lnSpc>
              <a:spcBef>
                <a:spcPts val="0"/>
              </a:spcBef>
              <a:spcAft>
                <a:spcPts val="0"/>
              </a:spcAft>
              <a:buSzPts val="2800"/>
              <a:buNone/>
              <a:defRPr>
                <a:solidFill>
                  <a:srgbClr val="FFFFFF"/>
                </a:solidFill>
                <a:latin typeface="Lato"/>
                <a:ea typeface="Lato"/>
                <a:cs typeface="Lato"/>
                <a:sym typeface="Lato"/>
              </a:defRPr>
            </a:lvl4pPr>
            <a:lvl5pPr lvl="4" rtl="0" algn="l">
              <a:lnSpc>
                <a:spcPct val="100000"/>
              </a:lnSpc>
              <a:spcBef>
                <a:spcPts val="0"/>
              </a:spcBef>
              <a:spcAft>
                <a:spcPts val="0"/>
              </a:spcAft>
              <a:buSzPts val="2800"/>
              <a:buNone/>
              <a:defRPr>
                <a:solidFill>
                  <a:srgbClr val="FFFFFF"/>
                </a:solidFill>
                <a:latin typeface="Lato"/>
                <a:ea typeface="Lato"/>
                <a:cs typeface="Lato"/>
                <a:sym typeface="Lato"/>
              </a:defRPr>
            </a:lvl5pPr>
            <a:lvl6pPr lvl="5" rtl="0" algn="l">
              <a:lnSpc>
                <a:spcPct val="100000"/>
              </a:lnSpc>
              <a:spcBef>
                <a:spcPts val="0"/>
              </a:spcBef>
              <a:spcAft>
                <a:spcPts val="0"/>
              </a:spcAft>
              <a:buSzPts val="2800"/>
              <a:buNone/>
              <a:defRPr>
                <a:solidFill>
                  <a:srgbClr val="FFFFFF"/>
                </a:solidFill>
                <a:latin typeface="Lato"/>
                <a:ea typeface="Lato"/>
                <a:cs typeface="Lato"/>
                <a:sym typeface="Lato"/>
              </a:defRPr>
            </a:lvl6pPr>
            <a:lvl7pPr lvl="6" rtl="0" algn="l">
              <a:lnSpc>
                <a:spcPct val="100000"/>
              </a:lnSpc>
              <a:spcBef>
                <a:spcPts val="0"/>
              </a:spcBef>
              <a:spcAft>
                <a:spcPts val="0"/>
              </a:spcAft>
              <a:buSzPts val="2800"/>
              <a:buNone/>
              <a:defRPr>
                <a:solidFill>
                  <a:srgbClr val="FFFFFF"/>
                </a:solidFill>
                <a:latin typeface="Lato"/>
                <a:ea typeface="Lato"/>
                <a:cs typeface="Lato"/>
                <a:sym typeface="Lato"/>
              </a:defRPr>
            </a:lvl7pPr>
            <a:lvl8pPr lvl="7" rtl="0" algn="l">
              <a:lnSpc>
                <a:spcPct val="100000"/>
              </a:lnSpc>
              <a:spcBef>
                <a:spcPts val="0"/>
              </a:spcBef>
              <a:spcAft>
                <a:spcPts val="0"/>
              </a:spcAft>
              <a:buSzPts val="2800"/>
              <a:buNone/>
              <a:defRPr>
                <a:solidFill>
                  <a:srgbClr val="FFFFFF"/>
                </a:solidFill>
                <a:latin typeface="Lato"/>
                <a:ea typeface="Lato"/>
                <a:cs typeface="Lato"/>
                <a:sym typeface="Lato"/>
              </a:defRPr>
            </a:lvl8pPr>
            <a:lvl9pPr lvl="8" rtl="0"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99" name="Google Shape;199;p37"/>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rtl="0" algn="l">
              <a:lnSpc>
                <a:spcPct val="150000"/>
              </a:lnSpc>
              <a:spcBef>
                <a:spcPts val="0"/>
              </a:spcBef>
              <a:spcAft>
                <a:spcPts val="0"/>
              </a:spcAft>
              <a:buSzPts val="1800"/>
              <a:buNone/>
              <a:defRPr>
                <a:solidFill>
                  <a:srgbClr val="FFFFFF"/>
                </a:solidFill>
              </a:defRPr>
            </a:lvl1pPr>
            <a:lvl2pPr lvl="1" rtl="0" algn="l">
              <a:lnSpc>
                <a:spcPct val="150000"/>
              </a:lnSpc>
              <a:spcBef>
                <a:spcPts val="1600"/>
              </a:spcBef>
              <a:spcAft>
                <a:spcPts val="0"/>
              </a:spcAft>
              <a:buSzPts val="1400"/>
              <a:buNone/>
              <a:defRPr>
                <a:solidFill>
                  <a:srgbClr val="FFFFFF"/>
                </a:solidFill>
              </a:defRPr>
            </a:lvl2pPr>
            <a:lvl3pPr lvl="2" rtl="0" algn="l">
              <a:lnSpc>
                <a:spcPct val="150000"/>
              </a:lnSpc>
              <a:spcBef>
                <a:spcPts val="1600"/>
              </a:spcBef>
              <a:spcAft>
                <a:spcPts val="0"/>
              </a:spcAft>
              <a:buSzPts val="1400"/>
              <a:buNone/>
              <a:defRPr>
                <a:solidFill>
                  <a:srgbClr val="FFFFFF"/>
                </a:solidFill>
              </a:defRPr>
            </a:lvl3pPr>
            <a:lvl4pPr lvl="3" rtl="0" algn="l">
              <a:lnSpc>
                <a:spcPct val="150000"/>
              </a:lnSpc>
              <a:spcBef>
                <a:spcPts val="1600"/>
              </a:spcBef>
              <a:spcAft>
                <a:spcPts val="0"/>
              </a:spcAft>
              <a:buSzPts val="1400"/>
              <a:buNone/>
              <a:defRPr>
                <a:solidFill>
                  <a:srgbClr val="FFFFFF"/>
                </a:solidFill>
              </a:defRPr>
            </a:lvl4pPr>
            <a:lvl5pPr lvl="4" rtl="0" algn="l">
              <a:lnSpc>
                <a:spcPct val="150000"/>
              </a:lnSpc>
              <a:spcBef>
                <a:spcPts val="1600"/>
              </a:spcBef>
              <a:spcAft>
                <a:spcPts val="0"/>
              </a:spcAft>
              <a:buSzPts val="1400"/>
              <a:buNone/>
              <a:defRPr>
                <a:solidFill>
                  <a:srgbClr val="FFFFFF"/>
                </a:solidFill>
              </a:defRPr>
            </a:lvl5pPr>
            <a:lvl6pPr lvl="5" rtl="0" algn="l">
              <a:lnSpc>
                <a:spcPct val="150000"/>
              </a:lnSpc>
              <a:spcBef>
                <a:spcPts val="1600"/>
              </a:spcBef>
              <a:spcAft>
                <a:spcPts val="0"/>
              </a:spcAft>
              <a:buSzPts val="1400"/>
              <a:buNone/>
              <a:defRPr>
                <a:solidFill>
                  <a:srgbClr val="FFFFFF"/>
                </a:solidFill>
              </a:defRPr>
            </a:lvl6pPr>
            <a:lvl7pPr lvl="6" rtl="0" algn="l">
              <a:lnSpc>
                <a:spcPct val="150000"/>
              </a:lnSpc>
              <a:spcBef>
                <a:spcPts val="1600"/>
              </a:spcBef>
              <a:spcAft>
                <a:spcPts val="0"/>
              </a:spcAft>
              <a:buSzPts val="1400"/>
              <a:buNone/>
              <a:defRPr>
                <a:solidFill>
                  <a:srgbClr val="FFFFFF"/>
                </a:solidFill>
              </a:defRPr>
            </a:lvl7pPr>
            <a:lvl8pPr lvl="7" rtl="0" algn="l">
              <a:lnSpc>
                <a:spcPct val="150000"/>
              </a:lnSpc>
              <a:spcBef>
                <a:spcPts val="1600"/>
              </a:spcBef>
              <a:spcAft>
                <a:spcPts val="0"/>
              </a:spcAft>
              <a:buSzPts val="1400"/>
              <a:buNone/>
              <a:defRPr>
                <a:solidFill>
                  <a:srgbClr val="FFFFFF"/>
                </a:solidFill>
              </a:defRPr>
            </a:lvl8pPr>
            <a:lvl9pPr lvl="8" rtl="0"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0" name="Shape 200"/>
        <p:cNvGrpSpPr/>
        <p:nvPr/>
      </p:nvGrpSpPr>
      <p:grpSpPr>
        <a:xfrm>
          <a:off x="0" y="0"/>
          <a:ext cx="0" cy="0"/>
          <a:chOff x="0" y="0"/>
          <a:chExt cx="0" cy="0"/>
        </a:xfrm>
      </p:grpSpPr>
      <p:sp>
        <p:nvSpPr>
          <p:cNvPr id="201" name="Google Shape;201;p38"/>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8"/>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03" name="Google Shape;203;p38"/>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1F1F50"/>
              </a:buClr>
              <a:buSzPts val="2000"/>
              <a:buNone/>
              <a:defRPr b="1" sz="2000">
                <a:solidFill>
                  <a:srgbClr val="1F1F50"/>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4" name="Google Shape;204;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rtl="0" algn="l">
              <a:lnSpc>
                <a:spcPct val="150000"/>
              </a:lnSpc>
              <a:spcBef>
                <a:spcPts val="0"/>
              </a:spcBef>
              <a:spcAft>
                <a:spcPts val="0"/>
              </a:spcAft>
              <a:buSzPts val="1400"/>
              <a:buChar char="●"/>
              <a:defRPr sz="1400"/>
            </a:lvl1pPr>
            <a:lvl2pPr indent="-317500" lvl="1" marL="914400" rtl="0" algn="l">
              <a:lnSpc>
                <a:spcPct val="150000"/>
              </a:lnSpc>
              <a:spcBef>
                <a:spcPts val="1600"/>
              </a:spcBef>
              <a:spcAft>
                <a:spcPts val="0"/>
              </a:spcAft>
              <a:buSzPts val="1400"/>
              <a:buChar char="○"/>
              <a:defRPr/>
            </a:lvl2pPr>
            <a:lvl3pPr indent="-317500" lvl="2" marL="1371600" rtl="0" algn="l">
              <a:lnSpc>
                <a:spcPct val="150000"/>
              </a:lnSpc>
              <a:spcBef>
                <a:spcPts val="1600"/>
              </a:spcBef>
              <a:spcAft>
                <a:spcPts val="0"/>
              </a:spcAft>
              <a:buSzPts val="1400"/>
              <a:buChar char="■"/>
              <a:defRPr/>
            </a:lvl3pPr>
            <a:lvl4pPr indent="-317500" lvl="3" marL="1828800" rtl="0" algn="l">
              <a:lnSpc>
                <a:spcPct val="150000"/>
              </a:lnSpc>
              <a:spcBef>
                <a:spcPts val="1600"/>
              </a:spcBef>
              <a:spcAft>
                <a:spcPts val="0"/>
              </a:spcAft>
              <a:buSzPts val="1400"/>
              <a:buChar char="●"/>
              <a:defRPr/>
            </a:lvl4pPr>
            <a:lvl5pPr indent="-317500" lvl="4" marL="2286000" rtl="0" algn="l">
              <a:lnSpc>
                <a:spcPct val="150000"/>
              </a:lnSpc>
              <a:spcBef>
                <a:spcPts val="1600"/>
              </a:spcBef>
              <a:spcAft>
                <a:spcPts val="0"/>
              </a:spcAft>
              <a:buSzPts val="1400"/>
              <a:buChar char="○"/>
              <a:defRPr/>
            </a:lvl5pPr>
            <a:lvl6pPr indent="-317500" lvl="5" marL="2743200" rtl="0" algn="l">
              <a:lnSpc>
                <a:spcPct val="150000"/>
              </a:lnSpc>
              <a:spcBef>
                <a:spcPts val="1600"/>
              </a:spcBef>
              <a:spcAft>
                <a:spcPts val="0"/>
              </a:spcAft>
              <a:buSzPts val="1400"/>
              <a:buChar char="■"/>
              <a:defRPr/>
            </a:lvl6pPr>
            <a:lvl7pPr indent="-317500" lvl="6" marL="3200400" rtl="0" algn="l">
              <a:lnSpc>
                <a:spcPct val="150000"/>
              </a:lnSpc>
              <a:spcBef>
                <a:spcPts val="1600"/>
              </a:spcBef>
              <a:spcAft>
                <a:spcPts val="0"/>
              </a:spcAft>
              <a:buSzPts val="1400"/>
              <a:buChar char="●"/>
              <a:defRPr/>
            </a:lvl7pPr>
            <a:lvl8pPr indent="-317500" lvl="7" marL="3657600" rtl="0" algn="l">
              <a:lnSpc>
                <a:spcPct val="150000"/>
              </a:lnSpc>
              <a:spcBef>
                <a:spcPts val="1600"/>
              </a:spcBef>
              <a:spcAft>
                <a:spcPts val="0"/>
              </a:spcAft>
              <a:buSzPts val="1400"/>
              <a:buChar char="○"/>
              <a:defRPr/>
            </a:lvl8pPr>
            <a:lvl9pPr indent="-317500" lvl="8" marL="4114800" rtl="0" algn="l">
              <a:lnSpc>
                <a:spcPct val="150000"/>
              </a:lnSpc>
              <a:spcBef>
                <a:spcPts val="1600"/>
              </a:spcBef>
              <a:spcAft>
                <a:spcPts val="1600"/>
              </a:spcAft>
              <a:buSzPts val="1400"/>
              <a:buChar char="■"/>
              <a:defRPr/>
            </a:lvl9pPr>
          </a:lstStyle>
          <a:p/>
        </p:txBody>
      </p:sp>
      <p:sp>
        <p:nvSpPr>
          <p:cNvPr id="205" name="Google Shape;20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6" name="Google Shape;20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rgbClr val="1F1F50"/>
              </a:buClr>
              <a:buSzPts val="1800"/>
              <a:buNone/>
              <a:defRPr b="1">
                <a:solidFill>
                  <a:srgbClr val="1F1F50"/>
                </a:solidFill>
              </a:defRPr>
            </a:lvl1pPr>
          </a:lstStyle>
          <a:p/>
        </p:txBody>
      </p:sp>
      <p:pic>
        <p:nvPicPr>
          <p:cNvPr id="209" name="Google Shape;209;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0" name="Google Shape;210;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1" name="Google Shape;211;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212" name="Shape 212"/>
        <p:cNvGrpSpPr/>
        <p:nvPr/>
      </p:nvGrpSpPr>
      <p:grpSpPr>
        <a:xfrm>
          <a:off x="0" y="0"/>
          <a:ext cx="0" cy="0"/>
          <a:chOff x="0" y="0"/>
          <a:chExt cx="0" cy="0"/>
        </a:xfrm>
      </p:grpSpPr>
      <p:sp>
        <p:nvSpPr>
          <p:cNvPr id="213" name="Google Shape;213;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3.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4" Type="http://schemas.openxmlformats.org/officeDocument/2006/relationships/slideLayout" Target="../slideLayouts/slideLayout37.xml"/><Relationship Id="rId23" Type="http://schemas.openxmlformats.org/officeDocument/2006/relationships/slideLayout" Target="../slideLayouts/slideLayout36.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26" Type="http://schemas.openxmlformats.org/officeDocument/2006/relationships/theme" Target="../theme/theme3.xml"/><Relationship Id="rId25" Type="http://schemas.openxmlformats.org/officeDocument/2006/relationships/slideLayout" Target="../slideLayouts/slideLayout38.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9" Type="http://schemas.openxmlformats.org/officeDocument/2006/relationships/slideLayout" Target="../slideLayouts/slideLayout32.xml"/><Relationship Id="rId1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kaggle.com/datasets/jubaerad/weapons-in-images-segmented-videos" TargetMode="External"/><Relationship Id="rId4" Type="http://schemas.openxmlformats.org/officeDocument/2006/relationships/hyperlink" Target="https://www.kaggle.com/datasets/constantinwerner/human-detection-dataset" TargetMode="External"/><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jp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41"/>
          <p:cNvSpPr txBox="1"/>
          <p:nvPr>
            <p:ph type="title"/>
          </p:nvPr>
        </p:nvSpPr>
        <p:spPr>
          <a:xfrm>
            <a:off x="49650" y="1139925"/>
            <a:ext cx="9144000" cy="66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300" u="sng">
                <a:solidFill>
                  <a:schemeClr val="lt1"/>
                </a:solidFill>
                <a:latin typeface="Times New Roman"/>
                <a:ea typeface="Times New Roman"/>
                <a:cs typeface="Times New Roman"/>
                <a:sym typeface="Times New Roman"/>
              </a:rPr>
              <a:t>Bank of Baroda Hackathon - 2022 </a:t>
            </a:r>
            <a:r>
              <a:rPr lang="en" sz="2900" u="sng">
                <a:solidFill>
                  <a:schemeClr val="lt1"/>
                </a:solidFill>
                <a:latin typeface="Trebuchet MS"/>
                <a:ea typeface="Trebuchet MS"/>
                <a:cs typeface="Trebuchet MS"/>
                <a:sym typeface="Trebuchet MS"/>
              </a:rPr>
              <a:t>                      </a:t>
            </a:r>
            <a:endParaRPr sz="2900" u="sng">
              <a:solidFill>
                <a:schemeClr val="lt1"/>
              </a:solidFill>
              <a:latin typeface="Trebuchet MS"/>
              <a:ea typeface="Trebuchet MS"/>
              <a:cs typeface="Trebuchet MS"/>
              <a:sym typeface="Trebuchet MS"/>
            </a:endParaRPr>
          </a:p>
        </p:txBody>
      </p:sp>
      <p:sp>
        <p:nvSpPr>
          <p:cNvPr id="219" name="Google Shape;219;p41"/>
          <p:cNvSpPr txBox="1"/>
          <p:nvPr/>
        </p:nvSpPr>
        <p:spPr>
          <a:xfrm>
            <a:off x="158550" y="1803525"/>
            <a:ext cx="61923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en" sz="2900">
                <a:solidFill>
                  <a:schemeClr val="lt1"/>
                </a:solidFill>
                <a:latin typeface="Trebuchet MS"/>
                <a:ea typeface="Trebuchet MS"/>
                <a:cs typeface="Trebuchet MS"/>
                <a:sym typeface="Trebuchet MS"/>
              </a:rPr>
              <a:t>  </a:t>
            </a:r>
            <a:r>
              <a:rPr b="1" i="0" lang="en" sz="2900" u="none" cap="none" strike="noStrike">
                <a:solidFill>
                  <a:schemeClr val="lt1"/>
                </a:solidFill>
                <a:latin typeface="Times New Roman"/>
                <a:ea typeface="Times New Roman"/>
                <a:cs typeface="Times New Roman"/>
                <a:sym typeface="Times New Roman"/>
              </a:rPr>
              <a:t>Your Team Name :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imes New Roman"/>
                <a:ea typeface="Times New Roman"/>
                <a:cs typeface="Times New Roman"/>
                <a:sym typeface="Times New Roman"/>
              </a:rPr>
              <a:t>            HEURISTIC SOLARIS</a:t>
            </a:r>
            <a:r>
              <a:rPr b="1" lang="en" sz="2900">
                <a:solidFill>
                  <a:schemeClr val="lt1"/>
                </a:solidFill>
                <a:latin typeface="Trebuchet MS"/>
                <a:ea typeface="Trebuchet MS"/>
                <a:cs typeface="Trebuchet MS"/>
                <a:sym typeface="Trebuchet MS"/>
              </a:rPr>
              <a:t> </a:t>
            </a:r>
            <a:endParaRPr b="1" i="0" sz="2900" u="none" cap="none" strike="noStrike">
              <a:solidFill>
                <a:schemeClr val="lt1"/>
              </a:solidFill>
              <a:latin typeface="Trebuchet MS"/>
              <a:ea typeface="Trebuchet MS"/>
              <a:cs typeface="Trebuchet MS"/>
              <a:sym typeface="Trebuchet MS"/>
            </a:endParaRPr>
          </a:p>
        </p:txBody>
      </p:sp>
      <p:sp>
        <p:nvSpPr>
          <p:cNvPr id="220" name="Google Shape;220;p41"/>
          <p:cNvSpPr txBox="1"/>
          <p:nvPr/>
        </p:nvSpPr>
        <p:spPr>
          <a:xfrm>
            <a:off x="300125" y="2948650"/>
            <a:ext cx="4559100" cy="129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1" lang="en" sz="1700">
                <a:solidFill>
                  <a:schemeClr val="lt1"/>
                </a:solidFill>
                <a:latin typeface="Trebuchet MS"/>
                <a:ea typeface="Trebuchet MS"/>
                <a:cs typeface="Trebuchet MS"/>
                <a:sym typeface="Trebuchet MS"/>
              </a:rPr>
              <a:t>Our</a:t>
            </a:r>
            <a:r>
              <a:rPr b="1" i="0" lang="en" sz="1700" cap="none" strike="noStrike">
                <a:solidFill>
                  <a:schemeClr val="lt1"/>
                </a:solidFill>
                <a:latin typeface="Trebuchet MS"/>
                <a:ea typeface="Trebuchet MS"/>
                <a:cs typeface="Trebuchet MS"/>
                <a:sym typeface="Trebuchet MS"/>
              </a:rPr>
              <a:t> </a:t>
            </a:r>
            <a:r>
              <a:rPr b="1" lang="en" sz="1700">
                <a:solidFill>
                  <a:schemeClr val="lt1"/>
                </a:solidFill>
                <a:latin typeface="Trebuchet MS"/>
                <a:ea typeface="Trebuchet MS"/>
                <a:cs typeface="Trebuchet MS"/>
                <a:sym typeface="Trebuchet MS"/>
              </a:rPr>
              <a:t>T</a:t>
            </a:r>
            <a:r>
              <a:rPr b="1" i="0" lang="en" sz="1700" cap="none" strike="noStrike">
                <a:solidFill>
                  <a:schemeClr val="lt1"/>
                </a:solidFill>
                <a:latin typeface="Trebuchet MS"/>
                <a:ea typeface="Trebuchet MS"/>
                <a:cs typeface="Trebuchet MS"/>
                <a:sym typeface="Trebuchet MS"/>
              </a:rPr>
              <a:t>eam-bio</a:t>
            </a:r>
            <a:r>
              <a:rPr b="1" lang="en" sz="1700">
                <a:solidFill>
                  <a:schemeClr val="lt1"/>
                </a:solidFill>
                <a:latin typeface="Trebuchet MS"/>
                <a:ea typeface="Trebuchet MS"/>
                <a:cs typeface="Trebuchet MS"/>
                <a:sym typeface="Trebuchet MS"/>
              </a:rPr>
              <a:t> : </a:t>
            </a:r>
            <a:r>
              <a:rPr lang="en" sz="1700">
                <a:solidFill>
                  <a:schemeClr val="lt1"/>
                </a:solidFill>
                <a:latin typeface="Trebuchet MS"/>
                <a:ea typeface="Trebuchet MS"/>
                <a:cs typeface="Trebuchet MS"/>
                <a:sym typeface="Trebuchet MS"/>
              </a:rPr>
              <a:t>Heuristic Solaris is a team of four young minds, working to solve public issues through software programs !</a:t>
            </a:r>
            <a:endParaRPr sz="1700">
              <a:solidFill>
                <a:schemeClr val="lt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800"/>
              <a:buFont typeface="Arial"/>
              <a:buNone/>
            </a:pPr>
            <a:r>
              <a:rPr lang="en" sz="1700">
                <a:solidFill>
                  <a:schemeClr val="lt1"/>
                </a:solidFill>
                <a:latin typeface="Trebuchet MS"/>
                <a:ea typeface="Trebuchet MS"/>
                <a:cs typeface="Trebuchet MS"/>
                <a:sym typeface="Trebuchet MS"/>
              </a:rPr>
              <a:t>20th September, 2022.</a:t>
            </a:r>
            <a:endParaRPr sz="1700">
              <a:solidFill>
                <a:schemeClr val="lt1"/>
              </a:solidFill>
              <a:latin typeface="Trebuchet MS"/>
              <a:ea typeface="Trebuchet MS"/>
              <a:cs typeface="Trebuchet MS"/>
              <a:sym typeface="Trebuchet MS"/>
            </a:endParaRPr>
          </a:p>
        </p:txBody>
      </p:sp>
      <p:pic>
        <p:nvPicPr>
          <p:cNvPr id="221" name="Google Shape;221;p4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222" name="Google Shape;222;p4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247350" y="1081106"/>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latin typeface="Times New Roman"/>
                <a:ea typeface="Times New Roman"/>
                <a:cs typeface="Times New Roman"/>
                <a:sym typeface="Times New Roman"/>
              </a:rPr>
              <a:t>  </a:t>
            </a:r>
            <a:r>
              <a:rPr lang="en"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
        <p:nvSpPr>
          <p:cNvPr id="365" name="Google Shape;365;p50"/>
          <p:cNvSpPr txBox="1"/>
          <p:nvPr>
            <p:ph idx="1" type="subTitle"/>
          </p:nvPr>
        </p:nvSpPr>
        <p:spPr>
          <a:xfrm>
            <a:off x="247350" y="2730036"/>
            <a:ext cx="6441000" cy="234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latin typeface="Times New Roman"/>
                <a:ea typeface="Times New Roman"/>
                <a:cs typeface="Times New Roman"/>
                <a:sym typeface="Times New Roman"/>
              </a:rPr>
              <a:t>     </a:t>
            </a:r>
            <a:r>
              <a:rPr lang="en" sz="1600">
                <a:latin typeface="Times New Roman"/>
                <a:ea typeface="Times New Roman"/>
                <a:cs typeface="Times New Roman"/>
                <a:sym typeface="Times New Roman"/>
              </a:rPr>
              <a:t>Team member names:</a:t>
            </a:r>
            <a:endParaRPr sz="16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5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SANJITH KUMAR M (312421104145)</a:t>
            </a:r>
            <a:endParaRPr sz="15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5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SETHULAKSHAMANAN SP (312421104150)</a:t>
            </a:r>
            <a:endParaRPr sz="15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5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YOGESH SHAMLIN SHINANTH J S (312421104186)</a:t>
            </a:r>
            <a:endParaRPr sz="1500">
              <a:latin typeface="Times New Roman"/>
              <a:ea typeface="Times New Roman"/>
              <a:cs typeface="Times New Roman"/>
              <a:sym typeface="Times New Roman"/>
            </a:endParaRPr>
          </a:p>
          <a:p>
            <a:pPr indent="0" lvl="0" marL="0" rtl="0" algn="l">
              <a:lnSpc>
                <a:spcPct val="100000"/>
              </a:lnSpc>
              <a:spcBef>
                <a:spcPts val="1600"/>
              </a:spcBef>
              <a:spcAft>
                <a:spcPts val="0"/>
              </a:spcAft>
              <a:buSzPts val="1800"/>
              <a:buNone/>
            </a:pPr>
            <a:r>
              <a:rPr lang="en" sz="1500">
                <a:solidFill>
                  <a:schemeClr val="lt1"/>
                </a:solidFill>
                <a:latin typeface="Times New Roman"/>
                <a:ea typeface="Times New Roman"/>
                <a:cs typeface="Times New Roman"/>
                <a:sym typeface="Times New Roman"/>
              </a:rPr>
              <a:t>     </a:t>
            </a:r>
            <a:r>
              <a:rPr lang="en" sz="1500">
                <a:solidFill>
                  <a:schemeClr val="lt1"/>
                </a:solidFill>
                <a:latin typeface="Times New Roman"/>
                <a:ea typeface="Times New Roman"/>
                <a:cs typeface="Times New Roman"/>
                <a:sym typeface="Times New Roman"/>
              </a:rPr>
              <a:t>VIGRAM K M (312421104181)</a:t>
            </a:r>
            <a:endParaRPr sz="1500">
              <a:latin typeface="Times New Roman"/>
              <a:ea typeface="Times New Roman"/>
              <a:cs typeface="Times New Roman"/>
              <a:sym typeface="Times New Roman"/>
            </a:endParaRPr>
          </a:p>
        </p:txBody>
      </p:sp>
      <p:sp>
        <p:nvSpPr>
          <p:cNvPr id="366" name="Google Shape;366;p50"/>
          <p:cNvSpPr txBox="1"/>
          <p:nvPr/>
        </p:nvSpPr>
        <p:spPr>
          <a:xfrm>
            <a:off x="247350" y="1802309"/>
            <a:ext cx="81984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sz="2400">
                <a:solidFill>
                  <a:schemeClr val="lt1"/>
                </a:solidFill>
                <a:latin typeface="Times New Roman"/>
                <a:ea typeface="Times New Roman"/>
                <a:cs typeface="Times New Roman"/>
                <a:sym typeface="Times New Roman"/>
              </a:rPr>
              <a:t>   </a:t>
            </a:r>
            <a:r>
              <a:rPr i="0" lang="en" sz="2400" u="none" cap="none" strike="noStrike">
                <a:solidFill>
                  <a:schemeClr val="lt1"/>
                </a:solidFill>
                <a:latin typeface="Times New Roman"/>
                <a:ea typeface="Times New Roman"/>
                <a:cs typeface="Times New Roman"/>
                <a:sym typeface="Times New Roman"/>
              </a:rPr>
              <a:t>COLLEGE NAME: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000">
                <a:solidFill>
                  <a:schemeClr val="lt1"/>
                </a:solidFill>
                <a:latin typeface="Times New Roman"/>
                <a:ea typeface="Times New Roman"/>
                <a:cs typeface="Times New Roman"/>
                <a:sym typeface="Times New Roman"/>
              </a:rPr>
              <a:t>    </a:t>
            </a:r>
            <a:r>
              <a:rPr i="0" lang="en" sz="2000" u="none" cap="none" strike="noStrike">
                <a:solidFill>
                  <a:schemeClr val="lt1"/>
                </a:solidFill>
                <a:latin typeface="Times New Roman"/>
                <a:ea typeface="Times New Roman"/>
                <a:cs typeface="Times New Roman"/>
                <a:sym typeface="Times New Roman"/>
              </a:rPr>
              <a:t>St. JOSEPH’s INSTITUTE OF TECHNOLOGY, CHENNAI.</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latin typeface="Times New Roman"/>
                <a:ea typeface="Times New Roman"/>
                <a:cs typeface="Times New Roman"/>
                <a:sym typeface="Times New Roman"/>
              </a:rPr>
              <a:t>THE REASON FOR CHOOSING THIS PROBLEM STATEMENT:</a:t>
            </a:r>
            <a:endParaRPr sz="2400"/>
          </a:p>
        </p:txBody>
      </p:sp>
      <p:sp>
        <p:nvSpPr>
          <p:cNvPr id="228" name="Google Shape;228;p42"/>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Very often people come to banks to meet their </a:t>
            </a:r>
            <a:r>
              <a:rPr b="1" i="1" lang="en" sz="2400" u="none" cap="none" strike="noStrike">
                <a:solidFill>
                  <a:srgbClr val="000000"/>
                </a:solidFill>
                <a:latin typeface="Times New Roman"/>
                <a:ea typeface="Times New Roman"/>
                <a:cs typeface="Times New Roman"/>
                <a:sym typeface="Times New Roman"/>
              </a:rPr>
              <a:t>financial needs</a:t>
            </a:r>
            <a:r>
              <a:rPr b="0" i="0" lang="en" sz="2400" u="none" cap="none" strike="noStrike">
                <a:solidFill>
                  <a:srgbClr val="000000"/>
                </a:solidFill>
                <a:latin typeface="Times New Roman"/>
                <a:ea typeface="Times New Roman"/>
                <a:cs typeface="Times New Roman"/>
                <a:sym typeface="Times New Roman"/>
              </a:rPr>
              <a:t>, during which they face many problems. </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This may put a</a:t>
            </a:r>
            <a:r>
              <a:rPr b="1" i="0" lang="en" sz="2400" u="none" cap="none" strike="noStrike">
                <a:solidFill>
                  <a:srgbClr val="000000"/>
                </a:solidFill>
                <a:latin typeface="Times New Roman"/>
                <a:ea typeface="Times New Roman"/>
                <a:cs typeface="Times New Roman"/>
                <a:sym typeface="Times New Roman"/>
              </a:rPr>
              <a:t> </a:t>
            </a:r>
            <a:r>
              <a:rPr b="1" i="1" lang="en" sz="2400" u="none" cap="none" strike="noStrike">
                <a:solidFill>
                  <a:srgbClr val="000000"/>
                </a:solidFill>
                <a:latin typeface="Times New Roman"/>
                <a:ea typeface="Times New Roman"/>
                <a:cs typeface="Times New Roman"/>
                <a:sym typeface="Times New Roman"/>
              </a:rPr>
              <a:t>bad impression</a:t>
            </a:r>
            <a:r>
              <a:rPr b="0" i="0" lang="en" sz="2400" u="none" cap="none" strike="noStrike">
                <a:solidFill>
                  <a:srgbClr val="000000"/>
                </a:solidFill>
                <a:latin typeface="Times New Roman"/>
                <a:ea typeface="Times New Roman"/>
                <a:cs typeface="Times New Roman"/>
                <a:sym typeface="Times New Roman"/>
              </a:rPr>
              <a:t> on that particular bank.</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With the help of </a:t>
            </a:r>
            <a:r>
              <a:rPr b="1" i="1" lang="en" sz="2400" u="none" cap="none" strike="noStrike">
                <a:solidFill>
                  <a:srgbClr val="000000"/>
                </a:solidFill>
                <a:latin typeface="Times New Roman"/>
                <a:ea typeface="Times New Roman"/>
                <a:cs typeface="Times New Roman"/>
                <a:sym typeface="Times New Roman"/>
              </a:rPr>
              <a:t>analyzing</a:t>
            </a:r>
            <a:r>
              <a:rPr b="0" i="0" lang="en" sz="2400" u="none" cap="none" strike="noStrike">
                <a:solidFill>
                  <a:srgbClr val="000000"/>
                </a:solidFill>
                <a:latin typeface="Times New Roman"/>
                <a:ea typeface="Times New Roman"/>
                <a:cs typeface="Times New Roman"/>
                <a:sym typeface="Times New Roman"/>
              </a:rPr>
              <a:t> the surveillance footages, it would be easier for the banks to provide </a:t>
            </a:r>
            <a:r>
              <a:rPr b="1" i="1" lang="en" sz="2400" u="none" cap="none" strike="noStrike">
                <a:solidFill>
                  <a:srgbClr val="000000"/>
                </a:solidFill>
                <a:latin typeface="Times New Roman"/>
                <a:ea typeface="Times New Roman"/>
                <a:cs typeface="Times New Roman"/>
                <a:sym typeface="Times New Roman"/>
              </a:rPr>
              <a:t>better</a:t>
            </a:r>
            <a:r>
              <a:rPr b="1" i="0" lang="en" sz="2400" u="none" cap="none" strike="noStrike">
                <a:solidFill>
                  <a:srgbClr val="000000"/>
                </a:solidFill>
                <a:latin typeface="Times New Roman"/>
                <a:ea typeface="Times New Roman"/>
                <a:cs typeface="Times New Roman"/>
                <a:sym typeface="Times New Roman"/>
              </a:rPr>
              <a:t> </a:t>
            </a:r>
            <a:r>
              <a:rPr b="1" i="1" lang="en" sz="2400" u="none" cap="none" strike="noStrike">
                <a:solidFill>
                  <a:srgbClr val="000000"/>
                </a:solidFill>
                <a:latin typeface="Times New Roman"/>
                <a:ea typeface="Times New Roman"/>
                <a:cs typeface="Times New Roman"/>
                <a:sym typeface="Times New Roman"/>
              </a:rPr>
              <a:t>customer service.</a:t>
            </a:r>
            <a:endParaRPr b="0" i="0" sz="2400" u="none" cap="none" strike="noStrike">
              <a:solidFill>
                <a:srgbClr val="000000"/>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This would</a:t>
            </a:r>
            <a:r>
              <a:rPr b="1" i="1" lang="en" sz="2400" u="none" cap="none" strike="noStrike">
                <a:solidFill>
                  <a:srgbClr val="000000"/>
                </a:solidFill>
                <a:latin typeface="Times New Roman"/>
                <a:ea typeface="Times New Roman"/>
                <a:cs typeface="Times New Roman"/>
                <a:sym typeface="Times New Roman"/>
              </a:rPr>
              <a:t> benefit </a:t>
            </a:r>
            <a:r>
              <a:rPr b="0" i="0" lang="en" sz="2400" u="none" cap="none" strike="noStrike">
                <a:solidFill>
                  <a:srgbClr val="000000"/>
                </a:solidFill>
                <a:latin typeface="Times New Roman"/>
                <a:ea typeface="Times New Roman"/>
                <a:cs typeface="Times New Roman"/>
                <a:sym typeface="Times New Roman"/>
              </a:rPr>
              <a:t>both the bank and the customers.</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Thus our motive is to achieve this solution using the easiest methods possible and with the utmost accuracy</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Times New Roman"/>
                <a:ea typeface="Times New Roman"/>
                <a:cs typeface="Times New Roman"/>
                <a:sym typeface="Times New Roman"/>
              </a:rPr>
              <a:t>USER SEGMENTS &amp; PAIN POINTS</a:t>
            </a:r>
            <a:endParaRPr sz="3200"/>
          </a:p>
        </p:txBody>
      </p:sp>
      <p:sp>
        <p:nvSpPr>
          <p:cNvPr id="234" name="Google Shape;234;p43"/>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If a person tries to exploit the bank in a way that is not predefined ,the model might fail to send the alert message.</a:t>
            </a:r>
            <a:endParaRPr/>
          </a:p>
          <a:p>
            <a:pPr indent="0" lvl="0" marL="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If the exploiter uses a weapon that is new to the database of our model it may fail to recognize the weapon, which might be a major vulnerability.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4"/>
          <p:cNvSpPr txBox="1"/>
          <p:nvPr/>
        </p:nvSpPr>
        <p:spPr>
          <a:xfrm>
            <a:off x="436175" y="1227500"/>
            <a:ext cx="8238600" cy="3414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480"/>
              </a:spcBef>
              <a:spcAft>
                <a:spcPts val="0"/>
              </a:spcAft>
              <a:buClr>
                <a:srgbClr val="000000"/>
              </a:buClr>
              <a:buSzPts val="2400"/>
              <a:buFont typeface="Times New Roman"/>
              <a:buChar char="⮚"/>
            </a:pPr>
            <a:r>
              <a:rPr i="0" lang="en" sz="2400" u="none" cap="none" strike="noStrike">
                <a:solidFill>
                  <a:srgbClr val="000000"/>
                </a:solidFill>
                <a:latin typeface="Times New Roman"/>
                <a:ea typeface="Times New Roman"/>
                <a:cs typeface="Times New Roman"/>
                <a:sym typeface="Times New Roman"/>
              </a:rPr>
              <a:t>Many video analytics companies have already provided the solution to the problem.</a:t>
            </a:r>
            <a:endParaRPr>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0000"/>
              </a:buClr>
              <a:buSzPts val="2400"/>
              <a:buFont typeface="Times New Roman"/>
              <a:buChar char="⮚"/>
            </a:pPr>
            <a:r>
              <a:rPr i="0" lang="en" sz="2400" u="none" cap="none" strike="noStrike">
                <a:solidFill>
                  <a:srgbClr val="000000"/>
                </a:solidFill>
                <a:latin typeface="Times New Roman"/>
                <a:ea typeface="Times New Roman"/>
                <a:cs typeface="Times New Roman"/>
                <a:sym typeface="Times New Roman"/>
              </a:rPr>
              <a:t>Some of the products that are competitive to our model are being offered by :   </a:t>
            </a:r>
            <a:endParaRPr>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Oddetect </a:t>
            </a:r>
            <a:r>
              <a:rPr lang="en" sz="2000">
                <a:latin typeface="Times New Roman"/>
                <a:ea typeface="Times New Roman"/>
                <a:cs typeface="Times New Roman"/>
                <a:sym typeface="Times New Roman"/>
              </a:rPr>
              <a:t>- *costly</a:t>
            </a:r>
            <a:endParaRPr sz="2000">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Oxagile  - *tendency to be exclusive in business </a:t>
            </a:r>
            <a:endParaRPr>
              <a:latin typeface="Times New Roman"/>
              <a:ea typeface="Times New Roman"/>
              <a:cs typeface="Times New Roman"/>
              <a:sym typeface="Times New Roman"/>
            </a:endParaRPr>
          </a:p>
          <a:p>
            <a:pPr indent="-285750" lvl="1" marL="742950" marR="0" rtl="0" algn="l">
              <a:lnSpc>
                <a:spcPct val="100000"/>
              </a:lnSpc>
              <a:spcBef>
                <a:spcPts val="400"/>
              </a:spcBef>
              <a:spcAft>
                <a:spcPts val="0"/>
              </a:spcAft>
              <a:buClr>
                <a:srgbClr val="000000"/>
              </a:buClr>
              <a:buSzPts val="2000"/>
              <a:buFont typeface="Times New Roman"/>
              <a:buChar char="⮚"/>
            </a:pPr>
            <a:r>
              <a:rPr i="0" lang="en" sz="2000" u="none" cap="none" strike="noStrike">
                <a:solidFill>
                  <a:srgbClr val="000000"/>
                </a:solidFill>
                <a:latin typeface="Times New Roman"/>
                <a:ea typeface="Times New Roman"/>
                <a:cs typeface="Times New Roman"/>
                <a:sym typeface="Times New Roman"/>
              </a:rPr>
              <a:t>Briefcam- *low accuracy  </a:t>
            </a:r>
            <a:endParaRPr>
              <a:latin typeface="Times New Roman"/>
              <a:ea typeface="Times New Roman"/>
              <a:cs typeface="Times New Roman"/>
              <a:sym typeface="Times New Roman"/>
            </a:endParaRPr>
          </a:p>
        </p:txBody>
      </p:sp>
      <p:sp>
        <p:nvSpPr>
          <p:cNvPr id="240" name="Google Shape;240;p44"/>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200">
                <a:latin typeface="Times New Roman"/>
                <a:ea typeface="Times New Roman"/>
                <a:cs typeface="Times New Roman"/>
                <a:sym typeface="Times New Roman"/>
              </a:rPr>
              <a:t>PRE REQUISITES:</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3200" u="none" cap="none" strike="noStrike">
                <a:solidFill>
                  <a:srgbClr val="000000"/>
                </a:solidFill>
                <a:latin typeface="Times New Roman"/>
                <a:ea typeface="Times New Roman"/>
                <a:cs typeface="Times New Roman"/>
                <a:sym typeface="Times New Roman"/>
              </a:rPr>
              <a:t>AZURE TOOLS &amp; RESOURCES:</a:t>
            </a:r>
            <a:endParaRPr sz="2000"/>
          </a:p>
        </p:txBody>
      </p:sp>
      <p:sp>
        <p:nvSpPr>
          <p:cNvPr id="246" name="Google Shape;246;p45"/>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540"/>
              </a:spcBef>
              <a:spcAft>
                <a:spcPts val="0"/>
              </a:spcAft>
              <a:buClr>
                <a:srgbClr val="000000"/>
              </a:buClr>
              <a:buSzPts val="2700"/>
              <a:buFont typeface="Noto Sans Symbols"/>
              <a:buChar char="⮚"/>
            </a:pPr>
            <a:r>
              <a:rPr b="0" i="0" lang="en" sz="2700" u="none" cap="none" strike="noStrike">
                <a:solidFill>
                  <a:srgbClr val="000000"/>
                </a:solidFill>
                <a:latin typeface="Times New Roman"/>
                <a:ea typeface="Times New Roman"/>
                <a:cs typeface="Times New Roman"/>
                <a:sym typeface="Times New Roman"/>
              </a:rPr>
              <a:t>At the initial stage , we are planning to train our model using Machine Learning Algorithms(MLA) along with the help of Jupyter Notebook (a notebook environment  to train model).</a:t>
            </a:r>
            <a:endParaRPr/>
          </a:p>
          <a:p>
            <a:pPr indent="-171450" lvl="0" marL="342900" marR="0" rtl="0" algn="l">
              <a:lnSpc>
                <a:spcPct val="100000"/>
              </a:lnSpc>
              <a:spcBef>
                <a:spcPts val="540"/>
              </a:spcBef>
              <a:spcAft>
                <a:spcPts val="0"/>
              </a:spcAft>
              <a:buClr>
                <a:srgbClr val="000000"/>
              </a:buClr>
              <a:buSzPts val="2700"/>
              <a:buFont typeface="Noto Sans Symbols"/>
              <a:buNone/>
            </a:pPr>
            <a:r>
              <a:t/>
            </a:r>
            <a:endParaRPr b="0" i="0" sz="27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40"/>
              </a:spcBef>
              <a:spcAft>
                <a:spcPts val="0"/>
              </a:spcAft>
              <a:buClr>
                <a:srgbClr val="000000"/>
              </a:buClr>
              <a:buSzPts val="2700"/>
              <a:buFont typeface="Noto Sans Symbols"/>
              <a:buChar char="⮚"/>
            </a:pPr>
            <a:r>
              <a:rPr b="0" i="0" lang="en" sz="2700" u="none" cap="none" strike="noStrike">
                <a:solidFill>
                  <a:srgbClr val="000000"/>
                </a:solidFill>
                <a:latin typeface="Times New Roman"/>
                <a:ea typeface="Times New Roman"/>
                <a:cs typeface="Times New Roman"/>
                <a:sym typeface="Times New Roman"/>
              </a:rPr>
              <a:t>We are planning to use  Microsoft Azure Machine Learning Studio  to deploy our Machine Learning model trained using Jupyter Notebook.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46"/>
          <p:cNvSpPr txBox="1"/>
          <p:nvPr>
            <p:ph type="title"/>
          </p:nvPr>
        </p:nvSpPr>
        <p:spPr>
          <a:xfrm>
            <a:off x="507004" y="240250"/>
            <a:ext cx="82800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800"/>
              <a:buFont typeface="Arial"/>
              <a:buNone/>
            </a:pPr>
            <a:r>
              <a:rPr b="1" lang="en" sz="2100">
                <a:latin typeface="Times New Roman"/>
                <a:ea typeface="Times New Roman"/>
                <a:cs typeface="Times New Roman"/>
                <a:sym typeface="Times New Roman"/>
              </a:rPr>
              <a:t>GENERAL WORKING OF THE MODEL</a:t>
            </a:r>
            <a:endParaRPr b="1" sz="2100">
              <a:latin typeface="Times New Roman"/>
              <a:ea typeface="Times New Roman"/>
              <a:cs typeface="Times New Roman"/>
              <a:sym typeface="Times New Roman"/>
            </a:endParaRPr>
          </a:p>
        </p:txBody>
      </p:sp>
      <p:sp>
        <p:nvSpPr>
          <p:cNvPr id="252" name="Google Shape;252;p46"/>
          <p:cNvSpPr/>
          <p:nvPr/>
        </p:nvSpPr>
        <p:spPr>
          <a:xfrm>
            <a:off x="447275" y="1616175"/>
            <a:ext cx="979150" cy="1097125"/>
          </a:xfrm>
          <a:prstGeom prst="flowChartMagneticDisk">
            <a:avLst/>
          </a:prstGeom>
          <a:solidFill>
            <a:srgbClr val="999999"/>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p:nvPr/>
        </p:nvSpPr>
        <p:spPr>
          <a:xfrm flipH="1">
            <a:off x="6886688" y="2080913"/>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6"/>
          <p:cNvSpPr/>
          <p:nvPr/>
        </p:nvSpPr>
        <p:spPr>
          <a:xfrm>
            <a:off x="3196963" y="2080925"/>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46"/>
          <p:cNvCxnSpPr/>
          <p:nvPr/>
        </p:nvCxnSpPr>
        <p:spPr>
          <a:xfrm flipH="1" rot="10800000">
            <a:off x="446388" y="2375625"/>
            <a:ext cx="979200" cy="6000"/>
          </a:xfrm>
          <a:prstGeom prst="curvedConnector5">
            <a:avLst>
              <a:gd fmla="val 6028" name="adj1"/>
              <a:gd fmla="val -3537708" name="adj2"/>
              <a:gd fmla="val 96385" name="adj3"/>
            </a:avLst>
          </a:prstGeom>
          <a:noFill/>
          <a:ln cap="flat" cmpd="sng" w="38100">
            <a:solidFill>
              <a:schemeClr val="dk1"/>
            </a:solidFill>
            <a:prstDash val="solid"/>
            <a:round/>
            <a:headEnd len="med" w="med" type="none"/>
            <a:tailEnd len="med" w="med" type="none"/>
          </a:ln>
        </p:spPr>
      </p:cxnSp>
      <p:cxnSp>
        <p:nvCxnSpPr>
          <p:cNvPr id="256" name="Google Shape;256;p46"/>
          <p:cNvCxnSpPr/>
          <p:nvPr/>
        </p:nvCxnSpPr>
        <p:spPr>
          <a:xfrm flipH="1" rot="10800000">
            <a:off x="446388" y="2157363"/>
            <a:ext cx="979200" cy="6000"/>
          </a:xfrm>
          <a:prstGeom prst="curvedConnector5">
            <a:avLst>
              <a:gd fmla="val 6028" name="adj1"/>
              <a:gd fmla="val -3537708" name="adj2"/>
              <a:gd fmla="val 96385" name="adj3"/>
            </a:avLst>
          </a:prstGeom>
          <a:noFill/>
          <a:ln cap="flat" cmpd="sng" w="38100">
            <a:solidFill>
              <a:schemeClr val="dk1"/>
            </a:solidFill>
            <a:prstDash val="solid"/>
            <a:round/>
            <a:headEnd len="med" w="med" type="none"/>
            <a:tailEnd len="med" w="med" type="none"/>
          </a:ln>
        </p:spPr>
      </p:cxnSp>
      <p:cxnSp>
        <p:nvCxnSpPr>
          <p:cNvPr id="257" name="Google Shape;257;p46"/>
          <p:cNvCxnSpPr/>
          <p:nvPr/>
        </p:nvCxnSpPr>
        <p:spPr>
          <a:xfrm flipH="1" rot="10800000">
            <a:off x="446388" y="1939100"/>
            <a:ext cx="979200" cy="6000"/>
          </a:xfrm>
          <a:prstGeom prst="curvedConnector5">
            <a:avLst>
              <a:gd fmla="val 6028" name="adj1"/>
              <a:gd fmla="val -3537708" name="adj2"/>
              <a:gd fmla="val 96385" name="adj3"/>
            </a:avLst>
          </a:prstGeom>
          <a:noFill/>
          <a:ln cap="flat" cmpd="sng" w="38100">
            <a:solidFill>
              <a:schemeClr val="dk1"/>
            </a:solidFill>
            <a:prstDash val="solid"/>
            <a:round/>
            <a:headEnd len="med" w="med" type="none"/>
            <a:tailEnd len="med" w="med" type="none"/>
          </a:ln>
        </p:spPr>
      </p:cxnSp>
      <p:sp>
        <p:nvSpPr>
          <p:cNvPr id="258" name="Google Shape;258;p46"/>
          <p:cNvSpPr/>
          <p:nvPr/>
        </p:nvSpPr>
        <p:spPr>
          <a:xfrm>
            <a:off x="1546113" y="2080913"/>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6"/>
          <p:cNvSpPr/>
          <p:nvPr/>
        </p:nvSpPr>
        <p:spPr>
          <a:xfrm flipH="1">
            <a:off x="5239550" y="2080925"/>
            <a:ext cx="352800" cy="214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6"/>
          <p:cNvSpPr/>
          <p:nvPr/>
        </p:nvSpPr>
        <p:spPr>
          <a:xfrm>
            <a:off x="5749925" y="1638800"/>
            <a:ext cx="979200" cy="11874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6"/>
          <p:cNvSpPr/>
          <p:nvPr/>
        </p:nvSpPr>
        <p:spPr>
          <a:xfrm>
            <a:off x="3647213" y="1482575"/>
            <a:ext cx="1494900" cy="1411500"/>
          </a:xfrm>
          <a:prstGeom prst="hexagon">
            <a:avLst>
              <a:gd fmla="val 25000" name="adj"/>
              <a:gd fmla="val 115470" name="vf"/>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p>
        </p:txBody>
      </p:sp>
      <p:sp>
        <p:nvSpPr>
          <p:cNvPr id="262" name="Google Shape;262;p46"/>
          <p:cNvSpPr/>
          <p:nvPr/>
        </p:nvSpPr>
        <p:spPr>
          <a:xfrm>
            <a:off x="4279625" y="3114475"/>
            <a:ext cx="230100" cy="5760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6"/>
          <p:cNvSpPr/>
          <p:nvPr/>
        </p:nvSpPr>
        <p:spPr>
          <a:xfrm>
            <a:off x="3647225" y="3910875"/>
            <a:ext cx="1494900" cy="722400"/>
          </a:xfrm>
          <a:prstGeom prst="flowChartAlternateProcess">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6"/>
          <p:cNvSpPr/>
          <p:nvPr/>
        </p:nvSpPr>
        <p:spPr>
          <a:xfrm rot="-958509">
            <a:off x="7786034" y="1852167"/>
            <a:ext cx="873119" cy="305188"/>
          </a:xfrm>
          <a:prstGeom prst="roundRect">
            <a:avLst>
              <a:gd fmla="val 16667" name="adj"/>
            </a:avLst>
          </a:prstGeom>
          <a:solidFill>
            <a:srgbClr val="999999"/>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6"/>
          <p:cNvSpPr/>
          <p:nvPr/>
        </p:nvSpPr>
        <p:spPr>
          <a:xfrm>
            <a:off x="4133825" y="4633275"/>
            <a:ext cx="521700" cy="214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328887">
            <a:off x="7640086" y="2111696"/>
            <a:ext cx="177128" cy="106064"/>
          </a:xfrm>
          <a:prstGeom prst="trapezoid">
            <a:avLst>
              <a:gd fmla="val 25000" name="adj"/>
            </a:avLst>
          </a:prstGeom>
          <a:noFill/>
          <a:ln cap="flat" cmpd="sng" w="2857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46"/>
          <p:cNvCxnSpPr/>
          <p:nvPr/>
        </p:nvCxnSpPr>
        <p:spPr>
          <a:xfrm>
            <a:off x="3704225" y="4853675"/>
            <a:ext cx="1380900" cy="15300"/>
          </a:xfrm>
          <a:prstGeom prst="straightConnector1">
            <a:avLst/>
          </a:prstGeom>
          <a:noFill/>
          <a:ln cap="flat" cmpd="sng" w="38100">
            <a:solidFill>
              <a:schemeClr val="dk1"/>
            </a:solidFill>
            <a:prstDash val="solid"/>
            <a:round/>
            <a:headEnd len="med" w="med" type="none"/>
            <a:tailEnd len="med" w="med" type="none"/>
          </a:ln>
        </p:spPr>
      </p:cxnSp>
      <p:sp>
        <p:nvSpPr>
          <p:cNvPr id="268" name="Google Shape;268;p46"/>
          <p:cNvSpPr/>
          <p:nvPr/>
        </p:nvSpPr>
        <p:spPr>
          <a:xfrm rot="4463872">
            <a:off x="7605003" y="2146954"/>
            <a:ext cx="82541" cy="82541"/>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46"/>
          <p:cNvCxnSpPr/>
          <p:nvPr/>
        </p:nvCxnSpPr>
        <p:spPr>
          <a:xfrm>
            <a:off x="8515800" y="2357000"/>
            <a:ext cx="170100" cy="0"/>
          </a:xfrm>
          <a:prstGeom prst="straightConnector1">
            <a:avLst/>
          </a:prstGeom>
          <a:noFill/>
          <a:ln cap="flat" cmpd="sng" w="19050">
            <a:solidFill>
              <a:schemeClr val="dk2"/>
            </a:solidFill>
            <a:prstDash val="solid"/>
            <a:round/>
            <a:headEnd len="med" w="med" type="none"/>
            <a:tailEnd len="med" w="med" type="none"/>
          </a:ln>
        </p:spPr>
      </p:cxnSp>
      <p:sp>
        <p:nvSpPr>
          <p:cNvPr id="270" name="Google Shape;270;p46"/>
          <p:cNvSpPr/>
          <p:nvPr/>
        </p:nvSpPr>
        <p:spPr>
          <a:xfrm rot="10800000">
            <a:off x="8705889" y="2266980"/>
            <a:ext cx="170100" cy="214800"/>
          </a:xfrm>
          <a:prstGeom prst="flowChartDelay">
            <a:avLst/>
          </a:prstGeom>
          <a:solidFill>
            <a:srgbClr val="999999"/>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6"/>
          <p:cNvSpPr txBox="1"/>
          <p:nvPr/>
        </p:nvSpPr>
        <p:spPr>
          <a:xfrm>
            <a:off x="6484400" y="4393000"/>
            <a:ext cx="26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272" name="Google Shape;272;p46"/>
          <p:cNvCxnSpPr/>
          <p:nvPr/>
        </p:nvCxnSpPr>
        <p:spPr>
          <a:xfrm>
            <a:off x="8276550" y="2153325"/>
            <a:ext cx="255000" cy="204000"/>
          </a:xfrm>
          <a:prstGeom prst="straightConnector1">
            <a:avLst/>
          </a:prstGeom>
          <a:noFill/>
          <a:ln cap="flat" cmpd="sng" w="19050">
            <a:solidFill>
              <a:schemeClr val="dk2"/>
            </a:solidFill>
            <a:prstDash val="solid"/>
            <a:round/>
            <a:headEnd len="med" w="med" type="none"/>
            <a:tailEnd len="med" w="med" type="none"/>
          </a:ln>
        </p:spPr>
      </p:cxnSp>
      <p:sp>
        <p:nvSpPr>
          <p:cNvPr id="273" name="Google Shape;273;p46"/>
          <p:cNvSpPr/>
          <p:nvPr/>
        </p:nvSpPr>
        <p:spPr>
          <a:xfrm>
            <a:off x="3905075" y="4032226"/>
            <a:ext cx="979200" cy="445500"/>
          </a:xfrm>
          <a:prstGeom prst="triangle">
            <a:avLst>
              <a:gd fmla="val 50000" name="adj"/>
            </a:avLst>
          </a:prstGeom>
          <a:solidFill>
            <a:srgbClr val="CC00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  </a:t>
            </a:r>
            <a:endParaRPr sz="1800"/>
          </a:p>
        </p:txBody>
      </p:sp>
      <p:sp>
        <p:nvSpPr>
          <p:cNvPr id="274" name="Google Shape;274;p46"/>
          <p:cNvSpPr txBox="1"/>
          <p:nvPr/>
        </p:nvSpPr>
        <p:spPr>
          <a:xfrm>
            <a:off x="135725" y="2894075"/>
            <a:ext cx="160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IMAGE</a:t>
            </a:r>
            <a:r>
              <a:rPr b="1" lang="en"/>
              <a:t> DATASET</a:t>
            </a:r>
            <a:endParaRPr b="1"/>
          </a:p>
        </p:txBody>
      </p:sp>
      <p:sp>
        <p:nvSpPr>
          <p:cNvPr id="275" name="Google Shape;275;p46"/>
          <p:cNvSpPr txBox="1"/>
          <p:nvPr/>
        </p:nvSpPr>
        <p:spPr>
          <a:xfrm>
            <a:off x="1891463" y="2894075"/>
            <a:ext cx="16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FRAMES</a:t>
            </a:r>
            <a:endParaRPr b="1"/>
          </a:p>
        </p:txBody>
      </p:sp>
      <p:sp>
        <p:nvSpPr>
          <p:cNvPr id="276" name="Google Shape;276;p46"/>
          <p:cNvSpPr txBox="1"/>
          <p:nvPr/>
        </p:nvSpPr>
        <p:spPr>
          <a:xfrm>
            <a:off x="5438363" y="2894075"/>
            <a:ext cx="160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FRAMES</a:t>
            </a:r>
            <a:endParaRPr b="1"/>
          </a:p>
        </p:txBody>
      </p:sp>
      <p:sp>
        <p:nvSpPr>
          <p:cNvPr id="277" name="Google Shape;277;p46"/>
          <p:cNvSpPr txBox="1"/>
          <p:nvPr/>
        </p:nvSpPr>
        <p:spPr>
          <a:xfrm>
            <a:off x="8150400" y="2894075"/>
            <a:ext cx="63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LIVE</a:t>
            </a:r>
            <a:endParaRPr b="1"/>
          </a:p>
        </p:txBody>
      </p:sp>
      <p:sp>
        <p:nvSpPr>
          <p:cNvPr id="278" name="Google Shape;278;p46"/>
          <p:cNvSpPr/>
          <p:nvPr/>
        </p:nvSpPr>
        <p:spPr>
          <a:xfrm>
            <a:off x="8082650" y="3061600"/>
            <a:ext cx="101700" cy="101700"/>
          </a:xfrm>
          <a:prstGeom prst="flowChartConnector">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6"/>
          <p:cNvSpPr txBox="1"/>
          <p:nvPr/>
        </p:nvSpPr>
        <p:spPr>
          <a:xfrm>
            <a:off x="3899375" y="4819500"/>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RT ALERT</a:t>
            </a:r>
            <a:endParaRPr b="1"/>
          </a:p>
        </p:txBody>
      </p:sp>
      <p:sp>
        <p:nvSpPr>
          <p:cNvPr id="280" name="Google Shape;280;p46"/>
          <p:cNvSpPr/>
          <p:nvPr/>
        </p:nvSpPr>
        <p:spPr>
          <a:xfrm>
            <a:off x="5878275" y="182675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1" name="Google Shape;281;p46"/>
          <p:cNvSpPr/>
          <p:nvPr/>
        </p:nvSpPr>
        <p:spPr>
          <a:xfrm>
            <a:off x="5877275" y="2131688"/>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a:t>
            </a:r>
            <a:endParaRPr b="1"/>
          </a:p>
        </p:txBody>
      </p:sp>
      <p:sp>
        <p:nvSpPr>
          <p:cNvPr id="282" name="Google Shape;282;p46"/>
          <p:cNvSpPr/>
          <p:nvPr/>
        </p:nvSpPr>
        <p:spPr>
          <a:xfrm>
            <a:off x="5877275" y="2436613"/>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t>
            </a:r>
            <a:endParaRPr b="1"/>
          </a:p>
        </p:txBody>
      </p:sp>
      <p:sp>
        <p:nvSpPr>
          <p:cNvPr id="283" name="Google Shape;283;p46"/>
          <p:cNvSpPr/>
          <p:nvPr/>
        </p:nvSpPr>
        <p:spPr>
          <a:xfrm>
            <a:off x="2244575" y="182705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4" name="Google Shape;284;p46"/>
          <p:cNvSpPr/>
          <p:nvPr/>
        </p:nvSpPr>
        <p:spPr>
          <a:xfrm>
            <a:off x="2244575" y="213170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5" name="Google Shape;285;p46"/>
          <p:cNvSpPr/>
          <p:nvPr/>
        </p:nvSpPr>
        <p:spPr>
          <a:xfrm>
            <a:off x="2228413" y="2436350"/>
            <a:ext cx="724500" cy="201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t>
            </a:r>
            <a:endParaRPr b="1"/>
          </a:p>
        </p:txBody>
      </p:sp>
      <p:sp>
        <p:nvSpPr>
          <p:cNvPr id="286" name="Google Shape;286;p46"/>
          <p:cNvSpPr/>
          <p:nvPr/>
        </p:nvSpPr>
        <p:spPr>
          <a:xfrm>
            <a:off x="2101063" y="1706775"/>
            <a:ext cx="979200" cy="10971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6"/>
          <p:cNvSpPr txBox="1"/>
          <p:nvPr/>
        </p:nvSpPr>
        <p:spPr>
          <a:xfrm>
            <a:off x="3754013" y="1947525"/>
            <a:ext cx="1281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PROPOSED </a:t>
            </a:r>
            <a:endParaRPr b="1"/>
          </a:p>
          <a:p>
            <a:pPr indent="0" lvl="0" marL="0" rtl="0" algn="ctr">
              <a:spcBef>
                <a:spcPts val="0"/>
              </a:spcBef>
              <a:spcAft>
                <a:spcPts val="0"/>
              </a:spcAft>
              <a:buNone/>
            </a:pPr>
            <a:r>
              <a:rPr b="1" lang="en"/>
              <a:t>MODEL</a:t>
            </a:r>
            <a:endParaRPr b="1"/>
          </a:p>
        </p:txBody>
      </p:sp>
      <p:sp>
        <p:nvSpPr>
          <p:cNvPr id="288" name="Google Shape;288;p46"/>
          <p:cNvSpPr txBox="1"/>
          <p:nvPr/>
        </p:nvSpPr>
        <p:spPr>
          <a:xfrm>
            <a:off x="4267175" y="4071963"/>
            <a:ext cx="2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7"/>
          <p:cNvPicPr preferRelativeResize="0"/>
          <p:nvPr/>
        </p:nvPicPr>
        <p:blipFill>
          <a:blip r:embed="rId3">
            <a:alphaModFix/>
          </a:blip>
          <a:stretch>
            <a:fillRect/>
          </a:stretch>
        </p:blipFill>
        <p:spPr>
          <a:xfrm flipH="1">
            <a:off x="100900" y="187750"/>
            <a:ext cx="955200" cy="955200"/>
          </a:xfrm>
          <a:prstGeom prst="rect">
            <a:avLst/>
          </a:prstGeom>
          <a:noFill/>
          <a:ln>
            <a:noFill/>
          </a:ln>
        </p:spPr>
      </p:pic>
      <p:pic>
        <p:nvPicPr>
          <p:cNvPr id="294" name="Google Shape;294;p47"/>
          <p:cNvPicPr preferRelativeResize="0"/>
          <p:nvPr/>
        </p:nvPicPr>
        <p:blipFill>
          <a:blip r:embed="rId3">
            <a:alphaModFix/>
          </a:blip>
          <a:stretch>
            <a:fillRect/>
          </a:stretch>
        </p:blipFill>
        <p:spPr>
          <a:xfrm flipH="1">
            <a:off x="100900" y="972100"/>
            <a:ext cx="955200" cy="955200"/>
          </a:xfrm>
          <a:prstGeom prst="rect">
            <a:avLst/>
          </a:prstGeom>
          <a:noFill/>
          <a:ln>
            <a:noFill/>
          </a:ln>
        </p:spPr>
      </p:pic>
      <p:cxnSp>
        <p:nvCxnSpPr>
          <p:cNvPr id="295" name="Google Shape;295;p47"/>
          <p:cNvCxnSpPr/>
          <p:nvPr/>
        </p:nvCxnSpPr>
        <p:spPr>
          <a:xfrm flipH="1" rot="10800000">
            <a:off x="917800" y="685300"/>
            <a:ext cx="759900" cy="12900"/>
          </a:xfrm>
          <a:prstGeom prst="straightConnector1">
            <a:avLst/>
          </a:prstGeom>
          <a:noFill/>
          <a:ln cap="flat" cmpd="sng" w="28575">
            <a:solidFill>
              <a:srgbClr val="FF0000"/>
            </a:solidFill>
            <a:prstDash val="solid"/>
            <a:round/>
            <a:headEnd len="med" w="med" type="none"/>
            <a:tailEnd len="med" w="med" type="triangle"/>
          </a:ln>
        </p:spPr>
      </p:cxnSp>
      <p:sp>
        <p:nvSpPr>
          <p:cNvPr id="296" name="Google Shape;296;p47"/>
          <p:cNvSpPr/>
          <p:nvPr/>
        </p:nvSpPr>
        <p:spPr>
          <a:xfrm>
            <a:off x="1785863" y="570225"/>
            <a:ext cx="13725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7"/>
          <p:cNvSpPr/>
          <p:nvPr/>
        </p:nvSpPr>
        <p:spPr>
          <a:xfrm>
            <a:off x="3888150" y="570225"/>
            <a:ext cx="1372500" cy="13497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7"/>
          <p:cNvSpPr/>
          <p:nvPr/>
        </p:nvSpPr>
        <p:spPr>
          <a:xfrm>
            <a:off x="6264625" y="842775"/>
            <a:ext cx="1193700" cy="8046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7"/>
          <p:cNvSpPr/>
          <p:nvPr/>
        </p:nvSpPr>
        <p:spPr>
          <a:xfrm>
            <a:off x="8092700" y="687975"/>
            <a:ext cx="1012800" cy="1127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47"/>
          <p:cNvCxnSpPr>
            <a:stCxn id="297" idx="3"/>
            <a:endCxn id="298" idx="1"/>
          </p:cNvCxnSpPr>
          <p:nvPr/>
        </p:nvCxnSpPr>
        <p:spPr>
          <a:xfrm>
            <a:off x="5260650" y="1245075"/>
            <a:ext cx="1004100" cy="0"/>
          </a:xfrm>
          <a:prstGeom prst="straightConnector1">
            <a:avLst/>
          </a:prstGeom>
          <a:noFill/>
          <a:ln cap="flat" cmpd="sng" w="28575">
            <a:solidFill>
              <a:srgbClr val="FF0000"/>
            </a:solidFill>
            <a:prstDash val="solid"/>
            <a:round/>
            <a:headEnd len="med" w="med" type="none"/>
            <a:tailEnd len="med" w="med" type="triangle"/>
          </a:ln>
        </p:spPr>
      </p:cxnSp>
      <p:sp>
        <p:nvSpPr>
          <p:cNvPr id="301" name="Google Shape;301;p47"/>
          <p:cNvSpPr/>
          <p:nvPr/>
        </p:nvSpPr>
        <p:spPr>
          <a:xfrm>
            <a:off x="100900" y="2201200"/>
            <a:ext cx="13725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47"/>
          <p:cNvCxnSpPr/>
          <p:nvPr/>
        </p:nvCxnSpPr>
        <p:spPr>
          <a:xfrm>
            <a:off x="1582013" y="2397450"/>
            <a:ext cx="6438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7"/>
          <p:cNvSpPr/>
          <p:nvPr/>
        </p:nvSpPr>
        <p:spPr>
          <a:xfrm>
            <a:off x="2423825" y="2201200"/>
            <a:ext cx="11937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7"/>
          <p:cNvSpPr/>
          <p:nvPr/>
        </p:nvSpPr>
        <p:spPr>
          <a:xfrm>
            <a:off x="4087250" y="2856125"/>
            <a:ext cx="1639200" cy="1127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7"/>
          <p:cNvSpPr/>
          <p:nvPr/>
        </p:nvSpPr>
        <p:spPr>
          <a:xfrm>
            <a:off x="1410125" y="3017525"/>
            <a:ext cx="1942800" cy="8046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47"/>
          <p:cNvCxnSpPr/>
          <p:nvPr/>
        </p:nvCxnSpPr>
        <p:spPr>
          <a:xfrm>
            <a:off x="4567950" y="1927300"/>
            <a:ext cx="12900" cy="811500"/>
          </a:xfrm>
          <a:prstGeom prst="straightConnector1">
            <a:avLst/>
          </a:prstGeom>
          <a:noFill/>
          <a:ln cap="flat" cmpd="sng" w="28575">
            <a:solidFill>
              <a:schemeClr val="dk1"/>
            </a:solidFill>
            <a:prstDash val="solid"/>
            <a:round/>
            <a:headEnd len="med" w="med" type="none"/>
            <a:tailEnd len="med" w="med" type="triangle"/>
          </a:ln>
        </p:spPr>
      </p:cxnSp>
      <p:cxnSp>
        <p:nvCxnSpPr>
          <p:cNvPr id="307" name="Google Shape;307;p47"/>
          <p:cNvCxnSpPr>
            <a:stCxn id="304" idx="1"/>
            <a:endCxn id="305" idx="3"/>
          </p:cNvCxnSpPr>
          <p:nvPr/>
        </p:nvCxnSpPr>
        <p:spPr>
          <a:xfrm rot="10800000">
            <a:off x="3352850" y="3419825"/>
            <a:ext cx="734400" cy="0"/>
          </a:xfrm>
          <a:prstGeom prst="straightConnector1">
            <a:avLst/>
          </a:prstGeom>
          <a:noFill/>
          <a:ln cap="flat" cmpd="sng" w="28575">
            <a:solidFill>
              <a:schemeClr val="dk1"/>
            </a:solidFill>
            <a:prstDash val="solid"/>
            <a:round/>
            <a:headEnd len="med" w="med" type="none"/>
            <a:tailEnd len="med" w="med" type="triangle"/>
          </a:ln>
        </p:spPr>
      </p:cxnSp>
      <p:sp>
        <p:nvSpPr>
          <p:cNvPr id="308" name="Google Shape;308;p47"/>
          <p:cNvSpPr/>
          <p:nvPr/>
        </p:nvSpPr>
        <p:spPr>
          <a:xfrm>
            <a:off x="1515800" y="4369225"/>
            <a:ext cx="1639200" cy="653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47"/>
          <p:cNvCxnSpPr>
            <a:stCxn id="310" idx="2"/>
            <a:endCxn id="311" idx="0"/>
          </p:cNvCxnSpPr>
          <p:nvPr/>
        </p:nvCxnSpPr>
        <p:spPr>
          <a:xfrm>
            <a:off x="2289000" y="3810863"/>
            <a:ext cx="30600" cy="558300"/>
          </a:xfrm>
          <a:prstGeom prst="straightConnector1">
            <a:avLst/>
          </a:prstGeom>
          <a:noFill/>
          <a:ln cap="flat" cmpd="sng" w="28575">
            <a:solidFill>
              <a:schemeClr val="dk1"/>
            </a:solidFill>
            <a:prstDash val="solid"/>
            <a:round/>
            <a:headEnd len="med" w="med" type="none"/>
            <a:tailEnd len="med" w="med" type="triangle"/>
          </a:ln>
        </p:spPr>
      </p:cxnSp>
      <p:sp>
        <p:nvSpPr>
          <p:cNvPr id="312" name="Google Shape;312;p47"/>
          <p:cNvSpPr/>
          <p:nvPr/>
        </p:nvSpPr>
        <p:spPr>
          <a:xfrm>
            <a:off x="6428000" y="1916800"/>
            <a:ext cx="1372500" cy="8046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7"/>
          <p:cNvSpPr/>
          <p:nvPr/>
        </p:nvSpPr>
        <p:spPr>
          <a:xfrm>
            <a:off x="6428000" y="4108225"/>
            <a:ext cx="1372500" cy="8115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7"/>
          <p:cNvSpPr/>
          <p:nvPr/>
        </p:nvSpPr>
        <p:spPr>
          <a:xfrm>
            <a:off x="8355500" y="2782625"/>
            <a:ext cx="718500" cy="12744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47"/>
          <p:cNvCxnSpPr>
            <a:stCxn id="298" idx="3"/>
            <a:endCxn id="299" idx="1"/>
          </p:cNvCxnSpPr>
          <p:nvPr/>
        </p:nvCxnSpPr>
        <p:spPr>
          <a:xfrm>
            <a:off x="7458325" y="1245075"/>
            <a:ext cx="634500" cy="6600"/>
          </a:xfrm>
          <a:prstGeom prst="straightConnector1">
            <a:avLst/>
          </a:prstGeom>
          <a:noFill/>
          <a:ln cap="flat" cmpd="sng" w="28575">
            <a:solidFill>
              <a:srgbClr val="FF0000"/>
            </a:solidFill>
            <a:prstDash val="solid"/>
            <a:round/>
            <a:headEnd len="med" w="med" type="none"/>
            <a:tailEnd len="med" w="med" type="triangle"/>
          </a:ln>
        </p:spPr>
      </p:cxnSp>
      <p:cxnSp>
        <p:nvCxnSpPr>
          <p:cNvPr id="316" name="Google Shape;316;p47"/>
          <p:cNvCxnSpPr>
            <a:stCxn id="312" idx="3"/>
            <a:endCxn id="314" idx="1"/>
          </p:cNvCxnSpPr>
          <p:nvPr/>
        </p:nvCxnSpPr>
        <p:spPr>
          <a:xfrm>
            <a:off x="7800500" y="2319100"/>
            <a:ext cx="555000" cy="1100700"/>
          </a:xfrm>
          <a:prstGeom prst="straightConnector1">
            <a:avLst/>
          </a:prstGeom>
          <a:noFill/>
          <a:ln cap="flat" cmpd="sng" w="28575">
            <a:solidFill>
              <a:schemeClr val="dk1"/>
            </a:solidFill>
            <a:prstDash val="solid"/>
            <a:round/>
            <a:headEnd len="med" w="med" type="none"/>
            <a:tailEnd len="med" w="med" type="triangle"/>
          </a:ln>
        </p:spPr>
      </p:cxnSp>
      <p:sp>
        <p:nvSpPr>
          <p:cNvPr id="317" name="Google Shape;317;p47"/>
          <p:cNvSpPr txBox="1"/>
          <p:nvPr/>
        </p:nvSpPr>
        <p:spPr>
          <a:xfrm>
            <a:off x="0" y="842775"/>
            <a:ext cx="142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Times New Roman"/>
                <a:ea typeface="Times New Roman"/>
                <a:cs typeface="Times New Roman"/>
                <a:sym typeface="Times New Roman"/>
              </a:rPr>
              <a:t>ENTRY AND EXIT CAM</a:t>
            </a:r>
            <a:endParaRPr b="1" sz="800">
              <a:latin typeface="Times New Roman"/>
              <a:ea typeface="Times New Roman"/>
              <a:cs typeface="Times New Roman"/>
              <a:sym typeface="Times New Roman"/>
            </a:endParaRPr>
          </a:p>
        </p:txBody>
      </p:sp>
      <p:sp>
        <p:nvSpPr>
          <p:cNvPr id="318" name="Google Shape;318;p47"/>
          <p:cNvSpPr txBox="1"/>
          <p:nvPr/>
        </p:nvSpPr>
        <p:spPr>
          <a:xfrm>
            <a:off x="0" y="1721925"/>
            <a:ext cx="128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Times New Roman"/>
                <a:ea typeface="Times New Roman"/>
                <a:cs typeface="Times New Roman"/>
                <a:sym typeface="Times New Roman"/>
              </a:rPr>
              <a:t>ANALYSING CAM</a:t>
            </a:r>
            <a:endParaRPr b="1" sz="900">
              <a:latin typeface="Times New Roman"/>
              <a:ea typeface="Times New Roman"/>
              <a:cs typeface="Times New Roman"/>
              <a:sym typeface="Times New Roman"/>
            </a:endParaRPr>
          </a:p>
        </p:txBody>
      </p:sp>
      <p:sp>
        <p:nvSpPr>
          <p:cNvPr id="319" name="Google Shape;319;p47"/>
          <p:cNvSpPr txBox="1"/>
          <p:nvPr/>
        </p:nvSpPr>
        <p:spPr>
          <a:xfrm>
            <a:off x="1831475" y="618675"/>
            <a:ext cx="1521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IMAGE FRAMES</a:t>
            </a:r>
            <a:endParaRPr b="1" sz="800">
              <a:latin typeface="Times New Roman"/>
              <a:ea typeface="Times New Roman"/>
              <a:cs typeface="Times New Roman"/>
              <a:sym typeface="Times New Roman"/>
            </a:endParaRPr>
          </a:p>
        </p:txBody>
      </p:sp>
      <p:sp>
        <p:nvSpPr>
          <p:cNvPr id="320" name="Google Shape;320;p47"/>
          <p:cNvSpPr txBox="1"/>
          <p:nvPr/>
        </p:nvSpPr>
        <p:spPr>
          <a:xfrm>
            <a:off x="4002450" y="943875"/>
            <a:ext cx="137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PROPOSED MODEL</a:t>
            </a:r>
            <a:endParaRPr b="1" sz="1600">
              <a:latin typeface="Times New Roman"/>
              <a:ea typeface="Times New Roman"/>
              <a:cs typeface="Times New Roman"/>
              <a:sym typeface="Times New Roman"/>
            </a:endParaRPr>
          </a:p>
        </p:txBody>
      </p:sp>
      <p:sp>
        <p:nvSpPr>
          <p:cNvPr id="321" name="Google Shape;321;p47"/>
          <p:cNvSpPr txBox="1"/>
          <p:nvPr/>
        </p:nvSpPr>
        <p:spPr>
          <a:xfrm>
            <a:off x="190300" y="2159637"/>
            <a:ext cx="119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IMAGE DATA SET</a:t>
            </a:r>
            <a:endParaRPr b="1" sz="1200">
              <a:latin typeface="Times New Roman"/>
              <a:ea typeface="Times New Roman"/>
              <a:cs typeface="Times New Roman"/>
              <a:sym typeface="Times New Roman"/>
            </a:endParaRPr>
          </a:p>
        </p:txBody>
      </p:sp>
      <p:sp>
        <p:nvSpPr>
          <p:cNvPr id="322" name="Google Shape;322;p47"/>
          <p:cNvSpPr txBox="1"/>
          <p:nvPr/>
        </p:nvSpPr>
        <p:spPr>
          <a:xfrm>
            <a:off x="2427600" y="2205850"/>
            <a:ext cx="1193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688"/>
              <a:buNone/>
            </a:pPr>
            <a:r>
              <a:rPr b="1" lang="en" sz="1050">
                <a:latin typeface="Times New Roman"/>
                <a:ea typeface="Times New Roman"/>
                <a:cs typeface="Times New Roman"/>
                <a:sym typeface="Times New Roman"/>
              </a:rPr>
              <a:t>MODEL </a:t>
            </a:r>
            <a:r>
              <a:rPr b="1" lang="en" sz="1050">
                <a:latin typeface="Times New Roman"/>
                <a:ea typeface="Times New Roman"/>
                <a:cs typeface="Times New Roman"/>
                <a:sym typeface="Times New Roman"/>
              </a:rPr>
              <a:t>TRAIN</a:t>
            </a:r>
            <a:endParaRPr b="1" sz="1050">
              <a:latin typeface="Times New Roman"/>
              <a:ea typeface="Times New Roman"/>
              <a:cs typeface="Times New Roman"/>
              <a:sym typeface="Times New Roman"/>
            </a:endParaRPr>
          </a:p>
        </p:txBody>
      </p:sp>
      <p:sp>
        <p:nvSpPr>
          <p:cNvPr id="310" name="Google Shape;310;p47"/>
          <p:cNvSpPr txBox="1"/>
          <p:nvPr/>
        </p:nvSpPr>
        <p:spPr>
          <a:xfrm>
            <a:off x="1469400" y="2979563"/>
            <a:ext cx="163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SUSPICIOUS </a:t>
            </a:r>
            <a:r>
              <a:rPr b="1" lang="en">
                <a:latin typeface="Times New Roman"/>
                <a:ea typeface="Times New Roman"/>
                <a:cs typeface="Times New Roman"/>
                <a:sym typeface="Times New Roman"/>
              </a:rPr>
              <a:t>ACTIVITIES</a:t>
            </a:r>
            <a:r>
              <a:rPr b="1" lang="en">
                <a:latin typeface="Times New Roman"/>
                <a:ea typeface="Times New Roman"/>
                <a:cs typeface="Times New Roman"/>
                <a:sym typeface="Times New Roman"/>
              </a:rPr>
              <a:t> OR WEAPON</a:t>
            </a:r>
            <a:endParaRPr b="1">
              <a:latin typeface="Times New Roman"/>
              <a:ea typeface="Times New Roman"/>
              <a:cs typeface="Times New Roman"/>
              <a:sym typeface="Times New Roman"/>
            </a:endParaRPr>
          </a:p>
        </p:txBody>
      </p:sp>
      <p:sp>
        <p:nvSpPr>
          <p:cNvPr id="311" name="Google Shape;311;p47"/>
          <p:cNvSpPr txBox="1"/>
          <p:nvPr/>
        </p:nvSpPr>
        <p:spPr>
          <a:xfrm>
            <a:off x="1583675" y="4369225"/>
            <a:ext cx="147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BREACH ALERT</a:t>
            </a:r>
            <a:endParaRPr b="1" sz="1600">
              <a:latin typeface="Times New Roman"/>
              <a:ea typeface="Times New Roman"/>
              <a:cs typeface="Times New Roman"/>
              <a:sym typeface="Times New Roman"/>
            </a:endParaRPr>
          </a:p>
        </p:txBody>
      </p:sp>
      <p:sp>
        <p:nvSpPr>
          <p:cNvPr id="323" name="Google Shape;323;p47"/>
          <p:cNvSpPr txBox="1"/>
          <p:nvPr/>
        </p:nvSpPr>
        <p:spPr>
          <a:xfrm>
            <a:off x="5445138" y="618675"/>
            <a:ext cx="71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EVERY 1 MIN</a:t>
            </a:r>
            <a:endParaRPr b="1" sz="1200">
              <a:latin typeface="Times New Roman"/>
              <a:ea typeface="Times New Roman"/>
              <a:cs typeface="Times New Roman"/>
              <a:sym typeface="Times New Roman"/>
            </a:endParaRPr>
          </a:p>
        </p:txBody>
      </p:sp>
      <p:sp>
        <p:nvSpPr>
          <p:cNvPr id="324" name="Google Shape;324;p47"/>
          <p:cNvSpPr txBox="1"/>
          <p:nvPr/>
        </p:nvSpPr>
        <p:spPr>
          <a:xfrm>
            <a:off x="6229951" y="943875"/>
            <a:ext cx="1193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PROCESSED DATA</a:t>
            </a:r>
            <a:endParaRPr b="1" sz="1300">
              <a:latin typeface="Times New Roman"/>
              <a:ea typeface="Times New Roman"/>
              <a:cs typeface="Times New Roman"/>
              <a:sym typeface="Times New Roman"/>
            </a:endParaRPr>
          </a:p>
        </p:txBody>
      </p:sp>
      <p:sp>
        <p:nvSpPr>
          <p:cNvPr id="325" name="Google Shape;325;p47"/>
          <p:cNvSpPr txBox="1"/>
          <p:nvPr/>
        </p:nvSpPr>
        <p:spPr>
          <a:xfrm>
            <a:off x="8092700" y="659175"/>
            <a:ext cx="1012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EXCEL SHEET</a:t>
            </a:r>
            <a:endParaRPr b="1" sz="1500">
              <a:latin typeface="Times New Roman"/>
              <a:ea typeface="Times New Roman"/>
              <a:cs typeface="Times New Roman"/>
              <a:sym typeface="Times New Roman"/>
            </a:endParaRPr>
          </a:p>
          <a:p>
            <a:pPr indent="0" lvl="0" marL="0" rtl="0" algn="l">
              <a:spcBef>
                <a:spcPts val="0"/>
              </a:spcBef>
              <a:spcAft>
                <a:spcPts val="0"/>
              </a:spcAft>
              <a:buNone/>
            </a:pPr>
            <a:r>
              <a:rPr b="1" lang="en" sz="1100">
                <a:latin typeface="Times New Roman"/>
                <a:ea typeface="Times New Roman"/>
                <a:cs typeface="Times New Roman"/>
                <a:sym typeface="Times New Roman"/>
              </a:rPr>
              <a:t>( ENTRY &amp; EXIT COUNT )</a:t>
            </a:r>
            <a:endParaRPr b="1" sz="1100">
              <a:latin typeface="Times New Roman"/>
              <a:ea typeface="Times New Roman"/>
              <a:cs typeface="Times New Roman"/>
              <a:sym typeface="Times New Roman"/>
            </a:endParaRPr>
          </a:p>
        </p:txBody>
      </p:sp>
      <p:cxnSp>
        <p:nvCxnSpPr>
          <p:cNvPr id="326" name="Google Shape;326;p47"/>
          <p:cNvCxnSpPr>
            <a:stCxn id="313" idx="3"/>
            <a:endCxn id="314" idx="1"/>
          </p:cNvCxnSpPr>
          <p:nvPr/>
        </p:nvCxnSpPr>
        <p:spPr>
          <a:xfrm flipH="1" rot="10800000">
            <a:off x="7800500" y="3419875"/>
            <a:ext cx="555000" cy="1094100"/>
          </a:xfrm>
          <a:prstGeom prst="straightConnector1">
            <a:avLst/>
          </a:prstGeom>
          <a:noFill/>
          <a:ln cap="flat" cmpd="sng" w="28575">
            <a:solidFill>
              <a:schemeClr val="dk1"/>
            </a:solidFill>
            <a:prstDash val="solid"/>
            <a:round/>
            <a:headEnd len="med" w="med" type="none"/>
            <a:tailEnd len="med" w="med" type="triangle"/>
          </a:ln>
        </p:spPr>
      </p:cxnSp>
      <p:sp>
        <p:nvSpPr>
          <p:cNvPr id="327" name="Google Shape;327;p47"/>
          <p:cNvSpPr txBox="1"/>
          <p:nvPr/>
        </p:nvSpPr>
        <p:spPr>
          <a:xfrm>
            <a:off x="8151400" y="2536650"/>
            <a:ext cx="10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8" name="Google Shape;328;p47"/>
          <p:cNvSpPr/>
          <p:nvPr/>
        </p:nvSpPr>
        <p:spPr>
          <a:xfrm>
            <a:off x="6402350" y="3128913"/>
            <a:ext cx="1423800" cy="5718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47"/>
          <p:cNvCxnSpPr>
            <a:stCxn id="304" idx="3"/>
            <a:endCxn id="328" idx="1"/>
          </p:cNvCxnSpPr>
          <p:nvPr/>
        </p:nvCxnSpPr>
        <p:spPr>
          <a:xfrm flipH="1" rot="10800000">
            <a:off x="5726450" y="3414725"/>
            <a:ext cx="675900" cy="5100"/>
          </a:xfrm>
          <a:prstGeom prst="straightConnector1">
            <a:avLst/>
          </a:prstGeom>
          <a:noFill/>
          <a:ln cap="flat" cmpd="sng" w="28575">
            <a:solidFill>
              <a:schemeClr val="dk1"/>
            </a:solidFill>
            <a:prstDash val="solid"/>
            <a:round/>
            <a:headEnd len="med" w="med" type="none"/>
            <a:tailEnd len="med" w="med" type="triangle"/>
          </a:ln>
        </p:spPr>
      </p:cxnSp>
      <p:cxnSp>
        <p:nvCxnSpPr>
          <p:cNvPr id="330" name="Google Shape;330;p47"/>
          <p:cNvCxnSpPr>
            <a:stCxn id="328" idx="0"/>
            <a:endCxn id="312" idx="2"/>
          </p:cNvCxnSpPr>
          <p:nvPr/>
        </p:nvCxnSpPr>
        <p:spPr>
          <a:xfrm rot="10800000">
            <a:off x="7114250" y="2721513"/>
            <a:ext cx="0" cy="407400"/>
          </a:xfrm>
          <a:prstGeom prst="straightConnector1">
            <a:avLst/>
          </a:prstGeom>
          <a:noFill/>
          <a:ln cap="flat" cmpd="sng" w="28575">
            <a:solidFill>
              <a:schemeClr val="dk1"/>
            </a:solidFill>
            <a:prstDash val="solid"/>
            <a:round/>
            <a:headEnd len="med" w="med" type="none"/>
            <a:tailEnd len="med" w="med" type="triangle"/>
          </a:ln>
        </p:spPr>
      </p:cxnSp>
      <p:cxnSp>
        <p:nvCxnSpPr>
          <p:cNvPr id="331" name="Google Shape;331;p47"/>
          <p:cNvCxnSpPr>
            <a:stCxn id="328" idx="2"/>
            <a:endCxn id="313" idx="0"/>
          </p:cNvCxnSpPr>
          <p:nvPr/>
        </p:nvCxnSpPr>
        <p:spPr>
          <a:xfrm>
            <a:off x="7114250" y="3700713"/>
            <a:ext cx="0" cy="407400"/>
          </a:xfrm>
          <a:prstGeom prst="straightConnector1">
            <a:avLst/>
          </a:prstGeom>
          <a:noFill/>
          <a:ln cap="flat" cmpd="sng" w="28575">
            <a:solidFill>
              <a:schemeClr val="dk1"/>
            </a:solidFill>
            <a:prstDash val="solid"/>
            <a:round/>
            <a:headEnd len="med" w="med" type="none"/>
            <a:tailEnd len="med" w="med" type="triangle"/>
          </a:ln>
        </p:spPr>
      </p:cxnSp>
      <p:sp>
        <p:nvSpPr>
          <p:cNvPr id="332" name="Google Shape;332;p47"/>
          <p:cNvSpPr txBox="1"/>
          <p:nvPr/>
        </p:nvSpPr>
        <p:spPr>
          <a:xfrm>
            <a:off x="6460775" y="3122313"/>
            <a:ext cx="128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Times New Roman"/>
                <a:ea typeface="Times New Roman"/>
                <a:cs typeface="Times New Roman"/>
                <a:sym typeface="Times New Roman"/>
              </a:rPr>
              <a:t>SENTIMENT ANALYSIS</a:t>
            </a:r>
            <a:endParaRPr b="1" sz="1300">
              <a:latin typeface="Times New Roman"/>
              <a:ea typeface="Times New Roman"/>
              <a:cs typeface="Times New Roman"/>
              <a:sym typeface="Times New Roman"/>
            </a:endParaRPr>
          </a:p>
        </p:txBody>
      </p:sp>
      <p:sp>
        <p:nvSpPr>
          <p:cNvPr id="333" name="Google Shape;333;p47"/>
          <p:cNvSpPr txBox="1"/>
          <p:nvPr/>
        </p:nvSpPr>
        <p:spPr>
          <a:xfrm>
            <a:off x="6473600" y="2121150"/>
            <a:ext cx="1281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SATISFIED</a:t>
            </a:r>
            <a:endParaRPr b="1" sz="1500">
              <a:latin typeface="Times New Roman"/>
              <a:ea typeface="Times New Roman"/>
              <a:cs typeface="Times New Roman"/>
              <a:sym typeface="Times New Roman"/>
            </a:endParaRPr>
          </a:p>
        </p:txBody>
      </p:sp>
      <p:sp>
        <p:nvSpPr>
          <p:cNvPr id="334" name="Google Shape;334;p47"/>
          <p:cNvSpPr txBox="1"/>
          <p:nvPr/>
        </p:nvSpPr>
        <p:spPr>
          <a:xfrm>
            <a:off x="6504575" y="4203075"/>
            <a:ext cx="119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NOT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SATISFIED</a:t>
            </a:r>
            <a:endParaRPr b="1">
              <a:latin typeface="Times New Roman"/>
              <a:ea typeface="Times New Roman"/>
              <a:cs typeface="Times New Roman"/>
              <a:sym typeface="Times New Roman"/>
            </a:endParaRPr>
          </a:p>
        </p:txBody>
      </p:sp>
      <p:sp>
        <p:nvSpPr>
          <p:cNvPr id="335" name="Google Shape;335;p47"/>
          <p:cNvSpPr txBox="1"/>
          <p:nvPr/>
        </p:nvSpPr>
        <p:spPr>
          <a:xfrm>
            <a:off x="8329700" y="3142775"/>
            <a:ext cx="77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EXCEL SHEET</a:t>
            </a:r>
            <a:endParaRPr sz="1100"/>
          </a:p>
        </p:txBody>
      </p:sp>
      <p:sp>
        <p:nvSpPr>
          <p:cNvPr id="336" name="Google Shape;336;p47"/>
          <p:cNvSpPr txBox="1"/>
          <p:nvPr/>
        </p:nvSpPr>
        <p:spPr>
          <a:xfrm>
            <a:off x="4170800" y="3096575"/>
            <a:ext cx="147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PROCESSED     IMAGE</a:t>
            </a:r>
            <a:endParaRPr b="1" sz="1500">
              <a:latin typeface="Times New Roman"/>
              <a:ea typeface="Times New Roman"/>
              <a:cs typeface="Times New Roman"/>
              <a:sym typeface="Times New Roman"/>
            </a:endParaRPr>
          </a:p>
        </p:txBody>
      </p:sp>
      <p:cxnSp>
        <p:nvCxnSpPr>
          <p:cNvPr id="337" name="Google Shape;337;p47"/>
          <p:cNvCxnSpPr/>
          <p:nvPr/>
        </p:nvCxnSpPr>
        <p:spPr>
          <a:xfrm>
            <a:off x="3192063" y="842775"/>
            <a:ext cx="616800" cy="227100"/>
          </a:xfrm>
          <a:prstGeom prst="straightConnector1">
            <a:avLst/>
          </a:prstGeom>
          <a:noFill/>
          <a:ln cap="flat" cmpd="sng" w="28575">
            <a:solidFill>
              <a:srgbClr val="FF0000"/>
            </a:solidFill>
            <a:prstDash val="solid"/>
            <a:round/>
            <a:headEnd len="med" w="med" type="none"/>
            <a:tailEnd len="med" w="med" type="triangle"/>
          </a:ln>
        </p:spPr>
      </p:cxnSp>
      <p:cxnSp>
        <p:nvCxnSpPr>
          <p:cNvPr id="338" name="Google Shape;338;p47"/>
          <p:cNvCxnSpPr/>
          <p:nvPr/>
        </p:nvCxnSpPr>
        <p:spPr>
          <a:xfrm flipH="1" rot="10800000">
            <a:off x="3162950" y="1245075"/>
            <a:ext cx="580500" cy="254400"/>
          </a:xfrm>
          <a:prstGeom prst="straightConnector1">
            <a:avLst/>
          </a:prstGeom>
          <a:noFill/>
          <a:ln cap="flat" cmpd="sng" w="28575">
            <a:solidFill>
              <a:schemeClr val="dk1"/>
            </a:solidFill>
            <a:prstDash val="solid"/>
            <a:round/>
            <a:headEnd len="med" w="med" type="none"/>
            <a:tailEnd len="med" w="med" type="triangle"/>
          </a:ln>
        </p:spPr>
      </p:cxnSp>
      <p:cxnSp>
        <p:nvCxnSpPr>
          <p:cNvPr id="339" name="Google Shape;339;p47"/>
          <p:cNvCxnSpPr>
            <a:stCxn id="322" idx="0"/>
          </p:cNvCxnSpPr>
          <p:nvPr/>
        </p:nvCxnSpPr>
        <p:spPr>
          <a:xfrm flipH="1" rot="10800000">
            <a:off x="3024450" y="1502050"/>
            <a:ext cx="615000" cy="703800"/>
          </a:xfrm>
          <a:prstGeom prst="straightConnector1">
            <a:avLst/>
          </a:prstGeom>
          <a:noFill/>
          <a:ln cap="flat" cmpd="sng" w="28575">
            <a:solidFill>
              <a:schemeClr val="dk2"/>
            </a:solidFill>
            <a:prstDash val="solid"/>
            <a:round/>
            <a:headEnd len="med" w="med" type="none"/>
            <a:tailEnd len="med" w="med" type="triangle"/>
          </a:ln>
        </p:spPr>
      </p:cxnSp>
      <p:sp>
        <p:nvSpPr>
          <p:cNvPr id="340" name="Google Shape;340;p47"/>
          <p:cNvSpPr/>
          <p:nvPr/>
        </p:nvSpPr>
        <p:spPr>
          <a:xfrm>
            <a:off x="1785863" y="1273725"/>
            <a:ext cx="1372500" cy="450900"/>
          </a:xfrm>
          <a:prstGeom prst="flowChartAlternateProcess">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7"/>
          <p:cNvSpPr txBox="1"/>
          <p:nvPr/>
        </p:nvSpPr>
        <p:spPr>
          <a:xfrm>
            <a:off x="1831475" y="1322175"/>
            <a:ext cx="160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Times New Roman"/>
                <a:ea typeface="Times New Roman"/>
                <a:cs typeface="Times New Roman"/>
                <a:sym typeface="Times New Roman"/>
              </a:rPr>
              <a:t>IMAGE FRAMES</a:t>
            </a:r>
            <a:endParaRPr b="1" sz="800">
              <a:latin typeface="Times New Roman"/>
              <a:ea typeface="Times New Roman"/>
              <a:cs typeface="Times New Roman"/>
              <a:sym typeface="Times New Roman"/>
            </a:endParaRPr>
          </a:p>
        </p:txBody>
      </p:sp>
      <p:sp>
        <p:nvSpPr>
          <p:cNvPr id="342" name="Google Shape;342;p47"/>
          <p:cNvSpPr txBox="1"/>
          <p:nvPr/>
        </p:nvSpPr>
        <p:spPr>
          <a:xfrm>
            <a:off x="1384000" y="99975"/>
            <a:ext cx="6747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u="sng">
                <a:latin typeface="Times New Roman"/>
                <a:ea typeface="Times New Roman"/>
                <a:cs typeface="Times New Roman"/>
                <a:sym typeface="Times New Roman"/>
              </a:rPr>
              <a:t>DETAILED ARCHITECTURE OF THE MODEL</a:t>
            </a:r>
            <a:endParaRPr b="1" sz="1700">
              <a:latin typeface="Times New Roman"/>
              <a:ea typeface="Times New Roman"/>
              <a:cs typeface="Times New Roman"/>
              <a:sym typeface="Times New Roman"/>
            </a:endParaRPr>
          </a:p>
        </p:txBody>
      </p:sp>
      <p:cxnSp>
        <p:nvCxnSpPr>
          <p:cNvPr id="343" name="Google Shape;343;p47"/>
          <p:cNvCxnSpPr/>
          <p:nvPr/>
        </p:nvCxnSpPr>
        <p:spPr>
          <a:xfrm flipH="1" rot="10800000">
            <a:off x="917800" y="1429800"/>
            <a:ext cx="759900" cy="12900"/>
          </a:xfrm>
          <a:prstGeom prst="straightConnector1">
            <a:avLst/>
          </a:prstGeom>
          <a:noFill/>
          <a:ln cap="flat" cmpd="sng" w="28575">
            <a:solidFill>
              <a:srgbClr val="141414"/>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494617" y="229550"/>
            <a:ext cx="80208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i="0" lang="en" sz="2800" u="none" cap="none" strike="noStrike">
                <a:solidFill>
                  <a:srgbClr val="000000"/>
                </a:solidFill>
                <a:latin typeface="Times New Roman"/>
                <a:ea typeface="Times New Roman"/>
                <a:cs typeface="Times New Roman"/>
                <a:sym typeface="Times New Roman"/>
              </a:rPr>
              <a:t>KEY DIFFERENTIATORS &amp; ADOPTION PLAN</a:t>
            </a:r>
            <a:br>
              <a:rPr b="0" i="0" lang="en" sz="4000" u="none" cap="none" strike="noStrike">
                <a:solidFill>
                  <a:srgbClr val="000000"/>
                </a:solidFill>
                <a:latin typeface="Calibri"/>
                <a:ea typeface="Calibri"/>
                <a:cs typeface="Calibri"/>
                <a:sym typeface="Calibri"/>
              </a:rPr>
            </a:br>
            <a:endParaRPr/>
          </a:p>
        </p:txBody>
      </p:sp>
      <p:sp>
        <p:nvSpPr>
          <p:cNvPr id="349" name="Google Shape;349;p48"/>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00000"/>
              </a:lnSpc>
              <a:spcBef>
                <a:spcPts val="48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Our solution provides a more accurate output when compared to the softwares that are prevailing in the market.</a:t>
            </a:r>
            <a:endParaRPr/>
          </a:p>
          <a:p>
            <a:pPr indent="-342900" lvl="0" marL="342900" marR="0" rtl="0" algn="l">
              <a:lnSpc>
                <a:spcPct val="100000"/>
              </a:lnSpc>
              <a:spcBef>
                <a:spcPts val="48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Moreover, our product is both cost efficient and adaptive to almost all fields.</a:t>
            </a:r>
            <a:endParaRPr/>
          </a:p>
          <a:p>
            <a:pPr indent="-342900" lvl="0" marL="342900" marR="0" rtl="0" algn="l">
              <a:lnSpc>
                <a:spcPct val="100000"/>
              </a:lnSpc>
              <a:spcBef>
                <a:spcPts val="480"/>
              </a:spcBef>
              <a:spcAft>
                <a:spcPts val="0"/>
              </a:spcAft>
              <a:buClr>
                <a:srgbClr val="000000"/>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Since our model is more accurate and productive we believe that it will be soon adopted by not only the banking sector but every other sector that requires the need of it.</a:t>
            </a:r>
            <a:endParaRPr/>
          </a:p>
          <a:p>
            <a:pPr indent="-228600" lvl="0" marL="457200" rtl="0" algn="l">
              <a:lnSpc>
                <a:spcPct val="150000"/>
              </a:lnSpc>
              <a:spcBef>
                <a:spcPts val="0"/>
              </a:spcBef>
              <a:spcAft>
                <a:spcPts val="0"/>
              </a:spcAft>
              <a:buSzPts val="1400"/>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49"/>
          <p:cNvSpPr txBox="1"/>
          <p:nvPr/>
        </p:nvSpPr>
        <p:spPr>
          <a:xfrm>
            <a:off x="130225" y="0"/>
            <a:ext cx="8786700" cy="334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100">
                <a:solidFill>
                  <a:schemeClr val="dk1"/>
                </a:solidFill>
                <a:latin typeface="Times New Roman"/>
                <a:ea typeface="Times New Roman"/>
                <a:cs typeface="Times New Roman"/>
                <a:sym typeface="Times New Roman"/>
              </a:rPr>
              <a:t>GitHub Repository Link &amp; </a:t>
            </a:r>
            <a:r>
              <a:rPr b="1" lang="en" sz="2100">
                <a:solidFill>
                  <a:schemeClr val="dk1"/>
                </a:solidFill>
                <a:latin typeface="Times New Roman"/>
                <a:ea typeface="Times New Roman"/>
                <a:cs typeface="Times New Roman"/>
                <a:sym typeface="Times New Roman"/>
              </a:rPr>
              <a:t>Relevant</a:t>
            </a:r>
            <a:r>
              <a:rPr b="1" lang="en" sz="2100">
                <a:solidFill>
                  <a:schemeClr val="dk1"/>
                </a:solidFill>
                <a:latin typeface="Times New Roman"/>
                <a:ea typeface="Times New Roman"/>
                <a:cs typeface="Times New Roman"/>
                <a:sym typeface="Times New Roman"/>
              </a:rPr>
              <a:t> Links: </a:t>
            </a:r>
            <a:endParaRPr b="1"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 sz="2100">
                <a:solidFill>
                  <a:schemeClr val="lt1"/>
                </a:solidFill>
                <a:latin typeface="Times New Roman"/>
                <a:ea typeface="Times New Roman"/>
                <a:cs typeface="Times New Roman"/>
                <a:sym typeface="Times New Roman"/>
              </a:rPr>
              <a:t> </a:t>
            </a:r>
            <a:endParaRPr b="1" sz="21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lang="en" sz="2100">
                <a:solidFill>
                  <a:schemeClr val="dk1"/>
                </a:solidFill>
                <a:latin typeface="Times New Roman"/>
                <a:ea typeface="Times New Roman"/>
                <a:cs typeface="Times New Roman"/>
                <a:sym typeface="Times New Roman"/>
              </a:rPr>
              <a:t>CCTV footages for model training  :</a:t>
            </a:r>
            <a:endParaRPr b="1"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0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https://www.kaggle.com/datasets/jubaerad/weapons-in-images-segmented-videos</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21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https://www.kaggle.com/datasets/constantinwerner/human-detection-dataset</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 sz="2100">
                <a:solidFill>
                  <a:schemeClr val="dk1"/>
                </a:solidFill>
                <a:latin typeface="Times New Roman"/>
                <a:ea typeface="Times New Roman"/>
                <a:cs typeface="Times New Roman"/>
                <a:sym typeface="Times New Roman"/>
              </a:rPr>
              <a:t>	</a:t>
            </a:r>
            <a:r>
              <a:rPr lang="en" sz="1750">
                <a:solidFill>
                  <a:srgbClr val="444444"/>
                </a:solidFill>
                <a:highlight>
                  <a:srgbClr val="FFFFFF"/>
                </a:highlight>
                <a:latin typeface="Times New Roman"/>
                <a:ea typeface="Times New Roman"/>
                <a:cs typeface="Times New Roman"/>
                <a:sym typeface="Times New Roman"/>
              </a:rPr>
              <a:t>cv2.HOGDescriptor_getDefaultPeopleDetector() calls the pre-trained model for Human detection of OpenCV and then we will feed our support vector machine with it.</a:t>
            </a:r>
            <a:endParaRPr sz="2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lang="en" sz="2100">
                <a:solidFill>
                  <a:schemeClr val="dk1"/>
                </a:solidFill>
                <a:latin typeface="Times New Roman"/>
                <a:ea typeface="Times New Roman"/>
                <a:cs typeface="Times New Roman"/>
                <a:sym typeface="Times New Roman"/>
              </a:rPr>
              <a:t>	</a:t>
            </a:r>
            <a:endParaRPr sz="2100">
              <a:solidFill>
                <a:schemeClr val="dk1"/>
              </a:solidFill>
              <a:latin typeface="Times New Roman"/>
              <a:ea typeface="Times New Roman"/>
              <a:cs typeface="Times New Roman"/>
              <a:sym typeface="Times New Roman"/>
            </a:endParaRPr>
          </a:p>
        </p:txBody>
      </p:sp>
      <p:pic>
        <p:nvPicPr>
          <p:cNvPr id="355" name="Google Shape;355;p49"/>
          <p:cNvPicPr preferRelativeResize="0"/>
          <p:nvPr/>
        </p:nvPicPr>
        <p:blipFill>
          <a:blip r:embed="rId5">
            <a:alphaModFix/>
          </a:blip>
          <a:stretch>
            <a:fillRect/>
          </a:stretch>
        </p:blipFill>
        <p:spPr>
          <a:xfrm>
            <a:off x="0" y="3119175"/>
            <a:ext cx="2215825" cy="1883450"/>
          </a:xfrm>
          <a:prstGeom prst="rect">
            <a:avLst/>
          </a:prstGeom>
          <a:noFill/>
          <a:ln>
            <a:noFill/>
          </a:ln>
        </p:spPr>
      </p:pic>
      <p:pic>
        <p:nvPicPr>
          <p:cNvPr id="356" name="Google Shape;356;p49"/>
          <p:cNvPicPr preferRelativeResize="0"/>
          <p:nvPr/>
        </p:nvPicPr>
        <p:blipFill rotWithShape="1">
          <a:blip r:embed="rId6">
            <a:alphaModFix/>
          </a:blip>
          <a:srcRect b="0" l="10290" r="-10290" t="0"/>
          <a:stretch/>
        </p:blipFill>
        <p:spPr>
          <a:xfrm>
            <a:off x="2215835" y="3105825"/>
            <a:ext cx="2444027" cy="1910151"/>
          </a:xfrm>
          <a:prstGeom prst="rect">
            <a:avLst/>
          </a:prstGeom>
          <a:noFill/>
          <a:ln>
            <a:noFill/>
          </a:ln>
        </p:spPr>
      </p:pic>
      <p:pic>
        <p:nvPicPr>
          <p:cNvPr id="357" name="Google Shape;357;p49"/>
          <p:cNvPicPr preferRelativeResize="0"/>
          <p:nvPr/>
        </p:nvPicPr>
        <p:blipFill>
          <a:blip r:embed="rId7">
            <a:alphaModFix/>
          </a:blip>
          <a:stretch>
            <a:fillRect/>
          </a:stretch>
        </p:blipFill>
        <p:spPr>
          <a:xfrm>
            <a:off x="4416300" y="3119175"/>
            <a:ext cx="2363850" cy="1895003"/>
          </a:xfrm>
          <a:prstGeom prst="rect">
            <a:avLst/>
          </a:prstGeom>
          <a:noFill/>
          <a:ln>
            <a:noFill/>
          </a:ln>
        </p:spPr>
      </p:pic>
      <p:pic>
        <p:nvPicPr>
          <p:cNvPr id="358" name="Google Shape;358;p49"/>
          <p:cNvPicPr preferRelativeResize="0"/>
          <p:nvPr/>
        </p:nvPicPr>
        <p:blipFill>
          <a:blip r:embed="rId8">
            <a:alphaModFix/>
          </a:blip>
          <a:stretch>
            <a:fillRect/>
          </a:stretch>
        </p:blipFill>
        <p:spPr>
          <a:xfrm>
            <a:off x="6780150" y="3119175"/>
            <a:ext cx="2363849" cy="1883451"/>
          </a:xfrm>
          <a:prstGeom prst="rect">
            <a:avLst/>
          </a:prstGeom>
          <a:noFill/>
          <a:ln>
            <a:noFill/>
          </a:ln>
        </p:spPr>
      </p:pic>
      <p:sp>
        <p:nvSpPr>
          <p:cNvPr id="359" name="Google Shape;359;p49"/>
          <p:cNvSpPr txBox="1"/>
          <p:nvPr/>
        </p:nvSpPr>
        <p:spPr>
          <a:xfrm>
            <a:off x="3298650" y="2690325"/>
            <a:ext cx="500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MODEL OUTPUT</a:t>
            </a:r>
            <a:endParaRPr b="1"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