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93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21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89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9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6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2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5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4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lectionResultAnalysisProject_17214492865870/ElectionResultSto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DC20E87-1427-4F7A-BB17-727410BB5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Election Result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lection Result Story2">
            <a:extLst>
              <a:ext uri="{FF2B5EF4-FFF2-40B4-BE49-F238E27FC236}">
                <a16:creationId xmlns:a16="http://schemas.microsoft.com/office/drawing/2014/main" id="{FA2FEED1-C7E8-4159-89DC-371BFFAB9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778"/>
            <a:ext cx="12192000" cy="50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lection Result Story3">
            <a:extLst>
              <a:ext uri="{FF2B5EF4-FFF2-40B4-BE49-F238E27FC236}">
                <a16:creationId xmlns:a16="http://schemas.microsoft.com/office/drawing/2014/main" id="{D713C10B-68B0-474F-BD5B-3BAD930D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778"/>
            <a:ext cx="12192000" cy="50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lection Result Story4">
            <a:extLst>
              <a:ext uri="{FF2B5EF4-FFF2-40B4-BE49-F238E27FC236}">
                <a16:creationId xmlns:a16="http://schemas.microsoft.com/office/drawing/2014/main" id="{FCAF9D44-809C-4D78-8F13-CEA58A67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778"/>
            <a:ext cx="12192000" cy="50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lection Result Story5">
            <a:extLst>
              <a:ext uri="{FF2B5EF4-FFF2-40B4-BE49-F238E27FC236}">
                <a16:creationId xmlns:a16="http://schemas.microsoft.com/office/drawing/2014/main" id="{1F68EB86-EDE8-4E84-AD95-D001CAD6B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778"/>
            <a:ext cx="12192000" cy="50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lection Result Story7">
            <a:extLst>
              <a:ext uri="{FF2B5EF4-FFF2-40B4-BE49-F238E27FC236}">
                <a16:creationId xmlns:a16="http://schemas.microsoft.com/office/drawing/2014/main" id="{7DDA741F-C022-4512-8814-91AC358A1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778"/>
            <a:ext cx="12192000" cy="50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Election Result Analysis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Result Analysis Project</dc:title>
  <dc:creator/>
  <cp:lastModifiedBy>partha sarathy</cp:lastModifiedBy>
  <cp:revision>1</cp:revision>
  <dcterms:created xsi:type="dcterms:W3CDTF">2024-07-20T04:48:46Z</dcterms:created>
  <dcterms:modified xsi:type="dcterms:W3CDTF">2024-07-20T05:08:27Z</dcterms:modified>
</cp:coreProperties>
</file>