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7" r:id="rId4"/>
    <p:sldId id="268" r:id="rId5"/>
    <p:sldId id="264" r:id="rId6"/>
    <p:sldId id="265" r:id="rId7"/>
    <p:sldId id="26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7-05-02T08:56:12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2201,'0'22,"21"-22,43 0,-1 0,1 0,-22 0,22 0,-1 0,1 0,-43 0,42 0,-20 0,20 0,1-22,63 1,21 21,-21-63,63 42,-41-64,62 64,-105 21,-21 0,-22 0,-20 0,-1 0,-21 0,0 0,22 0,41 0,-20 0,-1 0,-20 0,-1 0,21 0,-41 0,20 0,0 0,1 0,-22 0,42 0,-20 0,-1 0,0 0,-21 0,22 0,20 0,-42 0,43 0,-22 0,1 0,-22 0,21 0,0 0,-20 0,-1 0</inkml:trace>
  <inkml:trace contextRef="#ctx0" brushRef="#br0" timeOffset="16997.3729">10520 2561,'21'0,"487"-21,-275 21,-22 0,43 0,43 0,-1 0,127 0,43 0,106 0,20 0,-84 0,64 0,-149 0,-21 0,0 0,-84 0,21 0,-43 0,-21 0,85 0,-85 0,0 0,-42-21,-42-21,-64 20,-43 22,1-21,-22 21,1 0,21 0,-22 0,1 0,-1 0,-42 0,0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7-05-02T08:57:06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5207,'63'0,"22"0,63 0,22 0,62-21,44 0,41 21,106 0,85 0,-42 0,0 0,-64 0,21 0,-21 0,-63 0,84 0,-20 0,-1 0,-106 0,0 0,-20 0,-22 0,0 0,-43 0,1-21,-22 21,43-22,-42 22,20 0,-41 0,-64 0,-1 0,1 0,-21 0,-22 0,22 0,-64 0,0 0</inkml:trace>
  <inkml:trace contextRef="#ctx0" brushRef="#br0" timeOffset="43381.8243">614 8086,'63'0,"22"0,21 0,105 0,43 0,43 0,126 0,-21 0,191 0,21-85,-170 85,255 0,-212-42,-85 42,-64 0,-20 0,-64 0,0 0,-42 0,20 0,-41 0,21 0,-85 0,42 0,-42 0,-21 0,42 0,-63 0,-43 0,21 0,-41 0,-1 0,0 0</inkml:trace>
  <inkml:trace contextRef="#ctx0" brushRef="#br0" timeOffset="62405.9346">677 10859,'21'0,"64"0,127 0,84 0,85 0,254 0,106 0,127 0,-64 0,-63 0,63 0,-169 0,-106 0,-190 0,-85 0,-42 0,-85 0,63-22,-84 22,21-21,42 21,-63 0,21 0,-84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7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8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485234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3" y="981295"/>
            <a:ext cx="12195570" cy="4570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348956"/>
            <a:ext cx="10148364" cy="2952066"/>
          </a:xfrm>
          <a:prstGeom prst="rect">
            <a:avLst/>
          </a:prstGeom>
        </p:spPr>
        <p:txBody>
          <a:bodyPr/>
          <a:lstStyle>
            <a:lvl1pPr marL="1599960" indent="-609508">
              <a:buClr>
                <a:srgbClr val="21B6BB"/>
              </a:buClr>
              <a:buFont typeface="Wingdings" panose="05000000000000000000" pitchFamily="2" charset="2"/>
              <a:buChar char="l"/>
              <a:defRPr sz="2799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8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7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2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4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7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29AA-F9B9-4FBD-AB5F-7EEAF1A28A8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FC57-5823-4E3A-B8BD-6ACF56AAA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7709065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</a:t>
            </a:r>
            <a:r>
              <a:rPr lang="en-US" altLang="zh-CN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CNN</a:t>
            </a:r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进行文本分类：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33" y="2313153"/>
            <a:ext cx="7456123" cy="2360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" y="1972505"/>
            <a:ext cx="4409524" cy="2885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523880" y="716400"/>
              <a:ext cx="5685120" cy="2059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707040"/>
                <a:ext cx="570384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4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8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9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655071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环境配置：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514" y="1284514"/>
            <a:ext cx="1189808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基于</a:t>
            </a:r>
            <a:r>
              <a:rPr lang="en-US" altLang="zh-CN" sz="3200" dirty="0" err="1" smtClean="0"/>
              <a:t>Tensorflow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2.CPU</a:t>
            </a:r>
            <a:r>
              <a:rPr lang="zh-CN" altLang="en-US" sz="3200" dirty="0" smtClean="0"/>
              <a:t>版本即可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从零开始实践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221040" y="1843920"/>
              <a:ext cx="3368160" cy="20656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34560"/>
                <a:ext cx="3386880" cy="20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386"/>
            <a:ext cx="5029528" cy="922849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卷积神经网络：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34" y="1053973"/>
            <a:ext cx="12207333" cy="50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4" y="244648"/>
            <a:ext cx="6301772" cy="66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75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84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2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</Words>
  <Application>Microsoft Office PowerPoint</Application>
  <PresentationFormat>宽屏</PresentationFormat>
  <Paragraphs>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2017-04-27T01:43:56Z</dcterms:created>
  <dcterms:modified xsi:type="dcterms:W3CDTF">2017-05-02T09:00:33Z</dcterms:modified>
</cp:coreProperties>
</file>