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2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7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5" Type="http://schemas.openxmlformats.org/officeDocument/2006/relationships/image" Target="../media/image1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88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4" Type="http://schemas.openxmlformats.org/officeDocument/2006/relationships/image" Target="../media/image82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03.png"/><Relationship Id="rId26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06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02.png"/><Relationship Id="rId25" Type="http://schemas.openxmlformats.org/officeDocument/2006/relationships/image" Target="../media/image8.png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9.png"/><Relationship Id="rId24" Type="http://schemas.openxmlformats.org/officeDocument/2006/relationships/image" Target="../media/image109.png"/><Relationship Id="rId5" Type="http://schemas.openxmlformats.org/officeDocument/2006/relationships/image" Target="../media/image97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4.png"/><Relationship Id="rId19" Type="http://schemas.openxmlformats.org/officeDocument/2006/relationships/image" Target="../media/image104.png"/><Relationship Id="rId4" Type="http://schemas.openxmlformats.org/officeDocument/2006/relationships/image" Target="../media/image96.png"/><Relationship Id="rId9" Type="http://schemas.openxmlformats.org/officeDocument/2006/relationships/image" Target="../media/image3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12.png"/><Relationship Id="rId5" Type="http://schemas.openxmlformats.org/officeDocument/2006/relationships/image" Target="../media/image19.png"/><Relationship Id="rId10" Type="http://schemas.openxmlformats.org/officeDocument/2006/relationships/image" Target="../media/image110.png"/><Relationship Id="rId4" Type="http://schemas.openxmlformats.org/officeDocument/2006/relationships/image" Target="../media/image5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12.png"/><Relationship Id="rId5" Type="http://schemas.openxmlformats.org/officeDocument/2006/relationships/image" Target="../media/image19.png"/><Relationship Id="rId10" Type="http://schemas.openxmlformats.org/officeDocument/2006/relationships/image" Target="../media/image110.png"/><Relationship Id="rId4" Type="http://schemas.openxmlformats.org/officeDocument/2006/relationships/image" Target="../media/image5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1687865"/>
            <a:ext cx="2258470" cy="1498282"/>
            <a:chOff x="157115" y="1687865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1687865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831826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802221"/>
            <a:ext cx="662163" cy="662163"/>
            <a:chOff x="655932" y="3802221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380222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238215"/>
            <a:ext cx="630127" cy="687861"/>
            <a:chOff x="671950" y="6238215"/>
            <a:chExt cx="630127" cy="687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623821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309493"/>
            <a:ext cx="719945" cy="719945"/>
            <a:chOff x="627041" y="7309493"/>
            <a:chExt cx="719945" cy="7199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41" y="7309493"/>
              <a:ext cx="719945" cy="71994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4892" y="2765319"/>
            <a:ext cx="10899108" cy="18341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20819" y="5204555"/>
            <a:ext cx="6741139" cy="791224"/>
            <a:chOff x="6720819" y="5204555"/>
            <a:chExt cx="6741139" cy="79122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720819" y="5204555"/>
              <a:ext cx="6741139" cy="791224"/>
              <a:chOff x="6720819" y="5204555"/>
              <a:chExt cx="6741139" cy="79122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17079" y="5075772"/>
                <a:ext cx="13482277" cy="1582448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720819" y="5204555"/>
                <a:ext cx="6741139" cy="79122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0759" y="5037828"/>
              <a:ext cx="5512015" cy="16292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24004" y="9357716"/>
            <a:ext cx="1987737" cy="477414"/>
            <a:chOff x="2924004" y="9357716"/>
            <a:chExt cx="1987737" cy="4774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24004" y="9357716"/>
              <a:ext cx="1987737" cy="4774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07843" y="7516289"/>
            <a:ext cx="949109" cy="1037153"/>
            <a:chOff x="7407843" y="7516289"/>
            <a:chExt cx="949109" cy="103715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407843" y="7516289"/>
              <a:ext cx="949106" cy="725772"/>
              <a:chOff x="7407843" y="7516289"/>
              <a:chExt cx="949106" cy="72577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407843" y="7516289"/>
                <a:ext cx="949106" cy="725772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81810" y="8277877"/>
              <a:ext cx="822179" cy="3211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541619" y="7510888"/>
            <a:ext cx="1230186" cy="1043603"/>
            <a:chOff x="9541619" y="7510888"/>
            <a:chExt cx="1230186" cy="10436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682142" y="7510888"/>
              <a:ext cx="949106" cy="725772"/>
              <a:chOff x="9682142" y="7510888"/>
              <a:chExt cx="949106" cy="72577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682142" y="7510888"/>
                <a:ext cx="949106" cy="72577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15581" y="8278924"/>
              <a:ext cx="1044475" cy="3211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90952" y="7501439"/>
            <a:ext cx="1230186" cy="1066851"/>
            <a:chOff x="11790952" y="7501439"/>
            <a:chExt cx="1230186" cy="106685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1931495" y="7501439"/>
              <a:ext cx="949106" cy="725772"/>
              <a:chOff x="11931495" y="7501439"/>
              <a:chExt cx="949106" cy="72577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931495" y="7501439"/>
                <a:ext cx="949106" cy="72577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64915" y="8292724"/>
              <a:ext cx="1044475" cy="321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812733"/>
            <a:ext cx="2258470" cy="1498282"/>
            <a:chOff x="0" y="2812733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12733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39358"/>
            <a:ext cx="1006999" cy="1006999"/>
            <a:chOff x="483514" y="463935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43" y="4201587"/>
              <a:ext cx="2013997" cy="20139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63935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230793"/>
            <a:ext cx="662163" cy="662163"/>
            <a:chOff x="655932" y="3230793"/>
            <a:chExt cx="662163" cy="6621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3230793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1959" y="531278"/>
            <a:ext cx="2763449" cy="13454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028475" y="-98328"/>
            <a:ext cx="24203889" cy="11644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812733"/>
            <a:ext cx="2258470" cy="1498282"/>
            <a:chOff x="0" y="2812733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12733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39358"/>
            <a:ext cx="1006999" cy="1006999"/>
            <a:chOff x="483514" y="463935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43" y="4201587"/>
              <a:ext cx="2013997" cy="20139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63935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230793"/>
            <a:ext cx="662163" cy="662163"/>
            <a:chOff x="655932" y="3230793"/>
            <a:chExt cx="662163" cy="6621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3230793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1959" y="531278"/>
            <a:ext cx="3734887" cy="13454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200847" y="3076244"/>
            <a:ext cx="3457138" cy="6664176"/>
            <a:chOff x="10200847" y="3076244"/>
            <a:chExt cx="3457138" cy="66641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7931" y="-30192"/>
              <a:ext cx="6914276" cy="1332835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00847" y="3076244"/>
              <a:ext cx="3457138" cy="66641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13465" y="3077031"/>
            <a:ext cx="3457114" cy="6664176"/>
            <a:chOff x="6413465" y="3077031"/>
            <a:chExt cx="3457114" cy="666417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10558" y="-29406"/>
              <a:ext cx="6914229" cy="13328352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13465" y="3077031"/>
              <a:ext cx="3457114" cy="66641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88254" y="3077031"/>
            <a:ext cx="3457110" cy="6664176"/>
            <a:chOff x="13988254" y="3077031"/>
            <a:chExt cx="3457110" cy="66641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85349" y="-29406"/>
              <a:ext cx="6914221" cy="1332835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88254" y="3077031"/>
              <a:ext cx="3457110" cy="66641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26086" y="3080409"/>
            <a:ext cx="3457110" cy="6664176"/>
            <a:chOff x="2626086" y="3080409"/>
            <a:chExt cx="3457110" cy="666417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3181" y="-26029"/>
              <a:ext cx="6914221" cy="1332835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26086" y="3080409"/>
              <a:ext cx="3457110" cy="666417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85772" y="4798106"/>
            <a:ext cx="2965311" cy="4342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03617" y="3582021"/>
            <a:ext cx="3199456" cy="83497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84010" y="3582019"/>
            <a:ext cx="3180408" cy="83497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61686" y="3635800"/>
            <a:ext cx="3199456" cy="84450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59019" y="3689210"/>
            <a:ext cx="3199456" cy="83497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708201" y="5358059"/>
            <a:ext cx="3329558" cy="42284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73487" y="7025210"/>
            <a:ext cx="2444968" cy="37713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53706" y="6527506"/>
            <a:ext cx="3138349" cy="42285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425868" y="5967887"/>
            <a:ext cx="3041778" cy="42284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496962" y="4843344"/>
            <a:ext cx="3254273" cy="42284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39404" y="5383202"/>
            <a:ext cx="2528997" cy="42285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70506" y="6975220"/>
            <a:ext cx="2415206" cy="37713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317391" y="6448934"/>
            <a:ext cx="3030768" cy="42285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818125" y="5898839"/>
            <a:ext cx="2558606" cy="42285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814001" y="4814772"/>
            <a:ext cx="3264397" cy="74277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793620" y="5555687"/>
            <a:ext cx="2636568" cy="42285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177906" y="7137125"/>
            <a:ext cx="3061616" cy="42284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277144" y="6601315"/>
            <a:ext cx="3138358" cy="42284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035048" y="6089315"/>
            <a:ext cx="2911273" cy="42284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620001" y="4851429"/>
            <a:ext cx="2779968" cy="69706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373048" y="5731210"/>
            <a:ext cx="2421254" cy="42284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983906" y="7402353"/>
            <a:ext cx="3074063" cy="42285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3883144" y="6837972"/>
            <a:ext cx="2941025" cy="42284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355334" y="6278353"/>
            <a:ext cx="2451016" cy="422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873267"/>
            <a:ext cx="2415584" cy="1498282"/>
            <a:chOff x="0" y="3873267"/>
            <a:chExt cx="2415584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73267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082491"/>
            <a:ext cx="662163" cy="662163"/>
            <a:chOff x="655932" y="3082491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308249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041" y="7404731"/>
            <a:ext cx="719945" cy="719945"/>
            <a:chOff x="627041" y="7404731"/>
            <a:chExt cx="719945" cy="7199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041" y="7404731"/>
              <a:ext cx="719945" cy="7199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78416" y="105188"/>
            <a:ext cx="2010391" cy="13461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02276" y="2930110"/>
            <a:ext cx="3285989" cy="1119399"/>
            <a:chOff x="2502276" y="2930110"/>
            <a:chExt cx="3285989" cy="11193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502276" y="2930110"/>
              <a:ext cx="3285989" cy="1119399"/>
              <a:chOff x="2502276" y="2930110"/>
              <a:chExt cx="3285989" cy="111939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502276" y="2930110"/>
                <a:ext cx="3285989" cy="111939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82338" y="3191881"/>
              <a:ext cx="2086341" cy="6414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02276" y="4200327"/>
            <a:ext cx="3285989" cy="5289606"/>
            <a:chOff x="2502276" y="4200327"/>
            <a:chExt cx="3285989" cy="5289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502276" y="4200327"/>
              <a:ext cx="3285989" cy="5289606"/>
              <a:chOff x="2502276" y="4200327"/>
              <a:chExt cx="3285989" cy="528960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02276" y="4200327"/>
                <a:ext cx="3285989" cy="52896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015410" y="4916079"/>
              <a:ext cx="2259729" cy="3061594"/>
              <a:chOff x="3015410" y="4916079"/>
              <a:chExt cx="2259729" cy="3061594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3083383" y="5690460"/>
                <a:ext cx="2123775" cy="169902"/>
                <a:chOff x="3083383" y="5690460"/>
                <a:chExt cx="2123775" cy="169902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083383" y="5690460"/>
                  <a:ext cx="2123775" cy="16990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3083383" y="7088319"/>
                <a:ext cx="2123775" cy="169902"/>
                <a:chOff x="3083383" y="7088319"/>
                <a:chExt cx="2123775" cy="169902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083383" y="7088319"/>
                  <a:ext cx="2123775" cy="169902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982450" y="4883119"/>
                <a:ext cx="2120324" cy="402114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982450" y="6239782"/>
                <a:ext cx="2186171" cy="663467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982450" y="7637640"/>
                <a:ext cx="1715162" cy="402114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5895464" y="6107535"/>
            <a:ext cx="504058" cy="212592"/>
            <a:chOff x="5895464" y="6107535"/>
            <a:chExt cx="504058" cy="21259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95464" y="6107535"/>
              <a:ext cx="504058" cy="21259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06721" y="2930110"/>
            <a:ext cx="3285989" cy="6567442"/>
            <a:chOff x="6506721" y="2930110"/>
            <a:chExt cx="3285989" cy="656744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506721" y="2930110"/>
              <a:ext cx="3285989" cy="1119399"/>
              <a:chOff x="6506721" y="2930110"/>
              <a:chExt cx="3285989" cy="1119399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506721" y="2930110"/>
                <a:ext cx="3285989" cy="1119399"/>
                <a:chOff x="6506721" y="2930110"/>
                <a:chExt cx="3285989" cy="1119399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6506721" y="2930110"/>
                  <a:ext cx="3285989" cy="1119399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792624" y="3191881"/>
                <a:ext cx="2187655" cy="64141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506721" y="4207946"/>
              <a:ext cx="3285989" cy="5289606"/>
              <a:chOff x="6506721" y="4207946"/>
              <a:chExt cx="3285989" cy="5289606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6506721" y="4207946"/>
                <a:ext cx="3285989" cy="5289606"/>
                <a:chOff x="6506721" y="4207946"/>
                <a:chExt cx="3285989" cy="5289606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6506721" y="4207946"/>
                  <a:ext cx="3285989" cy="5289606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6986888" y="4993736"/>
                <a:ext cx="2224714" cy="2938159"/>
                <a:chOff x="6986888" y="4993736"/>
                <a:chExt cx="2224714" cy="2938159"/>
              </a:xfrm>
            </p:grpSpPr>
            <p:grpSp>
              <p:nvGrpSpPr>
                <p:cNvPr id="1022" name="그룹 1022"/>
                <p:cNvGrpSpPr/>
                <p:nvPr/>
              </p:nvGrpSpPr>
              <p:grpSpPr>
                <a:xfrm>
                  <a:off x="7087827" y="6103205"/>
                  <a:ext cx="2123775" cy="169902"/>
                  <a:chOff x="7087827" y="6103205"/>
                  <a:chExt cx="2123775" cy="169902"/>
                </a:xfrm>
              </p:grpSpPr>
              <p:pic>
                <p:nvPicPr>
                  <p:cNvPr id="62" name="Object 61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7087827" y="6103205"/>
                    <a:ext cx="2123775" cy="1699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3" name="그룹 1023"/>
                <p:cNvGrpSpPr/>
                <p:nvPr/>
              </p:nvGrpSpPr>
              <p:grpSpPr>
                <a:xfrm>
                  <a:off x="7087827" y="7761993"/>
                  <a:ext cx="2123775" cy="169902"/>
                  <a:chOff x="7087827" y="7761993"/>
                  <a:chExt cx="2123775" cy="169902"/>
                </a:xfrm>
              </p:grpSpPr>
              <p:pic>
                <p:nvPicPr>
                  <p:cNvPr id="65" name="Object 64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7087827" y="7761993"/>
                    <a:ext cx="2123775" cy="1699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6986888" y="4993736"/>
                  <a:ext cx="1992714" cy="755019"/>
                </a:xfrm>
                <a:prstGeom prst="rect">
                  <a:avLst/>
                </a:prstGeom>
              </p:spPr>
            </p:pic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6986888" y="6652524"/>
                  <a:ext cx="2019038" cy="66345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4" name="그룹 1024"/>
          <p:cNvGrpSpPr/>
          <p:nvPr/>
        </p:nvGrpSpPr>
        <p:grpSpPr>
          <a:xfrm>
            <a:off x="9899908" y="6115154"/>
            <a:ext cx="504058" cy="212592"/>
            <a:chOff x="9899908" y="6115154"/>
            <a:chExt cx="504058" cy="21259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99908" y="6115154"/>
              <a:ext cx="504058" cy="21259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511165" y="2937729"/>
            <a:ext cx="3285989" cy="6567442"/>
            <a:chOff x="10511165" y="2937729"/>
            <a:chExt cx="3285989" cy="656744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0511165" y="2937729"/>
              <a:ext cx="3285989" cy="1119399"/>
              <a:chOff x="10511165" y="2937729"/>
              <a:chExt cx="3285989" cy="1119399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0511165" y="2937729"/>
                <a:ext cx="3285989" cy="1119399"/>
                <a:chOff x="10511165" y="2937729"/>
                <a:chExt cx="3285989" cy="1119399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511165" y="2937729"/>
                  <a:ext cx="3285989" cy="1119399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797043" y="3199501"/>
                <a:ext cx="2036598" cy="641417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511165" y="4215565"/>
              <a:ext cx="3285989" cy="5289606"/>
              <a:chOff x="10511165" y="4215565"/>
              <a:chExt cx="3285989" cy="5289606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10511165" y="4215565"/>
                <a:ext cx="3285989" cy="5289606"/>
                <a:chOff x="10511165" y="4215565"/>
                <a:chExt cx="3285989" cy="5289606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511165" y="4215565"/>
                  <a:ext cx="3285989" cy="5289606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1024286" y="5192238"/>
                <a:ext cx="2259729" cy="3267587"/>
                <a:chOff x="11024286" y="5192238"/>
                <a:chExt cx="2259729" cy="3267587"/>
              </a:xfrm>
            </p:grpSpPr>
            <p:grpSp>
              <p:nvGrpSpPr>
                <p:cNvPr id="1031" name="그룹 1031"/>
                <p:cNvGrpSpPr/>
                <p:nvPr/>
              </p:nvGrpSpPr>
              <p:grpSpPr>
                <a:xfrm>
                  <a:off x="11092272" y="5911687"/>
                  <a:ext cx="2123775" cy="169902"/>
                  <a:chOff x="11092272" y="5911687"/>
                  <a:chExt cx="2123775" cy="169902"/>
                </a:xfrm>
              </p:grpSpPr>
              <p:pic>
                <p:nvPicPr>
                  <p:cNvPr id="89" name="Object 88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11092272" y="5911687"/>
                    <a:ext cx="2123775" cy="1699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2" name="그룹 1032"/>
                <p:cNvGrpSpPr/>
                <p:nvPr/>
              </p:nvGrpSpPr>
              <p:grpSpPr>
                <a:xfrm>
                  <a:off x="11092272" y="7570475"/>
                  <a:ext cx="2123775" cy="169902"/>
                  <a:chOff x="11092272" y="7570475"/>
                  <a:chExt cx="2123775" cy="169902"/>
                </a:xfrm>
              </p:grpSpPr>
              <p:pic>
                <p:nvPicPr>
                  <p:cNvPr id="92" name="Object 91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11092272" y="7570475"/>
                    <a:ext cx="2123775" cy="1699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991326" y="5159278"/>
                  <a:ext cx="1662409" cy="402114"/>
                </a:xfrm>
                <a:prstGeom prst="rect">
                  <a:avLst/>
                </a:prstGeom>
              </p:spPr>
            </p:pic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991326" y="6461005"/>
                  <a:ext cx="2366933" cy="663457"/>
                </a:xfrm>
                <a:prstGeom prst="rect">
                  <a:avLst/>
                </a:prstGeom>
              </p:spPr>
            </p:pic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991326" y="8119793"/>
                  <a:ext cx="1688876" cy="40211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3" name="그룹 1033"/>
          <p:cNvGrpSpPr/>
          <p:nvPr/>
        </p:nvGrpSpPr>
        <p:grpSpPr>
          <a:xfrm>
            <a:off x="13904353" y="6122773"/>
            <a:ext cx="504058" cy="212592"/>
            <a:chOff x="13904353" y="6122773"/>
            <a:chExt cx="504058" cy="212592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4353" y="6122773"/>
              <a:ext cx="504058" cy="212592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4515610" y="2945348"/>
            <a:ext cx="3285989" cy="6567442"/>
            <a:chOff x="14515610" y="2945348"/>
            <a:chExt cx="3285989" cy="6567442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14515610" y="2945348"/>
              <a:ext cx="3285989" cy="1119399"/>
              <a:chOff x="14515610" y="2945348"/>
              <a:chExt cx="3285989" cy="1119399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14515610" y="2945348"/>
                <a:ext cx="3285989" cy="1119399"/>
                <a:chOff x="14515610" y="2945348"/>
                <a:chExt cx="3285989" cy="1119399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4515610" y="2945348"/>
                  <a:ext cx="3285989" cy="1119399"/>
                </a:xfrm>
                <a:prstGeom prst="rect">
                  <a:avLst/>
                </a:prstGeom>
              </p:spPr>
            </p:pic>
          </p:grpSp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801520" y="3207120"/>
                <a:ext cx="2070140" cy="641417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515610" y="4223185"/>
              <a:ext cx="3285989" cy="5289606"/>
              <a:chOff x="14515610" y="4223185"/>
              <a:chExt cx="3285989" cy="5289606"/>
            </a:xfrm>
          </p:grpSpPr>
          <p:grpSp>
            <p:nvGrpSpPr>
              <p:cNvPr id="1038" name="그룹 1038"/>
              <p:cNvGrpSpPr/>
              <p:nvPr/>
            </p:nvGrpSpPr>
            <p:grpSpPr>
              <a:xfrm>
                <a:off x="14515610" y="4223185"/>
                <a:ext cx="3285989" cy="5289606"/>
                <a:chOff x="14515610" y="4223185"/>
                <a:chExt cx="3285989" cy="5289606"/>
              </a:xfrm>
            </p:grpSpPr>
            <p:pic>
              <p:nvPicPr>
                <p:cNvPr id="112" name="Object 111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4515610" y="4223185"/>
                  <a:ext cx="3285989" cy="5289606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5028762" y="5199856"/>
                <a:ext cx="2259729" cy="3171455"/>
                <a:chOff x="15028762" y="5199856"/>
                <a:chExt cx="2259729" cy="3171455"/>
              </a:xfrm>
            </p:grpSpPr>
            <p:grpSp>
              <p:nvGrpSpPr>
                <p:cNvPr id="1040" name="그룹 1040"/>
                <p:cNvGrpSpPr/>
                <p:nvPr/>
              </p:nvGrpSpPr>
              <p:grpSpPr>
                <a:xfrm>
                  <a:off x="15096716" y="6180234"/>
                  <a:ext cx="2123775" cy="169902"/>
                  <a:chOff x="15096716" y="6180234"/>
                  <a:chExt cx="2123775" cy="169902"/>
                </a:xfrm>
              </p:grpSpPr>
              <p:pic>
                <p:nvPicPr>
                  <p:cNvPr id="116" name="Object 115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15096716" y="6180234"/>
                    <a:ext cx="2123775" cy="1699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1" name="그룹 1041"/>
                <p:cNvGrpSpPr/>
                <p:nvPr/>
              </p:nvGrpSpPr>
              <p:grpSpPr>
                <a:xfrm>
                  <a:off x="15096716" y="7481960"/>
                  <a:ext cx="2123775" cy="169902"/>
                  <a:chOff x="15096716" y="7481960"/>
                  <a:chExt cx="2123775" cy="169902"/>
                </a:xfrm>
              </p:grpSpPr>
              <p:pic>
                <p:nvPicPr>
                  <p:cNvPr id="119" name="Object 118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15096716" y="7481960"/>
                    <a:ext cx="2123775" cy="1699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1" name="Object 120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4995802" y="5166896"/>
                  <a:ext cx="2120324" cy="663457"/>
                </a:xfrm>
                <a:prstGeom prst="rect">
                  <a:avLst/>
                </a:prstGeom>
              </p:spPr>
            </p:pic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4995802" y="6729552"/>
                  <a:ext cx="1688867" cy="402105"/>
                </a:xfrm>
                <a:prstGeom prst="rect">
                  <a:avLst/>
                </a:prstGeom>
              </p:spPr>
            </p:pic>
            <p:pic>
              <p:nvPicPr>
                <p:cNvPr id="123" name="Object 12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4995802" y="8031279"/>
                  <a:ext cx="1790152" cy="40210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42" name="그룹 1042"/>
          <p:cNvGrpSpPr/>
          <p:nvPr/>
        </p:nvGrpSpPr>
        <p:grpSpPr>
          <a:xfrm>
            <a:off x="703914" y="6080766"/>
            <a:ext cx="566198" cy="618075"/>
            <a:chOff x="703914" y="6080766"/>
            <a:chExt cx="566198" cy="61807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3914" y="6080766"/>
              <a:ext cx="566198" cy="618075"/>
            </a:xfrm>
            <a:prstGeom prst="rect">
              <a:avLst/>
            </a:prstGeom>
          </p:spPr>
        </p:pic>
      </p:grpSp>
      <p:pic>
        <p:nvPicPr>
          <p:cNvPr id="130" name="Object 12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445135" y="1432449"/>
            <a:ext cx="4804490" cy="707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5423481"/>
            <a:ext cx="2246503" cy="1498282"/>
            <a:chOff x="169082" y="542348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542348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508016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082491"/>
            <a:ext cx="662163" cy="662163"/>
            <a:chOff x="655932" y="3082491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308249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5828692"/>
            <a:ext cx="630127" cy="687861"/>
            <a:chOff x="671950" y="5828692"/>
            <a:chExt cx="630127" cy="687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580" y="5546455"/>
              <a:ext cx="1260253" cy="137572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5828692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04731"/>
            <a:ext cx="719945" cy="719945"/>
            <a:chOff x="627041" y="7404731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04731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5899" y="647175"/>
            <a:ext cx="2763449" cy="13454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29084" y="3413572"/>
            <a:ext cx="5200960" cy="2386042"/>
            <a:chOff x="3429084" y="3413572"/>
            <a:chExt cx="5200960" cy="238604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429084" y="3413572"/>
              <a:ext cx="5200960" cy="2386042"/>
              <a:chOff x="3429084" y="3413572"/>
              <a:chExt cx="5200960" cy="238604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429084" y="3413572"/>
                <a:ext cx="5200960" cy="238604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823941" y="3760611"/>
              <a:ext cx="1695238" cy="1695238"/>
              <a:chOff x="3823941" y="3760611"/>
              <a:chExt cx="1695238" cy="1695238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3823941" y="3760611"/>
                <a:ext cx="1695238" cy="1695238"/>
                <a:chOff x="3823941" y="3760611"/>
                <a:chExt cx="1695238" cy="1695238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3823941" y="3760611"/>
                  <a:ext cx="1688109" cy="1688109"/>
                  <a:chOff x="3823941" y="3760611"/>
                  <a:chExt cx="1688109" cy="1688109"/>
                </a:xfrm>
              </p:grpSpPr>
              <p:pic>
                <p:nvPicPr>
                  <p:cNvPr id="36" name="Object 3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823941" y="3760611"/>
                    <a:ext cx="1688109" cy="168810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852393" y="4288101"/>
                  <a:ext cx="1476756" cy="60763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38137" y="4087088"/>
            <a:ext cx="2048724" cy="99567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246370" y="3445713"/>
            <a:ext cx="5200960" cy="2386042"/>
            <a:chOff x="10246370" y="3445713"/>
            <a:chExt cx="5200960" cy="238604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246370" y="3445713"/>
              <a:ext cx="5200960" cy="2386042"/>
              <a:chOff x="10246370" y="3445713"/>
              <a:chExt cx="5200960" cy="238604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246370" y="3445713"/>
                <a:ext cx="5200960" cy="238604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0641227" y="3792752"/>
              <a:ext cx="1695238" cy="1695238"/>
              <a:chOff x="10641227" y="3792752"/>
              <a:chExt cx="1695238" cy="1695238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0641227" y="3792752"/>
                <a:ext cx="1695238" cy="1695238"/>
                <a:chOff x="10641227" y="3792752"/>
                <a:chExt cx="1695238" cy="1695238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10641227" y="3792752"/>
                  <a:ext cx="1688109" cy="1688109"/>
                  <a:chOff x="10641227" y="3792752"/>
                  <a:chExt cx="1688109" cy="1688109"/>
                </a:xfrm>
              </p:grpSpPr>
              <p:pic>
                <p:nvPicPr>
                  <p:cNvPr id="50" name="Object 49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10641227" y="3792752"/>
                    <a:ext cx="1688109" cy="168810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669679" y="4320242"/>
                  <a:ext cx="1476756" cy="60763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55431" y="4119231"/>
            <a:ext cx="2029677" cy="98615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3429084" y="6571682"/>
            <a:ext cx="5200960" cy="2386042"/>
            <a:chOff x="3429084" y="6571682"/>
            <a:chExt cx="5200960" cy="2386042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3429084" y="6571682"/>
              <a:ext cx="5200960" cy="2386042"/>
              <a:chOff x="3429084" y="6571682"/>
              <a:chExt cx="5200960" cy="238604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429084" y="6571682"/>
                <a:ext cx="5200960" cy="238604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823941" y="6918721"/>
              <a:ext cx="1695238" cy="1695238"/>
              <a:chOff x="3823941" y="6918721"/>
              <a:chExt cx="1695238" cy="1695238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3823941" y="6918721"/>
                <a:ext cx="1695238" cy="1695238"/>
                <a:chOff x="3823941" y="6918721"/>
                <a:chExt cx="1695238" cy="1695238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3823941" y="6918721"/>
                  <a:ext cx="1688109" cy="1688109"/>
                  <a:chOff x="3823941" y="6918721"/>
                  <a:chExt cx="1688109" cy="1688109"/>
                </a:xfrm>
              </p:grpSpPr>
              <p:pic>
                <p:nvPicPr>
                  <p:cNvPr id="64" name="Object 63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823941" y="6918721"/>
                    <a:ext cx="1688109" cy="168810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852393" y="7446211"/>
                  <a:ext cx="1476756" cy="60763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8136" y="7245202"/>
            <a:ext cx="2048724" cy="1126286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246370" y="6336961"/>
            <a:ext cx="5200960" cy="2386042"/>
            <a:chOff x="10246370" y="6336961"/>
            <a:chExt cx="5200960" cy="2386042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0246370" y="6336961"/>
              <a:ext cx="5200960" cy="2386042"/>
              <a:chOff x="10246370" y="6336961"/>
              <a:chExt cx="5200960" cy="2386042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246370" y="6336961"/>
                <a:ext cx="5200960" cy="238604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0641227" y="6683999"/>
              <a:ext cx="1695238" cy="1695238"/>
              <a:chOff x="10641227" y="6683999"/>
              <a:chExt cx="1695238" cy="1695238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0641227" y="6683999"/>
                <a:ext cx="1695238" cy="1695238"/>
                <a:chOff x="10641227" y="6683999"/>
                <a:chExt cx="1695238" cy="1695238"/>
              </a:xfrm>
            </p:grpSpPr>
            <p:grpSp>
              <p:nvGrpSpPr>
                <p:cNvPr id="1028" name="그룹 1028"/>
                <p:cNvGrpSpPr/>
                <p:nvPr/>
              </p:nvGrpSpPr>
              <p:grpSpPr>
                <a:xfrm>
                  <a:off x="10641227" y="6683999"/>
                  <a:ext cx="1688109" cy="1688109"/>
                  <a:chOff x="10641227" y="6683999"/>
                  <a:chExt cx="1688109" cy="1688109"/>
                </a:xfrm>
              </p:grpSpPr>
              <p:pic>
                <p:nvPicPr>
                  <p:cNvPr id="78" name="Object 77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10641227" y="6683999"/>
                    <a:ext cx="1688109" cy="168810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669679" y="7211490"/>
                  <a:ext cx="1476756" cy="60763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55431" y="7010478"/>
            <a:ext cx="2048724" cy="986153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40420" y="820484"/>
            <a:ext cx="4635110" cy="1623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94831" y="6393730"/>
            <a:ext cx="6635072" cy="2522185"/>
            <a:chOff x="9894831" y="6393730"/>
            <a:chExt cx="6635072" cy="2522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4831" y="6393730"/>
              <a:ext cx="6635072" cy="2522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7435" y="6393730"/>
            <a:ext cx="6516294" cy="2522185"/>
            <a:chOff x="3197435" y="6393730"/>
            <a:chExt cx="6516294" cy="25221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7435" y="6393730"/>
              <a:ext cx="6516294" cy="25221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3134" y="6973234"/>
            <a:ext cx="1436635" cy="1436635"/>
            <a:chOff x="2473134" y="6973234"/>
            <a:chExt cx="1436635" cy="14366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134" y="6973234"/>
              <a:ext cx="1436635" cy="143663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898" y="7444848"/>
            <a:ext cx="1265519" cy="5940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0148" y="6861091"/>
            <a:ext cx="2311047" cy="16799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94831" y="3646694"/>
            <a:ext cx="6635072" cy="2522185"/>
            <a:chOff x="9894831" y="3646694"/>
            <a:chExt cx="6635072" cy="25221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4831" y="3646694"/>
              <a:ext cx="6635072" cy="25221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97435" y="3646694"/>
            <a:ext cx="6516294" cy="2522185"/>
            <a:chOff x="3197435" y="3646694"/>
            <a:chExt cx="6516294" cy="25221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7435" y="3646694"/>
              <a:ext cx="6516294" cy="25221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4665" y="7221842"/>
            <a:ext cx="2258470" cy="1498282"/>
            <a:chOff x="214665" y="7221842"/>
            <a:chExt cx="2258470" cy="14982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665" y="7221842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948" y="1508016"/>
              <a:ext cx="1427546" cy="142777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5932" y="3082491"/>
            <a:ext cx="662163" cy="662163"/>
            <a:chOff x="655932" y="3082491"/>
            <a:chExt cx="662163" cy="6621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932" y="3082491"/>
              <a:ext cx="662163" cy="66216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87940" y="705188"/>
            <a:ext cx="3687267" cy="151961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079675" y="2660191"/>
            <a:ext cx="5848050" cy="548374"/>
            <a:chOff x="3079675" y="2660191"/>
            <a:chExt cx="5848050" cy="54837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9675" y="2660191"/>
              <a:ext cx="5848050" cy="54837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1581" y="2725767"/>
            <a:ext cx="1893072" cy="4719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85101" y="4225832"/>
            <a:ext cx="1436635" cy="1436635"/>
            <a:chOff x="2485101" y="4225832"/>
            <a:chExt cx="1436635" cy="14366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85101" y="4225832"/>
              <a:ext cx="1436635" cy="143663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10945" y="4500229"/>
            <a:ext cx="1093490" cy="10112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16582" y="3809030"/>
            <a:ext cx="3007958" cy="220952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820132" y="4189469"/>
            <a:ext cx="1436635" cy="1436635"/>
            <a:chOff x="15820132" y="4189469"/>
            <a:chExt cx="1436635" cy="143663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20132" y="4189469"/>
              <a:ext cx="1436635" cy="143663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927602" y="4569181"/>
            <a:ext cx="1255996" cy="59408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820132" y="6936505"/>
            <a:ext cx="1436635" cy="1436635"/>
            <a:chOff x="15820132" y="6936505"/>
            <a:chExt cx="1436635" cy="143663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20132" y="6936505"/>
              <a:ext cx="1436635" cy="143663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744936" y="7394991"/>
            <a:ext cx="1115358" cy="59408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269012" y="6880897"/>
            <a:ext cx="3207897" cy="159064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1950" y="5742165"/>
            <a:ext cx="630127" cy="687861"/>
            <a:chOff x="671950" y="5742165"/>
            <a:chExt cx="630127" cy="68786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1950" y="5742165"/>
              <a:ext cx="630127" cy="6878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27041" y="7588779"/>
            <a:ext cx="719945" cy="719945"/>
            <a:chOff x="627041" y="7588779"/>
            <a:chExt cx="719945" cy="71994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7041" y="7588779"/>
              <a:ext cx="719945" cy="71994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94230" y="3767979"/>
            <a:ext cx="4200514" cy="2429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558419"/>
            <a:ext cx="2415584" cy="1498282"/>
            <a:chOff x="0" y="6558419"/>
            <a:chExt cx="2415584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58419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94348"/>
            <a:ext cx="713773" cy="713888"/>
            <a:chOff x="630127" y="1794348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94348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023643"/>
            <a:ext cx="1006999" cy="1006999"/>
            <a:chOff x="483514" y="402364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3585871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02364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030096"/>
            <a:ext cx="662163" cy="662163"/>
            <a:chOff x="655932" y="3030096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3030096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5362025"/>
            <a:ext cx="630127" cy="687861"/>
            <a:chOff x="671950" y="5362025"/>
            <a:chExt cx="630127" cy="687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536202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6947588"/>
            <a:ext cx="719945" cy="719945"/>
            <a:chOff x="627041" y="6947588"/>
            <a:chExt cx="719945" cy="7199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41" y="6947588"/>
              <a:ext cx="719945" cy="719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64303" y="4715177"/>
            <a:ext cx="8319930" cy="822707"/>
            <a:chOff x="6164303" y="4715177"/>
            <a:chExt cx="8319930" cy="8227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164303" y="4715177"/>
              <a:ext cx="8319930" cy="822707"/>
              <a:chOff x="6164303" y="4715177"/>
              <a:chExt cx="8319930" cy="8227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183146" y="4398897"/>
                <a:ext cx="16639861" cy="1645415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164303" y="4715177"/>
                <a:ext cx="8319930" cy="8227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2726" y="4832631"/>
              <a:ext cx="3832208" cy="567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558419"/>
            <a:ext cx="2415584" cy="1498282"/>
            <a:chOff x="0" y="6558419"/>
            <a:chExt cx="2415584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58419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94348"/>
            <a:ext cx="713773" cy="713888"/>
            <a:chOff x="630127" y="1794348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94348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023643"/>
            <a:ext cx="1006999" cy="1006999"/>
            <a:chOff x="483514" y="402364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3585871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02364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030096"/>
            <a:ext cx="662163" cy="662163"/>
            <a:chOff x="655932" y="3030096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3030096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5362025"/>
            <a:ext cx="630127" cy="687861"/>
            <a:chOff x="671950" y="5362025"/>
            <a:chExt cx="630127" cy="687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536202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6947588"/>
            <a:ext cx="719945" cy="719945"/>
            <a:chOff x="627041" y="6947588"/>
            <a:chExt cx="719945" cy="7199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41" y="6947588"/>
              <a:ext cx="719945" cy="719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64303" y="4715177"/>
            <a:ext cx="8319930" cy="822707"/>
            <a:chOff x="6164303" y="4715177"/>
            <a:chExt cx="8319930" cy="8227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164303" y="4715177"/>
              <a:ext cx="8319930" cy="822707"/>
              <a:chOff x="6164303" y="4715177"/>
              <a:chExt cx="8319930" cy="8227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183146" y="4398897"/>
                <a:ext cx="16639861" cy="1645415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164303" y="4715177"/>
                <a:ext cx="8319930" cy="8227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2726" y="4832635"/>
              <a:ext cx="5046361" cy="5771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안 현수</cp:lastModifiedBy>
  <cp:revision>2</cp:revision>
  <dcterms:created xsi:type="dcterms:W3CDTF">2022-05-02T20:27:37Z</dcterms:created>
  <dcterms:modified xsi:type="dcterms:W3CDTF">2022-05-02T23:43:00Z</dcterms:modified>
</cp:coreProperties>
</file>