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1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4C96-3BD0-408D-9878-32E1E1448232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937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Tetris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[7][4][4] =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1892" y="411480"/>
            <a:ext cx="62937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</a:t>
            </a:r>
          </a:p>
          <a:p>
            <a:r>
              <a:rPr lang="en-US" altLang="ko-KR" sz="1000" dirty="0" smtClean="0"/>
              <a:t>   };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Member[4][4];</a:t>
            </a:r>
          </a:p>
          <a:p>
            <a:r>
              <a:rPr lang="en-US" altLang="ko-KR" sz="1000" dirty="0" smtClean="0"/>
              <a:t>   Bool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 = 6;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 = -5;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[4] = { 0 };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[4] </a:t>
            </a:r>
            <a:r>
              <a:rPr lang="en-US" altLang="ko-KR" sz="1000" dirty="0"/>
              <a:t>= { 0 </a:t>
            </a:r>
            <a:r>
              <a:rPr lang="en-US" altLang="ko-KR" sz="1000" dirty="0" smtClean="0"/>
              <a:t>};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)[40][20];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Tetris();</a:t>
            </a:r>
          </a:p>
          <a:p>
            <a:r>
              <a:rPr lang="en-US" altLang="ko-KR" sz="1000" dirty="0" smtClean="0"/>
              <a:t>   Tetris(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(*map)[40][20]);</a:t>
            </a:r>
          </a:p>
          <a:p>
            <a:r>
              <a:rPr lang="en-US" altLang="ko-KR" sz="1000" dirty="0" smtClean="0"/>
              <a:t>   void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CheckTetris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RotateTetris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MoveLeftTetris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MoveRightTetris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};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2800" y="205534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Tetris</a:t>
            </a:r>
            <a:r>
              <a:rPr lang="en-US" altLang="ko-KR" sz="1000" dirty="0"/>
              <a:t>:: Tetris(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(*map)[40][20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 = map;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(time(NULL));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random = rand()%7;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Member[y][x] =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[random][y][x];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tesY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tesX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y=0; y&lt;4; y++)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if(</a:t>
            </a:r>
            <a:r>
              <a:rPr lang="en-US" altLang="ko-KR" sz="1000" dirty="0" err="1"/>
              <a:t>tesY+y</a:t>
            </a:r>
            <a:r>
              <a:rPr lang="en-US" altLang="ko-KR" sz="1000" dirty="0"/>
              <a:t> &lt; 0)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continue;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0; x&lt;4; x++)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if(Member[y][x] == 1)</a:t>
            </a:r>
          </a:p>
          <a:p>
            <a:r>
              <a:rPr lang="en-US" altLang="ko-KR" sz="1000" dirty="0"/>
              <a:t>           {</a:t>
            </a:r>
          </a:p>
          <a:p>
            <a:r>
              <a:rPr lang="en-US" altLang="ko-KR" sz="1000" dirty="0"/>
              <a:t>  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] += Member[y][x];</a:t>
            </a:r>
          </a:p>
          <a:p>
            <a:r>
              <a:rPr lang="en-US" altLang="ko-KR" sz="1000" dirty="0"/>
              <a:t>           }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04760" y="205534"/>
            <a:ext cx="4587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== false)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ShowTetris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 if(</a:t>
            </a:r>
            <a:r>
              <a:rPr lang="en-US" altLang="ko-KR" sz="1000" dirty="0" err="1" smtClean="0"/>
              <a:t>tesY+y</a:t>
            </a:r>
            <a:r>
              <a:rPr lang="en-US" altLang="ko-KR" sz="1000" dirty="0" smtClean="0"/>
              <a:t> &lt; 0)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continue;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 0;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return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08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" y="55398"/>
            <a:ext cx="6293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= 0;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[4] = { 0 };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[4</a:t>
            </a:r>
            <a:r>
              <a:rPr lang="en-US" altLang="ko-KR" sz="1000" dirty="0"/>
              <a:t>] = { 0 </a:t>
            </a:r>
            <a:r>
              <a:rPr lang="en-US" altLang="ko-KR" sz="1000" dirty="0" smtClean="0"/>
              <a:t>};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&lt;3;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&gt;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/>
              <a:t>posTetrisY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err="1"/>
              <a:t>chkTetrisX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else </a:t>
            </a:r>
            <a:r>
              <a:rPr lang="en-US" altLang="ko-KR" sz="1000" dirty="0" smtClean="0"/>
              <a:t>if(</a:t>
            </a:r>
            <a:r>
              <a:rPr lang="en-US" altLang="ko-KR" sz="1000" dirty="0" err="1"/>
              <a:t>pos</a:t>
            </a:r>
            <a:r>
              <a:rPr lang="en-US" altLang="ko-KR" sz="1000" dirty="0" err="1" smtClean="0"/>
              <a:t>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/>
              <a:t>] </a:t>
            </a:r>
            <a:r>
              <a:rPr lang="en-US" altLang="ko-KR" sz="1000" dirty="0" smtClean="0"/>
              <a:t>&lt; </a:t>
            </a:r>
            <a:r>
              <a:rPr lang="en-US" altLang="ko-KR" sz="1000" dirty="0" err="1"/>
              <a:t>pos</a:t>
            </a:r>
            <a:r>
              <a:rPr lang="en-US" altLang="ko-KR" sz="1000" dirty="0" err="1" smtClean="0"/>
              <a:t>TetrisY</a:t>
            </a:r>
            <a:r>
              <a:rPr lang="en-US" altLang="ko-KR" sz="1000" dirty="0" smtClean="0"/>
              <a:t>[i+1])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 = 0; k&lt;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; k++)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[k]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[k</a:t>
            </a:r>
            <a:r>
              <a:rPr lang="en-US" altLang="ko-KR" sz="1000" dirty="0"/>
              <a:t>] = 0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5585" y="55398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else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continue;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&lt;4;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]+1][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]] == 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RotateTetris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[4][4];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y=3; y&gt;=0; y--)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x=0; x&lt;4;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[3-y][x] = Member[y][x];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y=0; y&lt;4; y++)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x=0; x&lt;4;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Member[y][</a:t>
            </a:r>
            <a:r>
              <a:rPr lang="en-US" altLang="ko-KR" sz="1000" dirty="0"/>
              <a:t>x] =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[y</a:t>
            </a:r>
            <a:r>
              <a:rPr lang="en-US" altLang="ko-KR" sz="1000" dirty="0"/>
              <a:t>][x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708731" y="55398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MoveLeftTetris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&lt;4;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]-1 &lt;= 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--;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 smtClean="0"/>
              <a:t>MoveRightTetris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bool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true;</a:t>
            </a:r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&lt;4;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if(</a:t>
            </a:r>
            <a:r>
              <a:rPr lang="en-US" altLang="ko-KR" sz="1000" dirty="0" err="1"/>
              <a:t>posTetrisX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]+1 &gt;= 19)</a:t>
            </a:r>
            <a:endParaRPr lang="en-US" altLang="ko-KR" sz="1000" dirty="0"/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       break;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if(</a:t>
            </a:r>
            <a:r>
              <a:rPr lang="en-US" altLang="ko-KR" sz="1000" dirty="0" err="1"/>
              <a:t>goright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++;</a:t>
            </a:r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645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398"/>
            <a:ext cx="6293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smtClean="0"/>
              <a:t>TetrisChief</a:t>
            </a:r>
            <a:endParaRPr lang="en-US" altLang="ko-KR" sz="1000" dirty="0" smtClean="0"/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)[40][20];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(*map)[40][20]);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CheckLine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MoveLine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DeleteLine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CreateLine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316480" y="55398"/>
            <a:ext cx="3215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::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(*map)[40][20])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 = map;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y=39; y&gt;0 y--)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1; x&lt;18;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)[y][x] == </a:t>
            </a:r>
            <a:r>
              <a:rPr lang="en-US" altLang="ko-KR" sz="1000" dirty="0"/>
              <a:t>0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== true)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 = y;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66682" y="55397"/>
            <a:ext cx="3215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93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751" y="230658"/>
            <a:ext cx="629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Map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4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751" y="230658"/>
            <a:ext cx="629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GameMain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32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751" y="230658"/>
            <a:ext cx="629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78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919</Words>
  <Application>Microsoft Office PowerPoint</Application>
  <PresentationFormat>와이드스크린</PresentationFormat>
  <Paragraphs>338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조해호</dc:creator>
  <cp:lastModifiedBy>조해호</cp:lastModifiedBy>
  <cp:revision>203</cp:revision>
  <dcterms:created xsi:type="dcterms:W3CDTF">2021-02-01T10:01:02Z</dcterms:created>
  <dcterms:modified xsi:type="dcterms:W3CDTF">2021-02-02T15:56:43Z</dcterms:modified>
</cp:coreProperties>
</file>