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C96-3BD0-408D-9878-32E1E144823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93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[7][4][4] =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92" y="411480"/>
            <a:ext cx="62937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   };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Member[4][4];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 = 6;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 = -5;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Tetris();;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MoveTetris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RotateTetris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MoveLeftTetris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MoveRightTetris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GetTetrisMember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2800" y="205534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Tetris</a:t>
            </a:r>
            <a:r>
              <a:rPr lang="en-US" altLang="ko-KR" sz="1000" dirty="0"/>
              <a:t>:: 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random = rand()%7;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Member[y][x] =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[random][y][x];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4760" y="205534"/>
            <a:ext cx="4587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== false)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ShowTetris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if(</a:t>
            </a:r>
            <a:r>
              <a:rPr lang="en-US" altLang="ko-KR" sz="1000" dirty="0" err="1" smtClean="0"/>
              <a:t>tesY+y</a:t>
            </a:r>
            <a:r>
              <a:rPr lang="en-US" altLang="ko-KR" sz="1000" dirty="0" smtClean="0"/>
              <a:t> &lt; 0)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continue;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 0;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0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719" y="-25052"/>
            <a:ext cx="62937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RotateTetris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[4][4];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y=3; y&gt;=0; y--)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x&lt;4;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[3-y][x] = Member[y][x];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y=0; y&lt;4; y++)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x=0; x&lt;4;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Member[y][</a:t>
            </a:r>
            <a:r>
              <a:rPr lang="en-US" altLang="ko-KR" sz="1000" dirty="0"/>
              <a:t>x] =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[y</a:t>
            </a:r>
            <a:r>
              <a:rPr lang="en-US" altLang="ko-KR" sz="1000" dirty="0"/>
              <a:t>][x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126287" y="0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MoveLeftTetris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]-1 &lt;=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MoveRightTetris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bool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true;</a:t>
            </a:r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if(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 &gt;= 19)</a:t>
            </a:r>
            <a:endParaRPr lang="en-US" altLang="ko-KR" sz="1000" dirty="0"/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       break;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goright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273141" y="25052"/>
            <a:ext cx="629370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GetTetrisMember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smtClean="0"/>
              <a:t>Member;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45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98"/>
            <a:ext cx="2553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TetrisChief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Tetris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Map</a:t>
            </a:r>
            <a:r>
              <a:rPr lang="en-US" altLang="ko-KR" sz="1000" dirty="0" smtClean="0"/>
              <a:t>)[20];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pMem</a:t>
            </a:r>
            <a:r>
              <a:rPr lang="en-US" altLang="ko-KR" sz="1000" dirty="0" smtClean="0"/>
              <a:t>)[4];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posTetrisY</a:t>
            </a:r>
            <a:r>
              <a:rPr lang="en-US" altLang="ko-KR" sz="1000" dirty="0"/>
              <a:t>[4] = { 0 };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[4] = { 0 };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TetrisInit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TetrisCheck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UpdateTetris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 = new Tetris();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pMem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GetTetrisMember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 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(*map)[40][20])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Map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map;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375451" y="143080"/>
            <a:ext cx="6293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= 0;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&lt;3;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      else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&lt;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 = 0; k&lt;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; k++)</a:t>
            </a:r>
          </a:p>
          <a:p>
            <a:r>
              <a:rPr lang="en-US" altLang="ko-KR" sz="1000" dirty="0" smtClean="0"/>
              <a:t>         {</a:t>
            </a:r>
          </a:p>
          <a:p>
            <a:r>
              <a:rPr lang="en-US" altLang="ko-KR" sz="1000" dirty="0" smtClean="0"/>
              <a:t>    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 smtClean="0"/>
              <a:t>    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 smtClean="0"/>
              <a:t>         } </a:t>
            </a:r>
          </a:p>
          <a:p>
            <a:r>
              <a:rPr lang="en-US" altLang="ko-KR" sz="1000" dirty="0" smtClean="0"/>
              <a:t>  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19376" y="14308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continue;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chkTetrisY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]+1][</a:t>
            </a:r>
            <a:r>
              <a:rPr lang="en-US" altLang="ko-KR" sz="1000" dirty="0" err="1"/>
              <a:t>chkTetrisX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]] == 1)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isChecked</a:t>
            </a:r>
            <a:r>
              <a:rPr lang="en-US" altLang="ko-KR" sz="1000" dirty="0"/>
              <a:t> = true;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19376" y="2486833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UpdateTetris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 =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y=0; y&lt;4;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</a:t>
            </a:r>
            <a:r>
              <a:rPr lang="en-US" altLang="ko-KR" sz="1000" dirty="0" err="1"/>
              <a:t>tesY+y</a:t>
            </a:r>
            <a:r>
              <a:rPr lang="en-US" altLang="ko-KR" sz="1000" dirty="0"/>
              <a:t> &lt; 0)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continue;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0; x&lt;4; x++)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if(Member[y][x] == 1)</a:t>
            </a:r>
          </a:p>
          <a:p>
            <a:r>
              <a:rPr lang="en-US" altLang="ko-KR" sz="1000" dirty="0"/>
              <a:t>           {</a:t>
            </a:r>
          </a:p>
          <a:p>
            <a:r>
              <a:rPr lang="en-US" altLang="ko-KR" sz="1000" dirty="0"/>
              <a:t>  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] += </a:t>
            </a:r>
            <a:r>
              <a:rPr lang="en-US" altLang="ko-KR" sz="1000" dirty="0" smtClean="0"/>
              <a:t>(*</a:t>
            </a:r>
            <a:r>
              <a:rPr lang="en-US" altLang="ko-KR" sz="1000" dirty="0" err="1" smtClean="0"/>
              <a:t>pMem</a:t>
            </a:r>
            <a:r>
              <a:rPr lang="en-US" altLang="ko-KR" sz="1000" dirty="0" smtClean="0"/>
              <a:t>)[y</a:t>
            </a:r>
            <a:r>
              <a:rPr lang="en-US" altLang="ko-KR" sz="1000" dirty="0"/>
              <a:t>][x];</a:t>
            </a:r>
          </a:p>
          <a:p>
            <a:r>
              <a:rPr lang="en-US" altLang="ko-KR" sz="1000" dirty="0"/>
              <a:t>           }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" y="55398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LineChief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pMap</a:t>
            </a:r>
            <a:r>
              <a:rPr lang="en-US" altLang="ko-KR" sz="1000" dirty="0" smtClean="0"/>
              <a:t>)[20];</a:t>
            </a:r>
          </a:p>
          <a:p>
            <a:r>
              <a:rPr lang="en-US" altLang="ko-KR" sz="1000" dirty="0" smtClean="0"/>
              <a:t>      bool </a:t>
            </a:r>
            <a:r>
              <a:rPr lang="en-US" altLang="ko-KR" sz="1000" dirty="0" err="1" smtClean="0"/>
              <a:t>isTerStop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map[40][20]);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ChkTetrMove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/>
              <a:t>CheckLine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MoveLineDown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MoveLineUp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DeleteLine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CreateLine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468" y="178964"/>
            <a:ext cx="3215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y=38; y&gt;0 y--)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1; x&lt;18;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)[y][x] ==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== true)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 = y;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MoveLineDown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y=1; y&lt;=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if(y==1)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086187" y="55397"/>
            <a:ext cx="32156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y=38; y&gt;0; y--)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</a:t>
            </a:r>
            <a:r>
              <a:rPr lang="en-US" altLang="ko-KR" sz="1000" dirty="0" smtClean="0"/>
              <a:t>==38)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DeleteLine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][x] = 0;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029979" y="-98854"/>
            <a:ext cx="32156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 rand()%2;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 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x=1 x&lt;19;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)[38][x]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</a:t>
            </a:r>
            <a:r>
              <a:rPr lang="en-US" altLang="ko-KR" sz="1000" dirty="0" smtClean="0"/>
              <a:t>][x]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1;    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else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/>
              <a:t>if(x == </a:t>
            </a:r>
            <a:r>
              <a:rPr lang="en-US" altLang="ko-KR" sz="1000" dirty="0" err="1"/>
              <a:t>firstRand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else if(x </a:t>
            </a:r>
            <a:r>
              <a:rPr lang="en-US" altLang="ko-KR" sz="1000" dirty="0"/>
              <a:t>==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else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1;         </a:t>
            </a:r>
          </a:p>
          <a:p>
            <a:r>
              <a:rPr lang="en-US" altLang="ko-KR" sz="1000" dirty="0"/>
              <a:t>         }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17" y="178964"/>
            <a:ext cx="321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map[40][20])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pMap</a:t>
            </a:r>
            <a:r>
              <a:rPr lang="en-US" altLang="ko-KR" sz="1000" dirty="0" smtClean="0"/>
              <a:t> = map;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ChkTetrMove</a:t>
            </a:r>
            <a:r>
              <a:rPr lang="en-US" altLang="ko-KR" sz="1000" dirty="0" smtClean="0"/>
              <a:t>(bool </a:t>
            </a:r>
            <a:r>
              <a:rPr lang="en-US" altLang="ko-KR" sz="1000" dirty="0" err="1" smtClean="0"/>
              <a:t>isCheck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isTerStop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isCheck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4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" y="65901"/>
            <a:ext cx="62937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HANDLE </a:t>
            </a:r>
            <a:r>
              <a:rPr lang="en-US" altLang="ko-KR" sz="1000" dirty="0" err="1" smtClean="0"/>
              <a:t>hBuffer</a:t>
            </a:r>
            <a:r>
              <a:rPr lang="en-US" altLang="ko-KR" sz="1000" dirty="0" smtClean="0"/>
              <a:t>[2];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Class Map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nScreenIndex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public: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map[40][20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세부내용 생략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CreateBuffer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WriteBuffer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[]); 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FlippingBuffer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ClearBuffer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DeleteBuffer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34497" y="65901"/>
            <a:ext cx="62937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Map::Map()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y&lt;40; y++)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x&lt;20;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if(y==0 || y==39)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 smtClean="0"/>
              <a:t>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0 || x == 19)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map[y][x]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nn-NO" altLang="ko-KR" sz="1000" dirty="0" smtClean="0"/>
              <a:t>   for </a:t>
            </a:r>
            <a:r>
              <a:rPr lang="nn-NO" altLang="ko-KR" sz="1000" dirty="0"/>
              <a:t>(int i = 0; i &lt; 40; i++)</a:t>
            </a:r>
          </a:p>
          <a:p>
            <a:r>
              <a:rPr lang="en-US" altLang="ko-KR" sz="1000" dirty="0" smtClean="0"/>
              <a:t>   {</a:t>
            </a:r>
            <a:endParaRPr lang="en-US" altLang="ko-KR" sz="1000" dirty="0"/>
          </a:p>
          <a:p>
            <a:r>
              <a:rPr lang="en-US" altLang="ko-KR" sz="1000" dirty="0" smtClean="0"/>
              <a:t>      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k = 0; k &lt; 20; k++)</a:t>
            </a:r>
          </a:p>
          <a:p>
            <a:r>
              <a:rPr lang="en-US" altLang="ko-KR" sz="1000" dirty="0" smtClean="0"/>
              <a:t>      {</a:t>
            </a:r>
            <a:endParaRPr lang="en-US" altLang="ko-KR" sz="1000" dirty="0"/>
          </a:p>
          <a:p>
            <a:r>
              <a:rPr lang="en-US" altLang="ko-KR" sz="1000" dirty="0" smtClean="0"/>
              <a:t>         if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(map[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== 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"■"); 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   else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"□");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35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82377"/>
            <a:ext cx="6293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GameMain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private:</a:t>
            </a:r>
          </a:p>
          <a:p>
            <a:r>
              <a:rPr lang="en-US" altLang="ko-KR" sz="1000" dirty="0" smtClean="0"/>
              <a:t>    Tetris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lc</a:t>
            </a:r>
            <a:r>
              <a:rPr lang="en-US" altLang="ko-KR" sz="1000" dirty="0" smtClean="0"/>
              <a:t>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Map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key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public: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Update();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Release();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717589" y="82376"/>
            <a:ext cx="6293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 = new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-&gt;map);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lc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-&gt;map);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 = </a:t>
            </a:r>
            <a:r>
              <a:rPr lang="en-US" altLang="ko-KR" sz="1000" dirty="0"/>
              <a:t>new </a:t>
            </a:r>
            <a:r>
              <a:rPr lang="en-US" altLang="ko-KR" sz="1000" dirty="0" smtClean="0"/>
              <a:t>Tetris</a:t>
            </a:r>
            <a:r>
              <a:rPr lang="en-US" altLang="ko-KR" sz="1000" dirty="0" smtClean="0"/>
              <a:t>();</a:t>
            </a:r>
            <a:endParaRPr lang="en-US" altLang="ko-KR" sz="1000" dirty="0" smtClean="0"/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Update()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Release()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delete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lc</a:t>
            </a:r>
            <a:r>
              <a:rPr lang="en-US" altLang="ko-KR" sz="1000" dirty="0" smtClean="0"/>
              <a:t>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232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2" y="123566"/>
            <a:ext cx="6293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GameMain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gm = new </a:t>
            </a:r>
            <a:r>
              <a:rPr lang="en-US" altLang="ko-KR" sz="1000" dirty="0" err="1" smtClean="0"/>
              <a:t>GameMain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gm-&gt;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 </a:t>
            </a:r>
          </a:p>
          <a:p>
            <a:r>
              <a:rPr lang="en-US" altLang="ko-KR" sz="1000" dirty="0" smtClean="0"/>
              <a:t>   gm-&gt;Update(); </a:t>
            </a:r>
            <a:endParaRPr lang="en-US" altLang="ko-KR" sz="1000" dirty="0"/>
          </a:p>
          <a:p>
            <a:r>
              <a:rPr lang="en-US" altLang="ko-KR" sz="1000" dirty="0" smtClean="0"/>
              <a:t>   gm-&gt;Release();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return 0;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37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1806</Words>
  <Application>Microsoft Office PowerPoint</Application>
  <PresentationFormat>와이드스크린</PresentationFormat>
  <Paragraphs>558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조해호</dc:creator>
  <cp:lastModifiedBy>조해호</cp:lastModifiedBy>
  <cp:revision>368</cp:revision>
  <dcterms:created xsi:type="dcterms:W3CDTF">2021-02-01T10:01:02Z</dcterms:created>
  <dcterms:modified xsi:type="dcterms:W3CDTF">2021-02-04T06:28:14Z</dcterms:modified>
</cp:coreProperties>
</file>