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937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Tetris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[7][4][4] =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1892" y="411480"/>
            <a:ext cx="62937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</a:t>
            </a:r>
          </a:p>
          <a:p>
            <a:r>
              <a:rPr lang="en-US" altLang="ko-KR" sz="1000" dirty="0" smtClean="0"/>
              <a:t>   };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Member[4][4];</a:t>
            </a:r>
          </a:p>
          <a:p>
            <a:r>
              <a:rPr lang="en-US" altLang="ko-KR" sz="1000" dirty="0" smtClean="0"/>
              <a:t>   Bool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 = 6;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 = -5;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[4] = { 0 };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[4] </a:t>
            </a:r>
            <a:r>
              <a:rPr lang="en-US" altLang="ko-KR" sz="1000" dirty="0"/>
              <a:t>= { 0 </a:t>
            </a:r>
            <a:r>
              <a:rPr lang="en-US" altLang="ko-KR" sz="1000" dirty="0" smtClean="0"/>
              <a:t>};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)[40][20];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Tetris();</a:t>
            </a:r>
          </a:p>
          <a:p>
            <a:r>
              <a:rPr lang="en-US" altLang="ko-KR" sz="1000" dirty="0" smtClean="0"/>
              <a:t>   Tetris(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(*map)[40][20]);</a:t>
            </a:r>
          </a:p>
          <a:p>
            <a:r>
              <a:rPr lang="en-US" altLang="ko-KR" sz="1000" dirty="0" smtClean="0"/>
              <a:t>   void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CheckTetris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RotateTetris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MoveLeftTetris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MoveRightTetris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};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2800" y="205534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Tetris</a:t>
            </a:r>
            <a:r>
              <a:rPr lang="en-US" altLang="ko-KR" sz="1000" dirty="0"/>
              <a:t>:: Tetris(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(*map)[40][20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 = map;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(time(NULL));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random = rand()%7;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Member[y][x] =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[random][y][x];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tesY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y=0; y&lt;4;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if(</a:t>
            </a:r>
            <a:r>
              <a:rPr lang="en-US" altLang="ko-KR" sz="1000" dirty="0" err="1"/>
              <a:t>tesY+y</a:t>
            </a:r>
            <a:r>
              <a:rPr lang="en-US" altLang="ko-KR" sz="1000" dirty="0"/>
              <a:t> &lt; 0)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continue;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0; x&lt;4; x++)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if(Member[y][x] == 1)</a:t>
            </a:r>
          </a:p>
          <a:p>
            <a:r>
              <a:rPr lang="en-US" altLang="ko-KR" sz="1000" dirty="0"/>
              <a:t>           {</a:t>
            </a:r>
          </a:p>
          <a:p>
            <a:r>
              <a:rPr lang="en-US" altLang="ko-KR" sz="1000" dirty="0"/>
              <a:t>  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] += Member[y][x];</a:t>
            </a:r>
          </a:p>
          <a:p>
            <a:r>
              <a:rPr lang="en-US" altLang="ko-KR" sz="1000" dirty="0"/>
              <a:t>           }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04760" y="205534"/>
            <a:ext cx="4587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== false)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ShowTetris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 if(</a:t>
            </a:r>
            <a:r>
              <a:rPr lang="en-US" altLang="ko-KR" sz="1000" dirty="0" err="1" smtClean="0"/>
              <a:t>tesY+y</a:t>
            </a:r>
            <a:r>
              <a:rPr lang="en-US" altLang="ko-KR" sz="1000" dirty="0" smtClean="0"/>
              <a:t> &lt; 0)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continue;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 0;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return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0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" y="55398"/>
            <a:ext cx="6293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= 0;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[4] = { 0 };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[4</a:t>
            </a:r>
            <a:r>
              <a:rPr lang="en-US" altLang="ko-KR" sz="1000" dirty="0"/>
              <a:t>] = { 0 </a:t>
            </a:r>
            <a:r>
              <a:rPr lang="en-US" altLang="ko-KR" sz="1000" dirty="0" smtClean="0"/>
              <a:t>};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&lt;3;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&gt;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/>
              <a:t>posTetrisY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chkTetrisX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else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pos</a:t>
            </a:r>
            <a:r>
              <a:rPr lang="en-US" altLang="ko-KR" sz="1000" dirty="0" err="1" smtClean="0"/>
              <a:t>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/>
              <a:t>] </a:t>
            </a:r>
            <a:r>
              <a:rPr lang="en-US" altLang="ko-KR" sz="1000" dirty="0" smtClean="0"/>
              <a:t>&lt; </a:t>
            </a:r>
            <a:r>
              <a:rPr lang="en-US" altLang="ko-KR" sz="1000" dirty="0" err="1"/>
              <a:t>pos</a:t>
            </a:r>
            <a:r>
              <a:rPr lang="en-US" altLang="ko-KR" sz="1000" dirty="0" err="1" smtClean="0"/>
              <a:t>TetrisY</a:t>
            </a:r>
            <a:r>
              <a:rPr lang="en-US" altLang="ko-KR" sz="1000" dirty="0" smtClean="0"/>
              <a:t>[i+1])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 = 0; k&lt;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; k++)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[k]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[k</a:t>
            </a:r>
            <a:r>
              <a:rPr lang="en-US" altLang="ko-KR" sz="1000" dirty="0"/>
              <a:t>] = 0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5585" y="55398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else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continue;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]+1][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]] == 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RotateTetris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[4][4];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y=3; y&gt;=0; y--)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x&lt;4;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[3-y][x] = Member[y][x];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y=0; y&lt;4; y++)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x=0; x&lt;4;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Member[y][</a:t>
            </a:r>
            <a:r>
              <a:rPr lang="en-US" altLang="ko-KR" sz="1000" dirty="0"/>
              <a:t>x] =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[y</a:t>
            </a:r>
            <a:r>
              <a:rPr lang="en-US" altLang="ko-KR" sz="1000" dirty="0"/>
              <a:t>][x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708731" y="55398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MoveLeftTetris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]-1 &lt;=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--;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MoveRightTetris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bool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true;</a:t>
            </a:r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&lt;4;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if(</a:t>
            </a:r>
            <a:r>
              <a:rPr lang="en-US" altLang="ko-KR" sz="1000" dirty="0" err="1"/>
              <a:t>posTetrisX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 &gt;= 19)</a:t>
            </a:r>
            <a:endParaRPr lang="en-US" altLang="ko-KR" sz="1000" dirty="0"/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       break;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goright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++;</a:t>
            </a:r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645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398"/>
            <a:ext cx="255373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TetrisChief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)[40][20];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MoveLineDown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void </a:t>
            </a:r>
            <a:r>
              <a:rPr lang="en-US" altLang="ko-KR" sz="1000" dirty="0" err="1" smtClean="0"/>
              <a:t>MoveLineUp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DeleteLine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CreateLine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/>
              <a:t>TetrisChief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TetrisChief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TetrisChief</a:t>
            </a:r>
            <a:r>
              <a:rPr lang="en-US" altLang="ko-KR" sz="1000" dirty="0"/>
              <a:t>:: </a:t>
            </a:r>
            <a:r>
              <a:rPr lang="en-US" altLang="ko-KR" sz="1000" dirty="0" err="1"/>
              <a:t>TetrisChief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(*map)[40][20])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 = map;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734963" y="178964"/>
            <a:ext cx="32156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y=38; y&gt;0 y--)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1; x&lt;18;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)[y][x] == </a:t>
            </a:r>
            <a:r>
              <a:rPr lang="en-US" altLang="ko-KR" sz="1000" dirty="0"/>
              <a:t>0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== true)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 = y;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MoveLineDown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[2][20];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y=1; y&lt;=</a:t>
            </a:r>
            <a:r>
              <a:rPr lang="en-US" altLang="ko-KR" sz="1000" dirty="0" err="1"/>
              <a:t>lineNum</a:t>
            </a:r>
            <a:r>
              <a:rPr lang="en-US" altLang="ko-KR" sz="1000" dirty="0"/>
              <a:t>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if(y==1)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66682" y="55397"/>
            <a:ext cx="32156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MoveLineUp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[2][20];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y=38; y&gt;0; y--)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if(y</a:t>
            </a:r>
            <a:r>
              <a:rPr lang="en-US" altLang="ko-KR" sz="1000" dirty="0" smtClean="0"/>
              <a:t>==38)</a:t>
            </a:r>
            <a:endParaRPr lang="en-US" altLang="ko-KR" sz="1000" dirty="0"/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DeleteLine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lineNum</a:t>
            </a:r>
            <a:r>
              <a:rPr lang="en-US" altLang="ko-KR" sz="1000" dirty="0"/>
              <a:t>][x] = 0;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010474" y="-98854"/>
            <a:ext cx="32156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CreateLine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</a:t>
            </a:r>
            <a:r>
              <a:rPr lang="en-US" altLang="ko-KR" sz="1000" dirty="0"/>
              <a:t>));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 rand()%2;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</a:t>
            </a:r>
            <a:r>
              <a:rPr lang="en-US" altLang="ko-KR" sz="1000" dirty="0"/>
              <a:t>));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firstRand</a:t>
            </a:r>
            <a:r>
              <a:rPr lang="en-US" altLang="ko-KR" sz="1000" dirty="0" smtClean="0"/>
              <a:t> = rand()%18;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(time(NULL));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secondRand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rand()%18;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MoveLineUp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x=1 x&lt;19;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if(x == </a:t>
            </a:r>
            <a:r>
              <a:rPr lang="en-US" altLang="ko-KR" sz="1000" dirty="0" err="1" smtClean="0"/>
              <a:t>firstRand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)[38][x]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else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</a:t>
            </a:r>
            <a:r>
              <a:rPr lang="en-US" altLang="ko-KR" sz="1000" dirty="0" smtClean="0"/>
              <a:t>][x]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1;    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else if(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== 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/>
              <a:t>if(x == </a:t>
            </a:r>
            <a:r>
              <a:rPr lang="en-US" altLang="ko-KR" sz="1000" dirty="0" err="1"/>
              <a:t>firstRand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0;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   else if(x </a:t>
            </a:r>
            <a:r>
              <a:rPr lang="en-US" altLang="ko-KR" sz="1000" dirty="0"/>
              <a:t>== </a:t>
            </a:r>
            <a:r>
              <a:rPr lang="en-US" altLang="ko-KR" sz="1000" dirty="0" err="1" smtClean="0"/>
              <a:t>secondRand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else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1;         </a:t>
            </a:r>
          </a:p>
          <a:p>
            <a:r>
              <a:rPr lang="en-US" altLang="ko-KR" sz="1000" dirty="0"/>
              <a:t>         }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93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16" y="65901"/>
            <a:ext cx="62937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HANDLE </a:t>
            </a:r>
            <a:r>
              <a:rPr lang="en-US" altLang="ko-KR" sz="1000" dirty="0" err="1" smtClean="0"/>
              <a:t>hBuffer</a:t>
            </a:r>
            <a:r>
              <a:rPr lang="en-US" altLang="ko-KR" sz="1000" dirty="0" smtClean="0"/>
              <a:t>[2];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Class Map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nScreenIndex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public: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map[40][20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Map();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</a:t>
            </a:r>
            <a:r>
              <a:rPr lang="en-US" altLang="ko-KR" sz="1000" dirty="0" err="1" smtClean="0"/>
              <a:t>UpdateMap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세부내용 생략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CreateBuffer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WriteBuffer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[]); </a:t>
            </a:r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FlippingBuffer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ClearBuffer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DeleteBuffer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134497" y="65901"/>
            <a:ext cx="629370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Map::Map()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y&lt;40; y++)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x&lt;20;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if(y==0 || y==39)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map[y][x] = 1;</a:t>
            </a:r>
          </a:p>
          <a:p>
            <a:r>
              <a:rPr lang="en-US" altLang="ko-KR" sz="1000" dirty="0" smtClean="0"/>
              <a:t>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if(x == 0 || x == 19)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map[y][x] = 1;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map[y][x]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UpdateMap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nn-NO" altLang="ko-KR" sz="1000" dirty="0" smtClean="0"/>
              <a:t>   for </a:t>
            </a:r>
            <a:r>
              <a:rPr lang="nn-NO" altLang="ko-KR" sz="1000" dirty="0"/>
              <a:t>(int i = 0; i &lt; 40; i++)</a:t>
            </a:r>
          </a:p>
          <a:p>
            <a:r>
              <a:rPr lang="en-US" altLang="ko-KR" sz="1000" dirty="0" smtClean="0"/>
              <a:t>   {</a:t>
            </a:r>
            <a:endParaRPr lang="en-US" altLang="ko-KR" sz="1000" dirty="0"/>
          </a:p>
          <a:p>
            <a:r>
              <a:rPr lang="en-US" altLang="ko-KR" sz="1000" dirty="0" smtClean="0"/>
              <a:t>      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k = 0; k &lt; 20; k++)</a:t>
            </a:r>
          </a:p>
          <a:p>
            <a:r>
              <a:rPr lang="en-US" altLang="ko-KR" sz="1000" dirty="0" smtClean="0"/>
              <a:t>      {</a:t>
            </a:r>
            <a:endParaRPr lang="en-US" altLang="ko-KR" sz="1000" dirty="0"/>
          </a:p>
          <a:p>
            <a:r>
              <a:rPr lang="en-US" altLang="ko-KR" sz="1000" dirty="0" smtClean="0"/>
              <a:t>         if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(map[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][k] == </a:t>
            </a:r>
            <a:r>
              <a:rPr lang="en-US" altLang="ko-KR" sz="1000" dirty="0" smtClean="0"/>
              <a:t>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  <a:endParaRPr lang="en-US" altLang="ko-KR" sz="1000" dirty="0"/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WriteBuffer</a:t>
            </a:r>
            <a:r>
              <a:rPr lang="en-US" altLang="ko-KR" sz="1000" dirty="0" smtClean="0"/>
              <a:t>(k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"■"); </a:t>
            </a:r>
          </a:p>
          <a:p>
            <a:r>
              <a:rPr lang="en-US" altLang="ko-KR" sz="1000" dirty="0" smtClean="0"/>
              <a:t>         }</a:t>
            </a:r>
            <a:endParaRPr lang="en-US" altLang="ko-KR" sz="1000" dirty="0"/>
          </a:p>
          <a:p>
            <a:r>
              <a:rPr lang="en-US" altLang="ko-KR" sz="1000" dirty="0" smtClean="0"/>
              <a:t>         else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  <a:endParaRPr lang="en-US" altLang="ko-KR" sz="1000" dirty="0"/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WriteBuffer</a:t>
            </a:r>
            <a:r>
              <a:rPr lang="en-US" altLang="ko-KR" sz="1000" dirty="0" smtClean="0"/>
              <a:t>(k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"□");</a:t>
            </a:r>
          </a:p>
          <a:p>
            <a:r>
              <a:rPr lang="en-US" altLang="ko-KR" sz="1000" dirty="0" smtClean="0"/>
              <a:t>         }</a:t>
            </a:r>
            <a:endParaRPr lang="en-US" altLang="ko-KR" sz="1000" dirty="0"/>
          </a:p>
          <a:p>
            <a:r>
              <a:rPr lang="en-US" altLang="ko-KR" sz="1000" dirty="0" smtClean="0"/>
              <a:t> 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2354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82377"/>
            <a:ext cx="62937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GameMain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private:</a:t>
            </a:r>
          </a:p>
          <a:p>
            <a:r>
              <a:rPr lang="en-US" altLang="ko-KR" sz="1000" dirty="0" smtClean="0"/>
              <a:t>    Tetris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Map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key = 0;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public:</a:t>
            </a:r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Update();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Release();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717589" y="82376"/>
            <a:ext cx="6293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 = new Map();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(&amp;map);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 = </a:t>
            </a:r>
            <a:r>
              <a:rPr lang="en-US" altLang="ko-KR" sz="1000" dirty="0"/>
              <a:t>new </a:t>
            </a:r>
            <a:r>
              <a:rPr lang="en-US" altLang="ko-KR" sz="1000" dirty="0" smtClean="0"/>
              <a:t>Tetris(&amp;map);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Update()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Release()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delete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delete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smtClean="0"/>
              <a:t>delete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232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2" y="123566"/>
            <a:ext cx="6293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main(void)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GameMain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gm = new </a:t>
            </a:r>
            <a:r>
              <a:rPr lang="en-US" altLang="ko-KR" sz="1000" dirty="0" err="1" smtClean="0"/>
              <a:t>GameMain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gm-&gt;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(); </a:t>
            </a:r>
          </a:p>
          <a:p>
            <a:r>
              <a:rPr lang="en-US" altLang="ko-KR" sz="1000" dirty="0" smtClean="0"/>
              <a:t>   gm-&gt;Update(); </a:t>
            </a:r>
            <a:endParaRPr lang="en-US" altLang="ko-KR" sz="1000" dirty="0"/>
          </a:p>
          <a:p>
            <a:r>
              <a:rPr lang="en-US" altLang="ko-KR" sz="1000" dirty="0" smtClean="0"/>
              <a:t>   gm-&gt;Release();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return 0;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37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1653</Words>
  <Application>Microsoft Office PowerPoint</Application>
  <PresentationFormat>와이드스크린</PresentationFormat>
  <Paragraphs>508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조해호</dc:creator>
  <cp:lastModifiedBy>조해호</cp:lastModifiedBy>
  <cp:revision>298</cp:revision>
  <dcterms:created xsi:type="dcterms:W3CDTF">2021-02-01T10:01:02Z</dcterms:created>
  <dcterms:modified xsi:type="dcterms:W3CDTF">2021-02-03T12:48:39Z</dcterms:modified>
</cp:coreProperties>
</file>