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6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5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5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3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1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13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8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93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5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4C96-3BD0-408D-9878-32E1E1448232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1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4C96-3BD0-408D-9878-32E1E1448232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BF94C-0105-4FF4-A1D6-CB25C6D61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6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9370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Class Tetris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private: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TetrisMember</a:t>
            </a:r>
            <a:r>
              <a:rPr lang="en-US" altLang="ko-KR" sz="1000" dirty="0" smtClean="0"/>
              <a:t>[7][4][4] = {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1892" y="411480"/>
            <a:ext cx="62937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	{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   {0,0,0,0}</a:t>
            </a:r>
          </a:p>
          <a:p>
            <a:r>
              <a:rPr lang="en-US" altLang="ko-KR" sz="1000" dirty="0" smtClean="0"/>
              <a:t>	}</a:t>
            </a:r>
          </a:p>
          <a:p>
            <a:r>
              <a:rPr lang="en-US" altLang="ko-KR" sz="1000" dirty="0" smtClean="0"/>
              <a:t>   };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smtClean="0"/>
              <a:t>Member[4][4];</a:t>
            </a:r>
          </a:p>
          <a:p>
            <a:r>
              <a:rPr lang="en-US" altLang="ko-KR" sz="1000" dirty="0" smtClean="0"/>
              <a:t>   Bool </a:t>
            </a:r>
            <a:r>
              <a:rPr lang="en-US" altLang="ko-KR" sz="1000" dirty="0" err="1" smtClean="0"/>
              <a:t>isChecked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 = 6;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tesY</a:t>
            </a:r>
            <a:r>
              <a:rPr lang="en-US" altLang="ko-KR" sz="1000" dirty="0" smtClean="0"/>
              <a:t> = -5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[4] = { 0 };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[4] </a:t>
            </a:r>
            <a:r>
              <a:rPr lang="en-US" altLang="ko-KR" sz="1000" dirty="0"/>
              <a:t>= { 0 </a:t>
            </a:r>
            <a:r>
              <a:rPr lang="en-US" altLang="ko-KR" sz="1000" dirty="0" smtClean="0"/>
              <a:t>};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)[40][20];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Public</a:t>
            </a:r>
            <a:r>
              <a:rPr lang="en-US" altLang="ko-KR" sz="1000" dirty="0" smtClean="0"/>
              <a:t>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Tetris();</a:t>
            </a:r>
            <a:endParaRPr lang="en-US" altLang="ko-KR" sz="1000" dirty="0" smtClean="0"/>
          </a:p>
          <a:p>
            <a:r>
              <a:rPr lang="en-US" altLang="ko-KR" sz="1000" dirty="0" smtClean="0"/>
              <a:t>   Tetris(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(*map)[40][20]);</a:t>
            </a:r>
          </a:p>
          <a:p>
            <a:r>
              <a:rPr lang="en-US" altLang="ko-KR" sz="1000" dirty="0" smtClean="0"/>
              <a:t>   void </a:t>
            </a:r>
            <a:r>
              <a:rPr lang="en-US" altLang="ko-KR" sz="1000" dirty="0" err="1"/>
              <a:t>DrawTetris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MoveTetris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MoveDeleteTetris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CheckTetris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RotateTetris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MoveLeftTetris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MoveRightTetris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bool </a:t>
            </a:r>
            <a:r>
              <a:rPr lang="en-US" altLang="ko-KR" sz="1000" dirty="0" err="1" smtClean="0"/>
              <a:t>GetisChecked</a:t>
            </a:r>
            <a:r>
              <a:rPr lang="en-US" altLang="ko-KR" sz="1000" dirty="0" smtClean="0"/>
              <a:t>();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};</a:t>
            </a:r>
            <a:endParaRPr lang="en-US" altLang="ko-KR" sz="1000" dirty="0"/>
          </a:p>
          <a:p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72800" y="205534"/>
            <a:ext cx="629370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Tetris</a:t>
            </a:r>
            <a:r>
              <a:rPr lang="en-US" altLang="ko-KR" sz="1000" dirty="0"/>
              <a:t>:: Tetris(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(*map)[40][20</a:t>
            </a:r>
            <a:r>
              <a:rPr lang="en-US" altLang="ko-KR" sz="1000" dirty="0" smtClean="0"/>
              <a:t>])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 = map;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srand</a:t>
            </a:r>
            <a:r>
              <a:rPr lang="en-US" altLang="ko-KR" sz="1000" dirty="0" smtClean="0"/>
              <a:t>(time(NULL));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random = rand()%7;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4</a:t>
            </a:r>
            <a:r>
              <a:rPr lang="ko-KR" altLang="en-US" sz="1000" dirty="0" err="1" smtClean="0"/>
              <a:t>번반복</a:t>
            </a:r>
            <a:endParaRPr lang="en-US" altLang="ko-KR" sz="1000" dirty="0" smtClean="0"/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4</a:t>
            </a:r>
            <a:r>
              <a:rPr lang="ko-KR" altLang="en-US" sz="1000" dirty="0" err="1" smtClean="0"/>
              <a:t>번반복</a:t>
            </a:r>
            <a:endParaRPr lang="en-US" altLang="ko-KR" sz="1000" dirty="0" smtClean="0"/>
          </a:p>
          <a:p>
            <a:r>
              <a:rPr lang="en-US" altLang="ko-KR" sz="1000" dirty="0" smtClean="0"/>
              <a:t>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Member[y][x] = </a:t>
            </a:r>
            <a:r>
              <a:rPr lang="en-US" altLang="ko-KR" sz="1000" dirty="0" err="1" smtClean="0"/>
              <a:t>TetrisMember</a:t>
            </a:r>
            <a:r>
              <a:rPr lang="en-US" altLang="ko-KR" sz="1000" dirty="0" smtClean="0"/>
              <a:t>[random][y][x];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Void </a:t>
            </a:r>
            <a:r>
              <a:rPr lang="en-US" altLang="ko-KR" sz="1000" dirty="0" err="1"/>
              <a:t>DrawTetris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saveY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tesY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saveX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tesX</a:t>
            </a:r>
            <a:r>
              <a:rPr lang="en-US" altLang="ko-KR" sz="1000" dirty="0"/>
              <a:t>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y=0; y&lt;4; y++)</a:t>
            </a:r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 if(</a:t>
            </a:r>
            <a:r>
              <a:rPr lang="en-US" altLang="ko-KR" sz="1000" dirty="0" err="1"/>
              <a:t>tesY+y</a:t>
            </a:r>
            <a:r>
              <a:rPr lang="en-US" altLang="ko-KR" sz="1000" dirty="0"/>
              <a:t> &lt; 0)</a:t>
            </a:r>
          </a:p>
          <a:p>
            <a:r>
              <a:rPr lang="en-US" altLang="ko-KR" sz="1000" dirty="0"/>
              <a:t>       {</a:t>
            </a:r>
          </a:p>
          <a:p>
            <a:r>
              <a:rPr lang="en-US" altLang="ko-KR" sz="1000" dirty="0"/>
              <a:t>           continue;</a:t>
            </a:r>
          </a:p>
          <a:p>
            <a:r>
              <a:rPr lang="en-US" altLang="ko-KR" sz="1000" dirty="0"/>
              <a:t>       }</a:t>
            </a:r>
          </a:p>
          <a:p>
            <a:r>
              <a:rPr lang="en-US" altLang="ko-KR" sz="1000" dirty="0"/>
              <a:t>    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 = 0; x&lt;4; x++)</a:t>
            </a:r>
          </a:p>
          <a:p>
            <a:r>
              <a:rPr lang="en-US" altLang="ko-KR" sz="1000" dirty="0"/>
              <a:t>       {</a:t>
            </a:r>
          </a:p>
          <a:p>
            <a:r>
              <a:rPr lang="en-US" altLang="ko-KR" sz="1000" dirty="0"/>
              <a:t>           if(Member[y][x] == 1)</a:t>
            </a:r>
          </a:p>
          <a:p>
            <a:r>
              <a:rPr lang="en-US" altLang="ko-KR" sz="1000" dirty="0"/>
              <a:t>           {</a:t>
            </a:r>
          </a:p>
          <a:p>
            <a:r>
              <a:rPr lang="en-US" altLang="ko-KR" sz="1000" dirty="0"/>
              <a:t>               (*</a:t>
            </a:r>
            <a:r>
              <a:rPr lang="en-US" altLang="ko-KR" sz="1000" dirty="0" err="1"/>
              <a:t>iMap</a:t>
            </a:r>
            <a:r>
              <a:rPr lang="en-US" altLang="ko-KR" sz="1000" dirty="0"/>
              <a:t>)[</a:t>
            </a:r>
            <a:r>
              <a:rPr lang="en-US" altLang="ko-KR" sz="1000" dirty="0" err="1"/>
              <a:t>saveY</a:t>
            </a:r>
            <a:r>
              <a:rPr lang="en-US" altLang="ko-KR" sz="1000" dirty="0"/>
              <a:t>][</a:t>
            </a:r>
            <a:r>
              <a:rPr lang="en-US" altLang="ko-KR" sz="1000" dirty="0" err="1"/>
              <a:t>saveX</a:t>
            </a:r>
            <a:r>
              <a:rPr lang="en-US" altLang="ko-KR" sz="1000" dirty="0"/>
              <a:t>] += Member[y][x];</a:t>
            </a:r>
          </a:p>
          <a:p>
            <a:r>
              <a:rPr lang="en-US" altLang="ko-KR" sz="1000" dirty="0"/>
              <a:t>           }</a:t>
            </a:r>
          </a:p>
          <a:p>
            <a:r>
              <a:rPr lang="en-US" altLang="ko-KR" sz="1000" dirty="0"/>
              <a:t>           </a:t>
            </a:r>
            <a:r>
              <a:rPr lang="en-US" altLang="ko-KR" sz="1000" dirty="0" err="1"/>
              <a:t>saveX</a:t>
            </a:r>
            <a:r>
              <a:rPr lang="en-US" altLang="ko-KR" sz="1000" dirty="0"/>
              <a:t>++;</a:t>
            </a:r>
          </a:p>
          <a:p>
            <a:r>
              <a:rPr lang="en-US" altLang="ko-KR" sz="1000" dirty="0"/>
              <a:t>       }</a:t>
            </a:r>
          </a:p>
          <a:p>
            <a:r>
              <a:rPr lang="en-US" altLang="ko-KR" sz="1000" dirty="0"/>
              <a:t>       </a:t>
            </a:r>
            <a:r>
              <a:rPr lang="en-US" altLang="ko-KR" sz="1000" dirty="0" err="1"/>
              <a:t>saveX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tesX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   </a:t>
            </a:r>
            <a:r>
              <a:rPr lang="en-US" altLang="ko-KR" sz="1000" dirty="0" err="1"/>
              <a:t>saveY</a:t>
            </a:r>
            <a:r>
              <a:rPr lang="en-US" altLang="ko-KR" sz="1000" dirty="0"/>
              <a:t>++;</a:t>
            </a:r>
          </a:p>
          <a:p>
            <a:r>
              <a:rPr lang="en-US" altLang="ko-KR" sz="1000" dirty="0"/>
              <a:t>   }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04760" y="205534"/>
            <a:ext cx="458724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MoveTetris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if(</a:t>
            </a:r>
            <a:r>
              <a:rPr lang="en-US" altLang="ko-KR" sz="1000" dirty="0" err="1" smtClean="0"/>
              <a:t>isChecked</a:t>
            </a:r>
            <a:r>
              <a:rPr lang="en-US" altLang="ko-KR" sz="1000" dirty="0" smtClean="0"/>
              <a:t> == false)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MoveDeleteTetris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tesY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ShowTetris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  <a:endParaRPr lang="en-US" altLang="ko-KR" sz="1000" dirty="0" smtClean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MoveDeleteTetris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tesY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y=0; y&lt;4; y++)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 smtClean="0"/>
              <a:t>       if(</a:t>
            </a:r>
            <a:r>
              <a:rPr lang="en-US" altLang="ko-KR" sz="1000" dirty="0" err="1" smtClean="0"/>
              <a:t>tesY+y</a:t>
            </a:r>
            <a:r>
              <a:rPr lang="en-US" altLang="ko-KR" sz="1000" dirty="0" smtClean="0"/>
              <a:t> &lt; 0)</a:t>
            </a:r>
          </a:p>
          <a:p>
            <a:r>
              <a:rPr lang="en-US" altLang="ko-KR" sz="1000" dirty="0" smtClean="0"/>
              <a:t>       {</a:t>
            </a:r>
          </a:p>
          <a:p>
            <a:r>
              <a:rPr lang="en-US" altLang="ko-KR" sz="1000" dirty="0" smtClean="0"/>
              <a:t>           continue;</a:t>
            </a:r>
          </a:p>
          <a:p>
            <a:r>
              <a:rPr lang="en-US" altLang="ko-KR" sz="1000" dirty="0" smtClean="0"/>
              <a:t>       }</a:t>
            </a:r>
          </a:p>
          <a:p>
            <a:r>
              <a:rPr lang="en-US" altLang="ko-KR" sz="1000" dirty="0" smtClean="0"/>
              <a:t> 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 = 0; x&lt;4; x++)</a:t>
            </a:r>
          </a:p>
          <a:p>
            <a:r>
              <a:rPr lang="en-US" altLang="ko-KR" sz="1000" dirty="0" smtClean="0"/>
              <a:t>       {</a:t>
            </a:r>
          </a:p>
          <a:p>
            <a:r>
              <a:rPr lang="en-US" altLang="ko-KR" sz="1000" dirty="0" smtClean="0"/>
              <a:t>           if((*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][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] == 1 &amp;&amp; Member[y][x] == 1)</a:t>
            </a:r>
          </a:p>
          <a:p>
            <a:r>
              <a:rPr lang="en-US" altLang="ko-KR" sz="1000" dirty="0" smtClean="0"/>
              <a:t>           {</a:t>
            </a:r>
          </a:p>
          <a:p>
            <a:r>
              <a:rPr lang="en-US" altLang="ko-KR" sz="1000" dirty="0" smtClean="0"/>
              <a:t>               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][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] = 0;</a:t>
            </a:r>
          </a:p>
          <a:p>
            <a:r>
              <a:rPr lang="en-US" altLang="ko-KR" sz="1000" dirty="0" smtClean="0"/>
              <a:t>           }</a:t>
            </a:r>
          </a:p>
          <a:p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    }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Bool </a:t>
            </a:r>
            <a:r>
              <a:rPr lang="en-US" altLang="ko-KR" sz="1000" dirty="0" err="1" smtClean="0"/>
              <a:t>GetisChecked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return </a:t>
            </a:r>
            <a:r>
              <a:rPr lang="en-US" altLang="ko-KR" sz="1000" dirty="0" err="1" smtClean="0"/>
              <a:t>isChecked</a:t>
            </a:r>
            <a:r>
              <a:rPr lang="en-US" altLang="ko-KR" sz="1000" dirty="0" smtClean="0"/>
              <a:t>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6082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580" y="55398"/>
            <a:ext cx="62937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CheckTetris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= 0;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chkTetrisY</a:t>
            </a:r>
            <a:r>
              <a:rPr lang="en-US" altLang="ko-KR" sz="1000" dirty="0" smtClean="0"/>
              <a:t>[4] = { 0 };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/>
              <a:t>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chkTetrisX</a:t>
            </a:r>
            <a:r>
              <a:rPr lang="en-US" altLang="ko-KR" sz="1000" dirty="0" smtClean="0"/>
              <a:t>[4</a:t>
            </a:r>
            <a:r>
              <a:rPr lang="en-US" altLang="ko-KR" sz="1000" dirty="0"/>
              <a:t>] = { 0 </a:t>
            </a:r>
            <a:r>
              <a:rPr lang="en-US" altLang="ko-KR" sz="1000" dirty="0" smtClean="0"/>
              <a:t>};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tesY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y=0; y&lt;4; y++)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 = 0; x&lt;4; x++)</a:t>
            </a:r>
          </a:p>
          <a:p>
            <a:r>
              <a:rPr lang="en-US" altLang="ko-KR" sz="1000" dirty="0" smtClean="0"/>
              <a:t>       {</a:t>
            </a:r>
          </a:p>
          <a:p>
            <a:r>
              <a:rPr lang="en-US" altLang="ko-KR" sz="1000" dirty="0" smtClean="0"/>
              <a:t>           if((*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][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] == 1 &amp;&amp; Member[y][x] == 1)</a:t>
            </a:r>
          </a:p>
          <a:p>
            <a:r>
              <a:rPr lang="en-US" altLang="ko-KR" sz="1000" dirty="0" smtClean="0"/>
              <a:t>           {</a:t>
            </a:r>
          </a:p>
          <a:p>
            <a:r>
              <a:rPr lang="en-US" altLang="ko-KR" sz="1000" dirty="0" smtClean="0"/>
              <a:t>               </a:t>
            </a:r>
            <a:r>
              <a:rPr lang="en-US" altLang="ko-KR" sz="1000" dirty="0" err="1" smtClean="0"/>
              <a:t>pos</a:t>
            </a:r>
            <a:r>
              <a:rPr lang="en-US" altLang="ko-KR" sz="1000" dirty="0" err="1" smtClean="0"/>
              <a:t>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        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        }</a:t>
            </a:r>
          </a:p>
          <a:p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    }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saveX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     </a:t>
            </a:r>
            <a:r>
              <a:rPr lang="en-US" altLang="ko-KR" sz="1000" dirty="0" err="1" smtClean="0"/>
              <a:t>saveY</a:t>
            </a:r>
            <a:r>
              <a:rPr lang="en-US" altLang="ko-KR" sz="1000" dirty="0" smtClean="0"/>
              <a:t>++;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=0;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&lt;3;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if(</a:t>
            </a:r>
            <a:r>
              <a:rPr lang="en-US" altLang="ko-KR" sz="1000" dirty="0" err="1" smtClean="0"/>
              <a:t>posTetris</a:t>
            </a:r>
            <a:r>
              <a:rPr lang="en-US" altLang="ko-KR" sz="1000" dirty="0" err="1" smtClean="0"/>
              <a:t>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&gt; 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[i+1]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</a:t>
            </a:r>
            <a:r>
              <a:rPr lang="en-US" altLang="ko-KR" sz="1000" dirty="0" err="1" smtClean="0"/>
              <a:t>chkTetrisY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dirty="0" err="1"/>
              <a:t>posTetrisY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/>
              <a:t>        </a:t>
            </a:r>
            <a:r>
              <a:rPr lang="en-US" altLang="ko-KR" sz="1000" dirty="0" err="1"/>
              <a:t>chkTetrisX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];</a:t>
            </a:r>
          </a:p>
          <a:p>
            <a:r>
              <a:rPr lang="en-US" altLang="ko-KR" sz="1000" dirty="0" smtClean="0"/>
              <a:t>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/>
              <a:t>else </a:t>
            </a:r>
            <a:r>
              <a:rPr lang="en-US" altLang="ko-KR" sz="1000" dirty="0" smtClean="0"/>
              <a:t>if(</a:t>
            </a:r>
            <a:r>
              <a:rPr lang="en-US" altLang="ko-KR" sz="1000" dirty="0" err="1"/>
              <a:t>pos</a:t>
            </a:r>
            <a:r>
              <a:rPr lang="en-US" altLang="ko-KR" sz="1000" dirty="0" err="1" smtClean="0"/>
              <a:t>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/>
              <a:t>] </a:t>
            </a:r>
            <a:r>
              <a:rPr lang="en-US" altLang="ko-KR" sz="1000" dirty="0" smtClean="0"/>
              <a:t>&lt; </a:t>
            </a:r>
            <a:r>
              <a:rPr lang="en-US" altLang="ko-KR" sz="1000" dirty="0" err="1"/>
              <a:t>pos</a:t>
            </a:r>
            <a:r>
              <a:rPr lang="en-US" altLang="ko-KR" sz="1000" dirty="0" err="1" smtClean="0"/>
              <a:t>TetrisY</a:t>
            </a:r>
            <a:r>
              <a:rPr lang="en-US" altLang="ko-KR" sz="1000" dirty="0" smtClean="0"/>
              <a:t>[i+1])</a:t>
            </a:r>
          </a:p>
          <a:p>
            <a:r>
              <a:rPr lang="en-US" altLang="ko-KR" sz="1000" dirty="0" smtClean="0"/>
              <a:t>      {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chkTetrisY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posTetrisY</a:t>
            </a:r>
            <a:r>
              <a:rPr lang="en-US" altLang="ko-KR" sz="1000" dirty="0" smtClean="0"/>
              <a:t>[i+1];</a:t>
            </a:r>
          </a:p>
          <a:p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chkTetrisX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=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[i+1];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k = 0; k&lt;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; k++)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chkTetrisY</a:t>
            </a:r>
            <a:r>
              <a:rPr lang="en-US" altLang="ko-KR" sz="1000" dirty="0" smtClean="0"/>
              <a:t>[k] = 0;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</a:t>
            </a:r>
            <a:r>
              <a:rPr lang="en-US" altLang="ko-KR" sz="1000" dirty="0" err="1" smtClean="0"/>
              <a:t>chkTetrisX</a:t>
            </a:r>
            <a:r>
              <a:rPr lang="en-US" altLang="ko-KR" sz="1000" dirty="0" smtClean="0"/>
              <a:t>[k</a:t>
            </a:r>
            <a:r>
              <a:rPr lang="en-US" altLang="ko-KR" sz="1000" dirty="0"/>
              <a:t>] = 0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}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5585" y="55398"/>
            <a:ext cx="629370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else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continue;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  <a:endParaRPr lang="en-US" altLang="ko-KR" sz="1000" dirty="0"/>
          </a:p>
          <a:p>
            <a:r>
              <a:rPr lang="en-US" altLang="ko-KR" sz="1000" dirty="0" smtClean="0"/>
              <a:t>   }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=0;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&lt;4;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if((*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</a:t>
            </a:r>
            <a:r>
              <a:rPr lang="en-US" altLang="ko-KR" sz="1000" dirty="0" err="1" smtClean="0"/>
              <a:t>chkTetrisY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]+1][</a:t>
            </a:r>
            <a:r>
              <a:rPr lang="en-US" altLang="ko-KR" sz="1000" dirty="0" err="1" smtClean="0"/>
              <a:t>chkTetrisX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]] == 1)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isChecked</a:t>
            </a:r>
            <a:r>
              <a:rPr lang="en-US" altLang="ko-KR" sz="1000" dirty="0" smtClean="0"/>
              <a:t> = true;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RotateTetris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saveTetris</a:t>
            </a:r>
            <a:r>
              <a:rPr lang="en-US" altLang="ko-KR" sz="1000" dirty="0" smtClean="0"/>
              <a:t>[4][4];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MoveDeleteTetris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y=3; y&gt;=0; y--)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x=0; x&lt;4; x++)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saveTetris</a:t>
            </a:r>
            <a:r>
              <a:rPr lang="en-US" altLang="ko-KR" sz="1000" dirty="0" smtClean="0"/>
              <a:t>[3-y][x] = Member[y][x];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y=0; y&lt;4; y++)</a:t>
            </a:r>
            <a:endParaRPr lang="en-US" altLang="ko-KR" sz="1000" dirty="0"/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x=0; x&lt;4; x++)</a:t>
            </a:r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Member[y][</a:t>
            </a:r>
            <a:r>
              <a:rPr lang="en-US" altLang="ko-KR" sz="1000" dirty="0"/>
              <a:t>x] = </a:t>
            </a:r>
            <a:r>
              <a:rPr lang="en-US" altLang="ko-KR" sz="1000" dirty="0" err="1" smtClean="0"/>
              <a:t>saveTetris</a:t>
            </a:r>
            <a:r>
              <a:rPr lang="en-US" altLang="ko-KR" sz="1000" dirty="0" smtClean="0"/>
              <a:t>[y</a:t>
            </a:r>
            <a:r>
              <a:rPr lang="en-US" altLang="ko-KR" sz="1000" dirty="0"/>
              <a:t>][x</a:t>
            </a:r>
            <a:r>
              <a:rPr lang="en-US" altLang="ko-KR" sz="1000" dirty="0" smtClean="0"/>
              <a:t>];</a:t>
            </a:r>
            <a:endParaRPr lang="en-US" altLang="ko-KR" sz="1000" dirty="0"/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DrawTetris</a:t>
            </a:r>
            <a:r>
              <a:rPr lang="en-US" altLang="ko-KR" sz="1000" dirty="0" smtClean="0"/>
              <a:t>();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en-US" altLang="ko-KR" sz="1000" dirty="0" smtClean="0"/>
          </a:p>
          <a:p>
            <a:endParaRPr lang="en-US" altLang="ko-KR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708731" y="55398"/>
            <a:ext cx="629370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MoveLeftTetris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bool </a:t>
            </a:r>
            <a:r>
              <a:rPr lang="en-US" altLang="ko-KR" sz="1000" dirty="0" err="1" smtClean="0"/>
              <a:t>goleft</a:t>
            </a:r>
            <a:r>
              <a:rPr lang="en-US" altLang="ko-KR" sz="1000" dirty="0" smtClean="0"/>
              <a:t> = true;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=0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&lt;4; 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++)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if(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 != 0 &amp;&amp;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]-1 &lt;= 0)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goleft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break;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if(</a:t>
            </a:r>
            <a:r>
              <a:rPr lang="en-US" altLang="ko-KR" sz="1000" dirty="0" err="1" smtClean="0"/>
              <a:t>goleft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 {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MoveDeleteTetris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--;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DrawTetris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 }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/>
              <a:t>Void </a:t>
            </a:r>
            <a:r>
              <a:rPr lang="en-US" altLang="ko-KR" sz="1000" dirty="0" err="1" smtClean="0"/>
              <a:t>MoveRightTetris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bool </a:t>
            </a:r>
            <a:r>
              <a:rPr lang="en-US" altLang="ko-KR" sz="1000" dirty="0" err="1" smtClean="0"/>
              <a:t>goright</a:t>
            </a:r>
            <a:r>
              <a:rPr lang="en-US" altLang="ko-KR" sz="1000" dirty="0" smtClean="0"/>
              <a:t> = true;</a:t>
            </a:r>
            <a:endParaRPr lang="en-US" altLang="ko-KR" sz="1000" dirty="0"/>
          </a:p>
          <a:p>
            <a:r>
              <a:rPr lang="en-US" altLang="ko-KR" sz="1000" dirty="0"/>
              <a:t>   for(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&lt;4;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if(</a:t>
            </a:r>
            <a:r>
              <a:rPr lang="en-US" altLang="ko-KR" sz="1000" dirty="0" err="1"/>
              <a:t>posTetrisX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!= 0 &amp;&amp; </a:t>
            </a:r>
            <a:r>
              <a:rPr lang="en-US" altLang="ko-KR" sz="1000" dirty="0" err="1" smtClean="0"/>
              <a:t>posTetrisX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</a:t>
            </a:r>
            <a:r>
              <a:rPr lang="en-US" altLang="ko-KR" sz="1000" dirty="0" smtClean="0"/>
              <a:t>]+1 &gt;= 19)</a:t>
            </a:r>
            <a:endParaRPr lang="en-US" altLang="ko-KR" sz="1000" dirty="0"/>
          </a:p>
          <a:p>
            <a:r>
              <a:rPr lang="en-US" altLang="ko-KR" sz="1000" dirty="0"/>
              <a:t>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</a:t>
            </a:r>
            <a:r>
              <a:rPr lang="en-US" altLang="ko-KR" sz="1000" dirty="0" err="1" smtClean="0"/>
              <a:t>goright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 smtClean="0"/>
              <a:t>          break;</a:t>
            </a:r>
            <a:endParaRPr lang="en-US" altLang="ko-KR" sz="1000" dirty="0"/>
          </a:p>
          <a:p>
            <a:r>
              <a:rPr lang="en-US" altLang="ko-KR" sz="1000" dirty="0"/>
              <a:t>      }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if(</a:t>
            </a:r>
            <a:r>
              <a:rPr lang="en-US" altLang="ko-KR" sz="1000" dirty="0" err="1"/>
              <a:t>goright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en-US" altLang="ko-KR" sz="1000" dirty="0"/>
              <a:t>   {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MoveDeleteTetris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 smtClean="0"/>
              <a:t>TesX</a:t>
            </a:r>
            <a:r>
              <a:rPr lang="en-US" altLang="ko-KR" sz="1000" dirty="0" smtClean="0"/>
              <a:t>++;</a:t>
            </a:r>
            <a:endParaRPr lang="en-US" altLang="ko-KR" sz="1000" dirty="0"/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DrawTetris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}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2645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5398"/>
            <a:ext cx="62937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Class </a:t>
            </a:r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 : Tetris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private: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)[40][20</a:t>
            </a:r>
            <a:r>
              <a:rPr lang="en-US" altLang="ko-KR" sz="1000" dirty="0" smtClean="0"/>
              <a:t>];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lineNum</a:t>
            </a:r>
            <a:r>
              <a:rPr lang="en-US" altLang="ko-KR" sz="1000" dirty="0" smtClean="0"/>
              <a:t>;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public: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(*map)[40][20</a:t>
            </a:r>
            <a:r>
              <a:rPr lang="en-US" altLang="ko-KR" sz="1000" dirty="0" smtClean="0"/>
              <a:t>]);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void </a:t>
            </a:r>
            <a:r>
              <a:rPr lang="en-US" altLang="ko-KR" sz="1000" dirty="0" err="1" smtClean="0"/>
              <a:t>CheckLine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void </a:t>
            </a:r>
            <a:r>
              <a:rPr lang="en-US" altLang="ko-KR" sz="1000" dirty="0" err="1" smtClean="0"/>
              <a:t>MoveLine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void </a:t>
            </a:r>
            <a:r>
              <a:rPr lang="en-US" altLang="ko-KR" sz="1000" dirty="0" err="1" smtClean="0"/>
              <a:t>DeleteLine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void </a:t>
            </a:r>
            <a:r>
              <a:rPr lang="en-US" altLang="ko-KR" sz="1000" dirty="0" err="1" smtClean="0"/>
              <a:t>CreateLine</a:t>
            </a:r>
            <a:r>
              <a:rPr lang="en-US" altLang="ko-KR" sz="1000" dirty="0" smtClean="0"/>
              <a:t>();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316480" y="55398"/>
            <a:ext cx="32156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::</a:t>
            </a:r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:: </a:t>
            </a:r>
            <a:r>
              <a:rPr lang="en-US" altLang="ko-KR" sz="1000" dirty="0" err="1" smtClean="0"/>
              <a:t>TetrisChief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(*map)[40][20])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 = map;</a:t>
            </a:r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CheckLine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bool </a:t>
            </a:r>
            <a:r>
              <a:rPr lang="en-US" altLang="ko-KR" sz="1000" dirty="0" err="1" smtClean="0"/>
              <a:t>isFull</a:t>
            </a:r>
            <a:r>
              <a:rPr lang="en-US" altLang="ko-KR" sz="1000" dirty="0" smtClean="0"/>
              <a:t> = true;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if(</a:t>
            </a:r>
            <a:r>
              <a:rPr lang="en-US" altLang="ko-KR" sz="1000" dirty="0" err="1" smtClean="0"/>
              <a:t>GetisChecked</a:t>
            </a:r>
            <a:r>
              <a:rPr lang="en-US" altLang="ko-KR" sz="1000" dirty="0" smtClean="0"/>
              <a:t>())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{</a:t>
            </a:r>
          </a:p>
          <a:p>
            <a:r>
              <a:rPr lang="en-US" altLang="ko-KR" sz="1000" dirty="0" smtClean="0"/>
              <a:t>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y=39; y&gt;0 y--)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for(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x = 1; x&lt;18; x++)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if((*</a:t>
            </a:r>
            <a:r>
              <a:rPr lang="en-US" altLang="ko-KR" sz="1000" dirty="0" err="1" smtClean="0"/>
              <a:t>iMap</a:t>
            </a:r>
            <a:r>
              <a:rPr lang="en-US" altLang="ko-KR" sz="1000" dirty="0" smtClean="0"/>
              <a:t>)[y][x] == </a:t>
            </a:r>
            <a:r>
              <a:rPr lang="en-US" altLang="ko-KR" sz="1000" dirty="0"/>
              <a:t>0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   </a:t>
            </a:r>
            <a:r>
              <a:rPr lang="en-US" altLang="ko-KR" sz="1000" dirty="0" err="1" smtClean="0"/>
              <a:t>isFull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if(</a:t>
            </a:r>
            <a:r>
              <a:rPr lang="en-US" altLang="ko-KR" sz="1000" dirty="0" err="1" smtClean="0"/>
              <a:t>isFull</a:t>
            </a:r>
            <a:r>
              <a:rPr lang="en-US" altLang="ko-KR" sz="1000" dirty="0" smtClean="0"/>
              <a:t> == true)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{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</a:t>
            </a:r>
            <a:r>
              <a:rPr lang="en-US" altLang="ko-KR" sz="1000" dirty="0" err="1" smtClean="0"/>
              <a:t>lineNum</a:t>
            </a:r>
            <a:r>
              <a:rPr lang="en-US" altLang="ko-KR" sz="1000" dirty="0" smtClean="0"/>
              <a:t> = y;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break;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}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}</a:t>
            </a:r>
            <a:endParaRPr lang="en-US" altLang="ko-KR" sz="1000" dirty="0"/>
          </a:p>
          <a:p>
            <a:r>
              <a:rPr lang="en-US" altLang="ko-KR" sz="1000" dirty="0" smtClean="0"/>
              <a:t>   }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066682" y="55397"/>
            <a:ext cx="3215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MoveLine</a:t>
            </a:r>
            <a:r>
              <a:rPr lang="en-US" altLang="ko-KR" sz="1000" dirty="0" smtClean="0"/>
              <a:t>()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 </a:t>
            </a:r>
            <a:endParaRPr lang="en-US" altLang="ko-KR" sz="1000" dirty="0"/>
          </a:p>
          <a:p>
            <a:r>
              <a:rPr lang="en-US" altLang="ko-KR" sz="1000" dirty="0" smtClean="0"/>
              <a:t>}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9936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751" y="230658"/>
            <a:ext cx="6293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Map</a:t>
            </a:r>
          </a:p>
          <a:p>
            <a:r>
              <a:rPr lang="en-US" altLang="ko-KR" dirty="0" smtClean="0"/>
              <a:t>{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54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751" y="230658"/>
            <a:ext cx="6293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GameMain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32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751" y="230658"/>
            <a:ext cx="6293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78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921</Words>
  <Application>Microsoft Office PowerPoint</Application>
  <PresentationFormat>와이드스크린</PresentationFormat>
  <Paragraphs>338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조해호</dc:creator>
  <cp:lastModifiedBy>조해호</cp:lastModifiedBy>
  <cp:revision>202</cp:revision>
  <dcterms:created xsi:type="dcterms:W3CDTF">2021-02-01T10:01:02Z</dcterms:created>
  <dcterms:modified xsi:type="dcterms:W3CDTF">2021-02-02T12:50:19Z</dcterms:modified>
</cp:coreProperties>
</file>