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5" r:id="rId4"/>
    <p:sldId id="263" r:id="rId5"/>
    <p:sldId id="258" r:id="rId6"/>
    <p:sldId id="264" r:id="rId7"/>
    <p:sldId id="266" r:id="rId8"/>
    <p:sldId id="267" r:id="rId9"/>
    <p:sldId id="268" r:id="rId10"/>
    <p:sldId id="269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9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5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3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7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4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5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6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9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7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7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A5EA8-2D92-41C1-B8D0-E0C2CE201843}"/>
              </a:ext>
            </a:extLst>
          </p:cNvPr>
          <p:cNvSpPr txBox="1"/>
          <p:nvPr/>
        </p:nvSpPr>
        <p:spPr>
          <a:xfrm>
            <a:off x="5054082" y="1298448"/>
            <a:ext cx="6068070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900" spc="-1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쥬신</a:t>
            </a:r>
            <a:r>
              <a:rPr lang="en-US" altLang="ko-KR" sz="59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59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게임 아카데미 </a:t>
            </a:r>
            <a:endParaRPr lang="en-US" altLang="ko-KR" sz="59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9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129</a:t>
            </a:r>
            <a:r>
              <a:rPr lang="ko-KR" altLang="en-US" sz="59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 </a:t>
            </a:r>
            <a:r>
              <a:rPr lang="en-US" altLang="ko-KR" sz="59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59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차 팀 과제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C7CB051A-A8A0-E979-EE87-E26853AAC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77" y="1695799"/>
            <a:ext cx="3458249" cy="34582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E49A8-113E-49B0-B464-C27266DA0F53}"/>
              </a:ext>
            </a:extLst>
          </p:cNvPr>
          <p:cNvSpPr txBox="1"/>
          <p:nvPr/>
        </p:nvSpPr>
        <p:spPr>
          <a:xfrm>
            <a:off x="5076620" y="5455408"/>
            <a:ext cx="301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- 5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53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22EB22-D48A-4392-838A-9BC9A037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 dirty="0"/>
              <a:t>회의록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B374E2-5539-484C-BEE2-C5346027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498" y="109182"/>
            <a:ext cx="5990035" cy="41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2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2EB22-D48A-4392-838A-9BC9A037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 dirty="0"/>
              <a:t>공정표</a:t>
            </a:r>
          </a:p>
        </p:txBody>
      </p:sp>
      <p:pic>
        <p:nvPicPr>
          <p:cNvPr id="9" name="내용 개체 틀 6">
            <a:extLst>
              <a:ext uri="{FF2B5EF4-FFF2-40B4-BE49-F238E27FC236}">
                <a16:creationId xmlns:a16="http://schemas.microsoft.com/office/drawing/2014/main" id="{D670EA09-D0FF-45DA-B732-569D7E09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736" y="1150611"/>
            <a:ext cx="7959442" cy="45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8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6A5EA8-2D92-41C1-B8D0-E0C2CE201843}"/>
              </a:ext>
            </a:extLst>
          </p:cNvPr>
          <p:cNvSpPr txBox="1"/>
          <p:nvPr/>
        </p:nvSpPr>
        <p:spPr>
          <a:xfrm>
            <a:off x="5054082" y="1298448"/>
            <a:ext cx="6068070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9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5900" spc="-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endParaRPr lang="ko-KR" altLang="en-US" sz="59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C7CB051A-A8A0-E979-EE87-E26853AAC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77" y="1695799"/>
            <a:ext cx="3458249" cy="34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2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4B9AF-59EC-4784-A4FF-419FE766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FC6DF-9F44-4AC1-96A7-7CDCB55FD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팀원 소개</a:t>
            </a:r>
            <a:endParaRPr lang="en-US" altLang="ko-KR" dirty="0"/>
          </a:p>
          <a:p>
            <a:r>
              <a:rPr lang="ko-KR" altLang="en-US" dirty="0"/>
              <a:t>출석표</a:t>
            </a:r>
            <a:endParaRPr lang="en-US" altLang="ko-KR" dirty="0"/>
          </a:p>
          <a:p>
            <a:r>
              <a:rPr lang="ko-KR" altLang="en-US" dirty="0"/>
              <a:t>회의록</a:t>
            </a:r>
            <a:endParaRPr lang="en-US" altLang="ko-KR" dirty="0"/>
          </a:p>
          <a:p>
            <a:r>
              <a:rPr lang="ko-KR" altLang="en-US" dirty="0"/>
              <a:t>공정표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30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2EB22-D48A-4392-838A-9BC9A037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5B805-D554-4BA1-8BAD-B8E30F4D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조해호 </a:t>
            </a:r>
            <a:r>
              <a:rPr lang="en-US" altLang="ko-KR" sz="3200" dirty="0"/>
              <a:t>– </a:t>
            </a:r>
            <a:r>
              <a:rPr lang="ko-KR" altLang="en-US" sz="3200" dirty="0"/>
              <a:t>팀장</a:t>
            </a:r>
            <a:r>
              <a:rPr lang="en-US" altLang="ko-KR" sz="3200" dirty="0"/>
              <a:t>, Player </a:t>
            </a:r>
            <a:r>
              <a:rPr lang="ko-KR" altLang="en-US" sz="3200" dirty="0"/>
              <a:t>담당</a:t>
            </a:r>
            <a:endParaRPr lang="en-US" altLang="ko-KR" sz="3200" dirty="0"/>
          </a:p>
          <a:p>
            <a:r>
              <a:rPr lang="ko-KR" altLang="en-US" sz="2400" dirty="0"/>
              <a:t>플레이어 클래스</a:t>
            </a:r>
            <a:r>
              <a:rPr lang="en-US" altLang="ko-KR" sz="2400" dirty="0"/>
              <a:t>, </a:t>
            </a:r>
            <a:r>
              <a:rPr lang="ko-KR" altLang="en-US" sz="2400" dirty="0"/>
              <a:t>플레이어 이펙트</a:t>
            </a:r>
            <a:r>
              <a:rPr lang="en-US" altLang="ko-KR" sz="2400" dirty="0"/>
              <a:t>, </a:t>
            </a:r>
            <a:r>
              <a:rPr lang="ko-KR" altLang="en-US" sz="2400" dirty="0"/>
              <a:t>공격</a:t>
            </a:r>
            <a:r>
              <a:rPr lang="en-US" altLang="ko-KR" sz="2400" dirty="0"/>
              <a:t>, </a:t>
            </a:r>
            <a:r>
              <a:rPr lang="ko-KR" altLang="en-US" sz="2400" dirty="0"/>
              <a:t>아이템 획득</a:t>
            </a:r>
            <a:r>
              <a:rPr lang="en-US" altLang="ko-KR" sz="2400" dirty="0"/>
              <a:t> </a:t>
            </a:r>
            <a:r>
              <a:rPr lang="ko-KR" altLang="en-US" sz="2400" dirty="0"/>
              <a:t>후 적용</a:t>
            </a:r>
            <a:r>
              <a:rPr lang="en-US" altLang="ko-KR" sz="2400" dirty="0"/>
              <a:t>, </a:t>
            </a:r>
            <a:r>
              <a:rPr lang="ko-KR" altLang="en-US" sz="2400" dirty="0"/>
              <a:t>미니 비행기</a:t>
            </a:r>
            <a:r>
              <a:rPr lang="en-US" altLang="ko-KR" sz="2400" dirty="0"/>
              <a:t>, </a:t>
            </a:r>
            <a:r>
              <a:rPr lang="ko-KR" altLang="en-US" sz="2400" dirty="0"/>
              <a:t>폭탄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쉴드</a:t>
            </a:r>
            <a:r>
              <a:rPr lang="ko-KR" altLang="en-US" sz="2400" dirty="0"/>
              <a:t> 구현</a:t>
            </a:r>
            <a:r>
              <a:rPr lang="en-US" altLang="ko-KR" sz="2400" dirty="0"/>
              <a:t>, </a:t>
            </a:r>
            <a:r>
              <a:rPr lang="ko-KR" altLang="en-US" sz="2400" dirty="0"/>
              <a:t>플레이어 그래픽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4899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2EB22-D48A-4392-838A-9BC9A037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5B805-D554-4BA1-8BAD-B8E30F4D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강민석</a:t>
            </a:r>
            <a:r>
              <a:rPr lang="en-US" altLang="ko-KR" sz="3200" dirty="0"/>
              <a:t> -  Monster, </a:t>
            </a:r>
            <a:r>
              <a:rPr lang="en-US" altLang="ko-KR" sz="3200" dirty="0" err="1"/>
              <a:t>BossMonster</a:t>
            </a:r>
            <a:r>
              <a:rPr lang="en-US" altLang="ko-KR" sz="3200" dirty="0"/>
              <a:t> </a:t>
            </a:r>
            <a:r>
              <a:rPr lang="ko-KR" altLang="en-US" sz="3200" dirty="0"/>
              <a:t>담당</a:t>
            </a:r>
            <a:endParaRPr lang="en-US" altLang="ko-KR" sz="3200" dirty="0"/>
          </a:p>
          <a:p>
            <a:r>
              <a:rPr lang="ko-KR" altLang="en-US" sz="2400" dirty="0" err="1"/>
              <a:t>보스몬스터</a:t>
            </a:r>
            <a:r>
              <a:rPr lang="ko-KR" altLang="en-US" sz="2400" dirty="0"/>
              <a:t> 패턴</a:t>
            </a:r>
            <a:r>
              <a:rPr lang="en-US" altLang="ko-KR" sz="2400" dirty="0"/>
              <a:t>, </a:t>
            </a:r>
            <a:r>
              <a:rPr lang="ko-KR" altLang="en-US" sz="2400" dirty="0"/>
              <a:t>몬스터 이펙트</a:t>
            </a:r>
            <a:r>
              <a:rPr lang="en-US" altLang="ko-KR" sz="2400" dirty="0"/>
              <a:t>,</a:t>
            </a:r>
            <a:r>
              <a:rPr lang="ko-KR" altLang="en-US" sz="2400" dirty="0"/>
              <a:t>몬스터 클래스</a:t>
            </a:r>
            <a:r>
              <a:rPr lang="en-US" altLang="ko-KR" sz="2400" dirty="0"/>
              <a:t>, </a:t>
            </a:r>
            <a:r>
              <a:rPr lang="ko-KR" altLang="en-US" sz="2400" dirty="0"/>
              <a:t>움직임</a:t>
            </a:r>
            <a:r>
              <a:rPr lang="en-US" altLang="ko-KR" sz="2400" dirty="0"/>
              <a:t> </a:t>
            </a:r>
            <a:r>
              <a:rPr lang="ko-KR" altLang="en-US" sz="2400" dirty="0"/>
              <a:t>및 연출</a:t>
            </a:r>
            <a:r>
              <a:rPr lang="en-US" altLang="ko-KR" sz="2400" dirty="0"/>
              <a:t>, </a:t>
            </a:r>
            <a:r>
              <a:rPr lang="ko-KR" altLang="en-US" sz="2400" dirty="0"/>
              <a:t>몬스터 그래픽</a:t>
            </a:r>
            <a:r>
              <a:rPr lang="en-US" altLang="ko-KR" sz="2400" dirty="0"/>
              <a:t>, Time </a:t>
            </a:r>
            <a:r>
              <a:rPr lang="ko-KR" altLang="en-US" sz="2400" dirty="0"/>
              <a:t>클래스 제작</a:t>
            </a:r>
            <a:r>
              <a:rPr lang="en-US" altLang="ko-KR" sz="2400" dirty="0"/>
              <a:t>, </a:t>
            </a:r>
            <a:r>
              <a:rPr lang="ko-KR" altLang="en-US" sz="2400" dirty="0"/>
              <a:t>전반적인 조율 담당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7838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2EB22-D48A-4392-838A-9BC9A037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5B805-D554-4BA1-8BAD-B8E30F4D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김채현</a:t>
            </a:r>
            <a:r>
              <a:rPr lang="ko-KR" altLang="en-US" sz="3200" dirty="0"/>
              <a:t> </a:t>
            </a:r>
            <a:r>
              <a:rPr lang="en-US" altLang="ko-KR" sz="3200" dirty="0"/>
              <a:t>– Monster, UI </a:t>
            </a:r>
            <a:r>
              <a:rPr lang="ko-KR" altLang="en-US" sz="3200" dirty="0"/>
              <a:t>담당</a:t>
            </a:r>
            <a:r>
              <a:rPr lang="en-US" altLang="ko-KR" sz="3200" dirty="0"/>
              <a:t>, </a:t>
            </a:r>
            <a:r>
              <a:rPr lang="ko-KR" altLang="en-US" sz="3200" dirty="0"/>
              <a:t>서기</a:t>
            </a:r>
            <a:endParaRPr lang="en-US" altLang="ko-KR" sz="3200" dirty="0"/>
          </a:p>
          <a:p>
            <a:r>
              <a:rPr lang="ko-KR" altLang="en-US" sz="2400" dirty="0"/>
              <a:t>몬스터 제작 보조 및 자폭 비행기 클래스 제작</a:t>
            </a:r>
            <a:r>
              <a:rPr lang="en-US" altLang="ko-KR" sz="2400" dirty="0"/>
              <a:t> </a:t>
            </a:r>
            <a:r>
              <a:rPr lang="ko-KR" altLang="en-US" sz="2400" dirty="0"/>
              <a:t>및 구현</a:t>
            </a:r>
            <a:r>
              <a:rPr lang="en-US" altLang="ko-KR" sz="2400" dirty="0"/>
              <a:t>, UI </a:t>
            </a:r>
            <a:r>
              <a:rPr lang="ko-KR" altLang="en-US" sz="2400" dirty="0"/>
              <a:t>구현 및 보스 몬스터와 플레이어와 연동 구현</a:t>
            </a:r>
            <a:r>
              <a:rPr lang="en-US" altLang="ko-KR" sz="2400" dirty="0"/>
              <a:t>, </a:t>
            </a:r>
            <a:r>
              <a:rPr lang="ko-KR" altLang="en-US" sz="2400" dirty="0"/>
              <a:t>회의록 작성</a:t>
            </a:r>
            <a:r>
              <a:rPr lang="en-US" altLang="ko-KR" sz="2400" dirty="0"/>
              <a:t>, </a:t>
            </a:r>
            <a:r>
              <a:rPr lang="ko-KR" altLang="en-US" sz="2400" dirty="0"/>
              <a:t>아이템과 </a:t>
            </a:r>
            <a:r>
              <a:rPr lang="en-US" altLang="ko-KR" sz="2400" dirty="0"/>
              <a:t>UI</a:t>
            </a:r>
            <a:r>
              <a:rPr lang="ko-KR" altLang="en-US" sz="2400" dirty="0"/>
              <a:t>간의 상호작용 구현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3866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2EB22-D48A-4392-838A-9BC9A037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5B805-D554-4BA1-8BAD-B8E30F4D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이준용 </a:t>
            </a:r>
            <a:r>
              <a:rPr lang="en-US" altLang="ko-KR" sz="3200" dirty="0"/>
              <a:t>– Item </a:t>
            </a:r>
            <a:r>
              <a:rPr lang="ko-KR" altLang="en-US" sz="3200" dirty="0"/>
              <a:t>담당</a:t>
            </a:r>
            <a:endParaRPr lang="en-US" altLang="ko-KR" sz="3200" dirty="0"/>
          </a:p>
          <a:p>
            <a:r>
              <a:rPr lang="ko-KR" altLang="en-US" sz="2400" dirty="0"/>
              <a:t>아이템 클래스 생성 및 구현</a:t>
            </a:r>
            <a:r>
              <a:rPr lang="en-US" altLang="ko-KR" sz="2400" dirty="0"/>
              <a:t>, </a:t>
            </a:r>
            <a:r>
              <a:rPr lang="ko-KR" altLang="en-US" sz="2400" dirty="0"/>
              <a:t>폭탄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파워업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쉴드</a:t>
            </a:r>
            <a:r>
              <a:rPr lang="ko-KR" altLang="en-US" sz="2400" dirty="0"/>
              <a:t> 아이템 분배</a:t>
            </a:r>
            <a:r>
              <a:rPr lang="en-US" altLang="ko-KR" sz="2400" dirty="0"/>
              <a:t> </a:t>
            </a:r>
            <a:r>
              <a:rPr lang="ko-KR" altLang="en-US" sz="2400" dirty="0"/>
              <a:t>후 적용</a:t>
            </a:r>
            <a:r>
              <a:rPr lang="en-US" altLang="ko-KR" sz="2400" dirty="0"/>
              <a:t>, </a:t>
            </a:r>
            <a:r>
              <a:rPr lang="ko-KR" altLang="en-US" sz="2400" dirty="0"/>
              <a:t>플레이어와 </a:t>
            </a:r>
            <a:r>
              <a:rPr lang="ko-KR" altLang="en-US" sz="2400" dirty="0" err="1"/>
              <a:t>아이템간의</a:t>
            </a:r>
            <a:r>
              <a:rPr lang="ko-KR" altLang="en-US" sz="2400" dirty="0"/>
              <a:t> 상호작용 구현</a:t>
            </a:r>
            <a:r>
              <a:rPr lang="en-US" altLang="ko-KR" sz="2400" dirty="0"/>
              <a:t>, </a:t>
            </a:r>
            <a:r>
              <a:rPr lang="ko-KR" altLang="en-US" sz="2400" dirty="0"/>
              <a:t>아이템과 </a:t>
            </a:r>
            <a:r>
              <a:rPr lang="en-US" altLang="ko-KR" sz="2400" dirty="0"/>
              <a:t>UI</a:t>
            </a:r>
            <a:r>
              <a:rPr lang="ko-KR" altLang="en-US" sz="2400" dirty="0"/>
              <a:t>간의 상호작용 구현</a:t>
            </a:r>
          </a:p>
        </p:txBody>
      </p:sp>
    </p:spTree>
    <p:extLst>
      <p:ext uri="{BB962C8B-B14F-4D97-AF65-F5344CB8AC3E}">
        <p14:creationId xmlns:p14="http://schemas.microsoft.com/office/powerpoint/2010/main" val="271599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2EB22-D48A-4392-838A-9BC9A037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 dirty="0"/>
              <a:t>출석표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20A31A-57CC-4EA6-AA82-6331917DD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582" y="735759"/>
            <a:ext cx="6047108" cy="53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22EB22-D48A-4392-838A-9BC9A037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 dirty="0"/>
              <a:t>회의록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68EA10-C1D2-48A0-B356-0BF21EDD2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37" y="1030406"/>
            <a:ext cx="6438005" cy="20279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AB2E8F-9F7D-42D3-BAD8-ACE28716B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186" y="172709"/>
            <a:ext cx="4453450" cy="414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6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22EB22-D48A-4392-838A-9BC9A037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 dirty="0"/>
              <a:t>회의록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62000F5-902D-4220-A9EA-17A420304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96" y="893928"/>
            <a:ext cx="5551758" cy="21929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5FB10F-F5B3-42C5-BFAA-EFA3B545F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185" y="363577"/>
            <a:ext cx="6041380" cy="356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01474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35</TotalTime>
  <Words>154</Words>
  <Application>Microsoft Office PowerPoint</Application>
  <PresentationFormat>와이드스크린</PresentationFormat>
  <Paragraphs>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틀</vt:lpstr>
      <vt:lpstr>PowerPoint 프레젠테이션</vt:lpstr>
      <vt:lpstr>목차</vt:lpstr>
      <vt:lpstr>팀원소개</vt:lpstr>
      <vt:lpstr>팀원소개</vt:lpstr>
      <vt:lpstr>팀원소개</vt:lpstr>
      <vt:lpstr>팀원소개</vt:lpstr>
      <vt:lpstr>출석표</vt:lpstr>
      <vt:lpstr>회의록</vt:lpstr>
      <vt:lpstr>회의록</vt:lpstr>
      <vt:lpstr>회의록</vt:lpstr>
      <vt:lpstr>공정표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해호</dc:creator>
  <cp:lastModifiedBy>조 해호</cp:lastModifiedBy>
  <cp:revision>23</cp:revision>
  <dcterms:created xsi:type="dcterms:W3CDTF">2022-04-25T07:11:13Z</dcterms:created>
  <dcterms:modified xsi:type="dcterms:W3CDTF">2022-04-25T11:09:47Z</dcterms:modified>
</cp:coreProperties>
</file>