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박재원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4569381"/>
            <a:ext cx="1143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Microsoft YaHei UI Light" panose="020B0502040204020203" pitchFamily="34" charset="-122"/>
              </a:rPr>
              <a:t>영화 속 등장 인물을 인식하는 프로그램</a:t>
            </a:r>
            <a:r>
              <a:rPr lang="en-US" altLang="ko-KR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</a:t>
            </a:r>
          </a:p>
          <a:p>
            <a:pPr algn="ctr"/>
            <a:r>
              <a:rPr lang="ko-KR" altLang="en-US" sz="1600" dirty="0">
                <a:latin typeface="Microsoft YaHei UI Light" panose="020B0502040204020203" pitchFamily="34" charset="-122"/>
              </a:rPr>
              <a:t>영화를 볼 때 우리는 가끔 장면에 등장하는 배우의 이름을 알고 싶을 때가 있다</a:t>
            </a:r>
            <a:r>
              <a:rPr lang="en-US" altLang="ko-KR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 </a:t>
            </a:r>
          </a:p>
          <a:p>
            <a:pPr algn="ctr"/>
            <a:r>
              <a:rPr lang="ko-KR" altLang="en-US" sz="1600" dirty="0">
                <a:latin typeface="Microsoft YaHei UI Light" panose="020B0502040204020203" pitchFamily="34" charset="-122"/>
              </a:rPr>
              <a:t>그럴 때 영화의 장면을 보여주면 등장하는 배우의 이름과 정보</a:t>
            </a:r>
            <a:r>
              <a:rPr lang="en-US" altLang="ko-KR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</a:t>
            </a:r>
            <a:r>
              <a:rPr lang="ko-KR" altLang="en-US" sz="1600" dirty="0">
                <a:latin typeface="Microsoft YaHei UI Light" panose="020B0502040204020203" pitchFamily="34" charset="-122"/>
              </a:rPr>
              <a:t>대표작</a:t>
            </a:r>
            <a:r>
              <a:rPr lang="en-US" altLang="ko-KR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</a:t>
            </a:r>
            <a:r>
              <a:rPr lang="ko-KR" altLang="en-US" sz="1600" dirty="0">
                <a:latin typeface="Microsoft YaHei UI Light" panose="020B0502040204020203" pitchFamily="34" charset="-122"/>
              </a:rPr>
              <a:t>나이</a:t>
            </a:r>
            <a:r>
              <a:rPr lang="en-US" altLang="ko-KR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r>
              <a:rPr lang="ko-KR" altLang="en-US" sz="1600" dirty="0">
                <a:latin typeface="Microsoft YaHei UI Light" panose="020B0502040204020203" pitchFamily="34" charset="-122"/>
              </a:rPr>
              <a:t>를 장면으로 알려주는 서비스를 만들고 싶다</a:t>
            </a:r>
            <a:r>
              <a:rPr lang="en-US" altLang="ko-KR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</a:t>
            </a:r>
            <a:endParaRPr lang="ko-KR" altLang="en-US" sz="1600" dirty="0">
              <a:latin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MOVIE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STAR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 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영화 장면을 보여주면 그 영화에 출현한 배우의 정보를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알려주는 어플리케이션</a:t>
            </a:r>
            <a:endParaRPr lang="en-US" altLang="ko-KR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https://heyroo-kor.github.io/sw-camp/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216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HY헤드라인M</vt:lpstr>
      <vt:lpstr>Microsoft YaHei UI Light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USER</cp:lastModifiedBy>
  <cp:revision>23</cp:revision>
  <dcterms:created xsi:type="dcterms:W3CDTF">2020-11-16T04:48:21Z</dcterms:created>
  <dcterms:modified xsi:type="dcterms:W3CDTF">2020-11-27T07:09:07Z</dcterms:modified>
</cp:coreProperties>
</file>