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9" r:id="rId8"/>
    <p:sldId id="264" r:id="rId9"/>
    <p:sldId id="270" r:id="rId10"/>
    <p:sldId id="259" r:id="rId11"/>
    <p:sldId id="260" r:id="rId12"/>
    <p:sldId id="261" r:id="rId13"/>
    <p:sldId id="266" r:id="rId14"/>
    <p:sldId id="271" r:id="rId15"/>
    <p:sldId id="265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4FF"/>
    <a:srgbClr val="00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5"/>
    <p:restoredTop sz="96405"/>
  </p:normalViewPr>
  <p:slideViewPr>
    <p:cSldViewPr snapToGrid="0" snapToObjects="1">
      <p:cViewPr varScale="1">
        <p:scale>
          <a:sx n="79" d="100"/>
          <a:sy n="79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egetunc@outlook.com" userId="93c5344656860d84" providerId="LiveId" clId="{7CDD2563-757F-8547-90D8-EF92E9D19498}"/>
    <pc:docChg chg="undo custSel addSld modSld sldOrd">
      <pc:chgData name="hasegetunc@outlook.com" userId="93c5344656860d84" providerId="LiveId" clId="{7CDD2563-757F-8547-90D8-EF92E9D19498}" dt="2021-10-19T20:10:51.191" v="5029" actId="14100"/>
      <pc:docMkLst>
        <pc:docMk/>
      </pc:docMkLst>
      <pc:sldChg chg="modSp mod">
        <pc:chgData name="hasegetunc@outlook.com" userId="93c5344656860d84" providerId="LiveId" clId="{7CDD2563-757F-8547-90D8-EF92E9D19498}" dt="2021-10-19T05:46:32.885" v="169" actId="11"/>
        <pc:sldMkLst>
          <pc:docMk/>
          <pc:sldMk cId="721888432" sldId="257"/>
        </pc:sldMkLst>
        <pc:spChg chg="mod">
          <ac:chgData name="hasegetunc@outlook.com" userId="93c5344656860d84" providerId="LiveId" clId="{7CDD2563-757F-8547-90D8-EF92E9D19498}" dt="2021-10-19T05:46:32.885" v="169" actId="11"/>
          <ac:spMkLst>
            <pc:docMk/>
            <pc:sldMk cId="721888432" sldId="257"/>
            <ac:spMk id="3" creationId="{98055D80-E44D-794C-8270-91E590D89A1B}"/>
          </ac:spMkLst>
        </pc:spChg>
      </pc:sldChg>
      <pc:sldChg chg="addSp delSp modSp mod">
        <pc:chgData name="hasegetunc@outlook.com" userId="93c5344656860d84" providerId="LiveId" clId="{7CDD2563-757F-8547-90D8-EF92E9D19498}" dt="2021-10-19T20:10:51.191" v="5029" actId="14100"/>
        <pc:sldMkLst>
          <pc:docMk/>
          <pc:sldMk cId="3395877609" sldId="258"/>
        </pc:sldMkLst>
        <pc:spChg chg="mod">
          <ac:chgData name="hasegetunc@outlook.com" userId="93c5344656860d84" providerId="LiveId" clId="{7CDD2563-757F-8547-90D8-EF92E9D19498}" dt="2021-10-19T05:46:38.704" v="171" actId="20577"/>
          <ac:spMkLst>
            <pc:docMk/>
            <pc:sldMk cId="3395877609" sldId="258"/>
            <ac:spMk id="2" creationId="{C16268FF-5B8F-7A4E-B0E5-A754477B4ECE}"/>
          </ac:spMkLst>
        </pc:spChg>
        <pc:spChg chg="mod">
          <ac:chgData name="hasegetunc@outlook.com" userId="93c5344656860d84" providerId="LiveId" clId="{7CDD2563-757F-8547-90D8-EF92E9D19498}" dt="2021-10-19T20:10:51.191" v="5029" actId="14100"/>
          <ac:spMkLst>
            <pc:docMk/>
            <pc:sldMk cId="3395877609" sldId="258"/>
            <ac:spMk id="3" creationId="{76B72AA0-6CC4-4549-BBD9-DBB788A56F70}"/>
          </ac:spMkLst>
        </pc:spChg>
        <pc:picChg chg="add del mod">
          <ac:chgData name="hasegetunc@outlook.com" userId="93c5344656860d84" providerId="LiveId" clId="{7CDD2563-757F-8547-90D8-EF92E9D19498}" dt="2021-10-19T20:10:47.814" v="5028" actId="478"/>
          <ac:picMkLst>
            <pc:docMk/>
            <pc:sldMk cId="3395877609" sldId="258"/>
            <ac:picMk id="2050" creationId="{4EDFD881-C847-2C43-8E42-2B0066BD38EB}"/>
          </ac:picMkLst>
        </pc:picChg>
      </pc:sldChg>
      <pc:sldChg chg="modSp mod">
        <pc:chgData name="hasegetunc@outlook.com" userId="93c5344656860d84" providerId="LiveId" clId="{7CDD2563-757F-8547-90D8-EF92E9D19498}" dt="2021-10-19T06:23:47.190" v="2192" actId="13822"/>
        <pc:sldMkLst>
          <pc:docMk/>
          <pc:sldMk cId="1752238310" sldId="259"/>
        </pc:sldMkLst>
        <pc:graphicFrameChg chg="mod">
          <ac:chgData name="hasegetunc@outlook.com" userId="93c5344656860d84" providerId="LiveId" clId="{7CDD2563-757F-8547-90D8-EF92E9D19498}" dt="2021-10-19T06:23:47.190" v="2192" actId="13822"/>
          <ac:graphicFrameMkLst>
            <pc:docMk/>
            <pc:sldMk cId="1752238310" sldId="259"/>
            <ac:graphicFrameMk id="6" creationId="{7B927D16-8662-444F-8C49-FAAA1D3F4E72}"/>
          </ac:graphicFrameMkLst>
        </pc:graphicFrameChg>
      </pc:sldChg>
      <pc:sldChg chg="modSp mod">
        <pc:chgData name="hasegetunc@outlook.com" userId="93c5344656860d84" providerId="LiveId" clId="{7CDD2563-757F-8547-90D8-EF92E9D19498}" dt="2021-10-19T06:53:54.373" v="3314" actId="1076"/>
        <pc:sldMkLst>
          <pc:docMk/>
          <pc:sldMk cId="1214858805" sldId="260"/>
        </pc:sldMkLst>
        <pc:spChg chg="mod">
          <ac:chgData name="hasegetunc@outlook.com" userId="93c5344656860d84" providerId="LiveId" clId="{7CDD2563-757F-8547-90D8-EF92E9D19498}" dt="2021-10-19T06:38:26.602" v="2836" actId="14100"/>
          <ac:spMkLst>
            <pc:docMk/>
            <pc:sldMk cId="1214858805" sldId="260"/>
            <ac:spMk id="2" creationId="{4D3C1578-C161-6842-9DBC-5D03CC64578D}"/>
          </ac:spMkLst>
        </pc:spChg>
        <pc:spChg chg="mod">
          <ac:chgData name="hasegetunc@outlook.com" userId="93c5344656860d84" providerId="LiveId" clId="{7CDD2563-757F-8547-90D8-EF92E9D19498}" dt="2021-10-19T06:53:54.373" v="3314" actId="1076"/>
          <ac:spMkLst>
            <pc:docMk/>
            <pc:sldMk cId="1214858805" sldId="260"/>
            <ac:spMk id="3" creationId="{F6F2CCFF-09B1-BA41-968C-16623D10FE9E}"/>
          </ac:spMkLst>
        </pc:spChg>
      </pc:sldChg>
      <pc:sldChg chg="modSp mod ord">
        <pc:chgData name="hasegetunc@outlook.com" userId="93c5344656860d84" providerId="LiveId" clId="{7CDD2563-757F-8547-90D8-EF92E9D19498}" dt="2021-10-19T07:06:31.655" v="4065" actId="255"/>
        <pc:sldMkLst>
          <pc:docMk/>
          <pc:sldMk cId="759022871" sldId="261"/>
        </pc:sldMkLst>
        <pc:spChg chg="mod">
          <ac:chgData name="hasegetunc@outlook.com" userId="93c5344656860d84" providerId="LiveId" clId="{7CDD2563-757F-8547-90D8-EF92E9D19498}" dt="2021-10-19T07:06:31.655" v="4065" actId="255"/>
          <ac:spMkLst>
            <pc:docMk/>
            <pc:sldMk cId="759022871" sldId="261"/>
            <ac:spMk id="3" creationId="{753D0178-6E45-8342-85C7-C94B89B453AC}"/>
          </ac:spMkLst>
        </pc:spChg>
      </pc:sldChg>
      <pc:sldChg chg="addSp modSp mod ord">
        <pc:chgData name="hasegetunc@outlook.com" userId="93c5344656860d84" providerId="LiveId" clId="{7CDD2563-757F-8547-90D8-EF92E9D19498}" dt="2021-10-19T06:27:21.423" v="2282" actId="20577"/>
        <pc:sldMkLst>
          <pc:docMk/>
          <pc:sldMk cId="3876317119" sldId="262"/>
        </pc:sldMkLst>
        <pc:spChg chg="mod">
          <ac:chgData name="hasegetunc@outlook.com" userId="93c5344656860d84" providerId="LiveId" clId="{7CDD2563-757F-8547-90D8-EF92E9D19498}" dt="2021-10-19T05:50:32.022" v="252" actId="20577"/>
          <ac:spMkLst>
            <pc:docMk/>
            <pc:sldMk cId="3876317119" sldId="262"/>
            <ac:spMk id="2" creationId="{F4A1B497-CF4B-054E-815A-99692E93B64D}"/>
          </ac:spMkLst>
        </pc:spChg>
        <pc:spChg chg="add mod">
          <ac:chgData name="hasegetunc@outlook.com" userId="93c5344656860d84" providerId="LiveId" clId="{7CDD2563-757F-8547-90D8-EF92E9D19498}" dt="2021-10-19T05:59:13.864" v="886" actId="20577"/>
          <ac:spMkLst>
            <pc:docMk/>
            <pc:sldMk cId="3876317119" sldId="262"/>
            <ac:spMk id="3" creationId="{5C2CBC83-664D-BB42-8B78-24473CD71F38}"/>
          </ac:spMkLst>
        </pc:spChg>
        <pc:graphicFrameChg chg="mod">
          <ac:chgData name="hasegetunc@outlook.com" userId="93c5344656860d84" providerId="LiveId" clId="{7CDD2563-757F-8547-90D8-EF92E9D19498}" dt="2021-10-19T06:27:21.423" v="2282" actId="20577"/>
          <ac:graphicFrameMkLst>
            <pc:docMk/>
            <pc:sldMk cId="3876317119" sldId="262"/>
            <ac:graphicFrameMk id="4" creationId="{FBFE3D5F-EC8A-5D46-8199-20176684FDF3}"/>
          </ac:graphicFrameMkLst>
        </pc:graphicFrameChg>
      </pc:sldChg>
      <pc:sldChg chg="addSp modSp mod ord">
        <pc:chgData name="hasegetunc@outlook.com" userId="93c5344656860d84" providerId="LiveId" clId="{7CDD2563-757F-8547-90D8-EF92E9D19498}" dt="2021-10-19T06:29:53.629" v="2383"/>
        <pc:sldMkLst>
          <pc:docMk/>
          <pc:sldMk cId="917564736" sldId="263"/>
        </pc:sldMkLst>
        <pc:spChg chg="mod">
          <ac:chgData name="hasegetunc@outlook.com" userId="93c5344656860d84" providerId="LiveId" clId="{7CDD2563-757F-8547-90D8-EF92E9D19498}" dt="2021-10-19T06:01:01.369" v="920" actId="20577"/>
          <ac:spMkLst>
            <pc:docMk/>
            <pc:sldMk cId="917564736" sldId="263"/>
            <ac:spMk id="2" creationId="{6EE13666-C897-274B-B5B4-36F6B6B683B5}"/>
          </ac:spMkLst>
        </pc:spChg>
        <pc:spChg chg="add mod">
          <ac:chgData name="hasegetunc@outlook.com" userId="93c5344656860d84" providerId="LiveId" clId="{7CDD2563-757F-8547-90D8-EF92E9D19498}" dt="2021-10-19T06:02:13.216" v="929" actId="1076"/>
          <ac:spMkLst>
            <pc:docMk/>
            <pc:sldMk cId="917564736" sldId="263"/>
            <ac:spMk id="3" creationId="{1946757F-1744-A34D-9C34-4E39D12119AE}"/>
          </ac:spMkLst>
        </pc:spChg>
        <pc:graphicFrameChg chg="mod">
          <ac:chgData name="hasegetunc@outlook.com" userId="93c5344656860d84" providerId="LiveId" clId="{7CDD2563-757F-8547-90D8-EF92E9D19498}" dt="2021-10-19T06:29:53.629" v="2383"/>
          <ac:graphicFrameMkLst>
            <pc:docMk/>
            <pc:sldMk cId="917564736" sldId="263"/>
            <ac:graphicFrameMk id="4" creationId="{A3A1BE7F-7479-CF47-A7D1-42835972345A}"/>
          </ac:graphicFrameMkLst>
        </pc:graphicFrameChg>
      </pc:sldChg>
      <pc:sldChg chg="modSp mod ord">
        <pc:chgData name="hasegetunc@outlook.com" userId="93c5344656860d84" providerId="LiveId" clId="{7CDD2563-757F-8547-90D8-EF92E9D19498}" dt="2021-10-19T06:30:04.653" v="2384"/>
        <pc:sldMkLst>
          <pc:docMk/>
          <pc:sldMk cId="5804982" sldId="264"/>
        </pc:sldMkLst>
        <pc:spChg chg="mod">
          <ac:chgData name="hasegetunc@outlook.com" userId="93c5344656860d84" providerId="LiveId" clId="{7CDD2563-757F-8547-90D8-EF92E9D19498}" dt="2021-10-19T06:25:58.954" v="2246" actId="2711"/>
          <ac:spMkLst>
            <pc:docMk/>
            <pc:sldMk cId="5804982" sldId="264"/>
            <ac:spMk id="2" creationId="{DF9E3F03-7B2C-4B4E-9AB0-89CE3F3EA029}"/>
          </ac:spMkLst>
        </pc:spChg>
        <pc:graphicFrameChg chg="mod">
          <ac:chgData name="hasegetunc@outlook.com" userId="93c5344656860d84" providerId="LiveId" clId="{7CDD2563-757F-8547-90D8-EF92E9D19498}" dt="2021-10-19T06:30:04.653" v="2384"/>
          <ac:graphicFrameMkLst>
            <pc:docMk/>
            <pc:sldMk cId="5804982" sldId="264"/>
            <ac:graphicFrameMk id="5" creationId="{6EB52B9F-27A3-894F-A750-9C057141B862}"/>
          </ac:graphicFrameMkLst>
        </pc:graphicFrameChg>
      </pc:sldChg>
      <pc:sldChg chg="modSp mod">
        <pc:chgData name="hasegetunc@outlook.com" userId="93c5344656860d84" providerId="LiveId" clId="{7CDD2563-757F-8547-90D8-EF92E9D19498}" dt="2021-10-19T07:08:30.507" v="4190" actId="20577"/>
        <pc:sldMkLst>
          <pc:docMk/>
          <pc:sldMk cId="2386700467" sldId="265"/>
        </pc:sldMkLst>
        <pc:spChg chg="mod">
          <ac:chgData name="hasegetunc@outlook.com" userId="93c5344656860d84" providerId="LiveId" clId="{7CDD2563-757F-8547-90D8-EF92E9D19498}" dt="2021-10-19T07:07:25.842" v="4070" actId="2711"/>
          <ac:spMkLst>
            <pc:docMk/>
            <pc:sldMk cId="2386700467" sldId="265"/>
            <ac:spMk id="2" creationId="{6EADC3B2-4C88-294A-A942-19EF407348E0}"/>
          </ac:spMkLst>
        </pc:spChg>
        <pc:spChg chg="mod">
          <ac:chgData name="hasegetunc@outlook.com" userId="93c5344656860d84" providerId="LiveId" clId="{7CDD2563-757F-8547-90D8-EF92E9D19498}" dt="2021-10-19T07:08:30.507" v="4190" actId="20577"/>
          <ac:spMkLst>
            <pc:docMk/>
            <pc:sldMk cId="2386700467" sldId="265"/>
            <ac:spMk id="3" creationId="{D09AD47B-6598-F046-89D0-273E9E93466C}"/>
          </ac:spMkLst>
        </pc:spChg>
      </pc:sldChg>
      <pc:sldChg chg="addSp delSp modSp mod">
        <pc:chgData name="hasegetunc@outlook.com" userId="93c5344656860d84" providerId="LiveId" clId="{7CDD2563-757F-8547-90D8-EF92E9D19498}" dt="2021-10-19T19:38:00.764" v="5010" actId="478"/>
        <pc:sldMkLst>
          <pc:docMk/>
          <pc:sldMk cId="1851892169" sldId="266"/>
        </pc:sldMkLst>
        <pc:spChg chg="mod">
          <ac:chgData name="hasegetunc@outlook.com" userId="93c5344656860d84" providerId="LiveId" clId="{7CDD2563-757F-8547-90D8-EF92E9D19498}" dt="2021-10-19T06:51:42.689" v="3287" actId="2711"/>
          <ac:spMkLst>
            <pc:docMk/>
            <pc:sldMk cId="1851892169" sldId="266"/>
            <ac:spMk id="2" creationId="{6C88FC69-B761-ED47-8AC4-D966E5773A89}"/>
          </ac:spMkLst>
        </pc:spChg>
        <pc:spChg chg="mod">
          <ac:chgData name="hasegetunc@outlook.com" userId="93c5344656860d84" providerId="LiveId" clId="{7CDD2563-757F-8547-90D8-EF92E9D19498}" dt="2021-10-19T19:37:57.028" v="5008" actId="20577"/>
          <ac:spMkLst>
            <pc:docMk/>
            <pc:sldMk cId="1851892169" sldId="266"/>
            <ac:spMk id="3" creationId="{B00D3552-006C-6143-A4F4-F7E79AE773BB}"/>
          </ac:spMkLst>
        </pc:spChg>
        <pc:picChg chg="add del mod">
          <ac:chgData name="hasegetunc@outlook.com" userId="93c5344656860d84" providerId="LiveId" clId="{7CDD2563-757F-8547-90D8-EF92E9D19498}" dt="2021-10-19T19:38:00.764" v="5010" actId="478"/>
          <ac:picMkLst>
            <pc:docMk/>
            <pc:sldMk cId="1851892169" sldId="266"/>
            <ac:picMk id="1026" creationId="{386F7065-844F-CA45-B33F-8CD83CA64635}"/>
          </ac:picMkLst>
        </pc:picChg>
      </pc:sldChg>
      <pc:sldChg chg="delSp modSp mod">
        <pc:chgData name="hasegetunc@outlook.com" userId="93c5344656860d84" providerId="LiveId" clId="{7CDD2563-757F-8547-90D8-EF92E9D19498}" dt="2021-10-19T07:22:08.092" v="4987" actId="20577"/>
        <pc:sldMkLst>
          <pc:docMk/>
          <pc:sldMk cId="3690033860" sldId="267"/>
        </pc:sldMkLst>
        <pc:spChg chg="del mod">
          <ac:chgData name="hasegetunc@outlook.com" userId="93c5344656860d84" providerId="LiveId" clId="{7CDD2563-757F-8547-90D8-EF92E9D19498}" dt="2021-10-19T07:22:03.539" v="4985" actId="478"/>
          <ac:spMkLst>
            <pc:docMk/>
            <pc:sldMk cId="3690033860" sldId="267"/>
            <ac:spMk id="2" creationId="{3B58FE61-A0C8-AB4F-9CC9-5084EE58C5AF}"/>
          </ac:spMkLst>
        </pc:spChg>
        <pc:spChg chg="mod">
          <ac:chgData name="hasegetunc@outlook.com" userId="93c5344656860d84" providerId="LiveId" clId="{7CDD2563-757F-8547-90D8-EF92E9D19498}" dt="2021-10-19T07:22:08.092" v="4987" actId="20577"/>
          <ac:spMkLst>
            <pc:docMk/>
            <pc:sldMk cId="3690033860" sldId="267"/>
            <ac:spMk id="3" creationId="{301D7F0D-8BD0-5740-8B98-52FFB6DADD6F}"/>
          </ac:spMkLst>
        </pc:spChg>
      </pc:sldChg>
      <pc:sldChg chg="modSp new mod">
        <pc:chgData name="hasegetunc@outlook.com" userId="93c5344656860d84" providerId="LiveId" clId="{7CDD2563-757F-8547-90D8-EF92E9D19498}" dt="2021-10-19T06:52:54.326" v="3303" actId="27636"/>
        <pc:sldMkLst>
          <pc:docMk/>
          <pc:sldMk cId="1497656485" sldId="268"/>
        </pc:sldMkLst>
        <pc:spChg chg="mod">
          <ac:chgData name="hasegetunc@outlook.com" userId="93c5344656860d84" providerId="LiveId" clId="{7CDD2563-757F-8547-90D8-EF92E9D19498}" dt="2021-10-19T05:55:10.104" v="587" actId="790"/>
          <ac:spMkLst>
            <pc:docMk/>
            <pc:sldMk cId="1497656485" sldId="268"/>
            <ac:spMk id="2" creationId="{7803662A-7C40-2D42-BCBA-441495E2CAE6}"/>
          </ac:spMkLst>
        </pc:spChg>
        <pc:spChg chg="mod">
          <ac:chgData name="hasegetunc@outlook.com" userId="93c5344656860d84" providerId="LiveId" clId="{7CDD2563-757F-8547-90D8-EF92E9D19498}" dt="2021-10-19T06:52:54.326" v="3303" actId="27636"/>
          <ac:spMkLst>
            <pc:docMk/>
            <pc:sldMk cId="1497656485" sldId="268"/>
            <ac:spMk id="3" creationId="{3CFB6191-78B0-E34B-A86F-E37AC3C53518}"/>
          </ac:spMkLst>
        </pc:spChg>
      </pc:sldChg>
      <pc:sldChg chg="modSp new mod">
        <pc:chgData name="hasegetunc@outlook.com" userId="93c5344656860d84" providerId="LiveId" clId="{7CDD2563-757F-8547-90D8-EF92E9D19498}" dt="2021-10-19T06:53:11.238" v="3307" actId="27636"/>
        <pc:sldMkLst>
          <pc:docMk/>
          <pc:sldMk cId="880938801" sldId="269"/>
        </pc:sldMkLst>
        <pc:spChg chg="mod">
          <ac:chgData name="hasegetunc@outlook.com" userId="93c5344656860d84" providerId="LiveId" clId="{7CDD2563-757F-8547-90D8-EF92E9D19498}" dt="2021-10-19T06:03:04.618" v="953" actId="14100"/>
          <ac:spMkLst>
            <pc:docMk/>
            <pc:sldMk cId="880938801" sldId="269"/>
            <ac:spMk id="2" creationId="{6B0F2DAD-BD87-1842-A72B-6C12B92AD35D}"/>
          </ac:spMkLst>
        </pc:spChg>
        <pc:spChg chg="mod">
          <ac:chgData name="hasegetunc@outlook.com" userId="93c5344656860d84" providerId="LiveId" clId="{7CDD2563-757F-8547-90D8-EF92E9D19498}" dt="2021-10-19T06:53:11.238" v="3307" actId="27636"/>
          <ac:spMkLst>
            <pc:docMk/>
            <pc:sldMk cId="880938801" sldId="269"/>
            <ac:spMk id="3" creationId="{4CC35367-73DE-0D49-BAB4-AB4108AAAB33}"/>
          </ac:spMkLst>
        </pc:spChg>
      </pc:sldChg>
      <pc:sldChg chg="modSp new mod">
        <pc:chgData name="hasegetunc@outlook.com" userId="93c5344656860d84" providerId="LiveId" clId="{7CDD2563-757F-8547-90D8-EF92E9D19498}" dt="2021-10-19T06:53:31.432" v="3309" actId="2710"/>
        <pc:sldMkLst>
          <pc:docMk/>
          <pc:sldMk cId="1014128166" sldId="270"/>
        </pc:sldMkLst>
        <pc:spChg chg="mod">
          <ac:chgData name="hasegetunc@outlook.com" userId="93c5344656860d84" providerId="LiveId" clId="{7CDD2563-757F-8547-90D8-EF92E9D19498}" dt="2021-10-19T06:25:36.816" v="2210" actId="20577"/>
          <ac:spMkLst>
            <pc:docMk/>
            <pc:sldMk cId="1014128166" sldId="270"/>
            <ac:spMk id="2" creationId="{DF7A9D99-DCC2-874A-B3F1-47448FED579B}"/>
          </ac:spMkLst>
        </pc:spChg>
        <pc:spChg chg="mod">
          <ac:chgData name="hasegetunc@outlook.com" userId="93c5344656860d84" providerId="LiveId" clId="{7CDD2563-757F-8547-90D8-EF92E9D19498}" dt="2021-10-19T06:53:31.432" v="3309" actId="2710"/>
          <ac:spMkLst>
            <pc:docMk/>
            <pc:sldMk cId="1014128166" sldId="270"/>
            <ac:spMk id="3" creationId="{86DD8E03-ED58-F141-8F1F-F71CD1F402A3}"/>
          </ac:spMkLst>
        </pc:spChg>
      </pc:sldChg>
      <pc:sldChg chg="modSp new mod">
        <pc:chgData name="hasegetunc@outlook.com" userId="93c5344656860d84" providerId="LiveId" clId="{7CDD2563-757F-8547-90D8-EF92E9D19498}" dt="2021-10-19T07:07:02.102" v="4069" actId="255"/>
        <pc:sldMkLst>
          <pc:docMk/>
          <pc:sldMk cId="237624181" sldId="271"/>
        </pc:sldMkLst>
        <pc:spChg chg="mod">
          <ac:chgData name="hasegetunc@outlook.com" userId="93c5344656860d84" providerId="LiveId" clId="{7CDD2563-757F-8547-90D8-EF92E9D19498}" dt="2021-10-19T06:52:03.685" v="3289"/>
          <ac:spMkLst>
            <pc:docMk/>
            <pc:sldMk cId="237624181" sldId="271"/>
            <ac:spMk id="2" creationId="{4C96709F-4821-8B4E-9A8B-6A82FEA32F09}"/>
          </ac:spMkLst>
        </pc:spChg>
        <pc:spChg chg="mod">
          <ac:chgData name="hasegetunc@outlook.com" userId="93c5344656860d84" providerId="LiveId" clId="{7CDD2563-757F-8547-90D8-EF92E9D19498}" dt="2021-10-19T07:07:02.102" v="4069" actId="255"/>
          <ac:spMkLst>
            <pc:docMk/>
            <pc:sldMk cId="237624181" sldId="271"/>
            <ac:spMk id="3" creationId="{7A51D298-796A-E04A-AFF9-2E6959BE972F}"/>
          </ac:spMkLst>
        </pc:spChg>
      </pc:sldChg>
      <pc:sldChg chg="modSp new mod">
        <pc:chgData name="hasegetunc@outlook.com" userId="93c5344656860d84" providerId="LiveId" clId="{7CDD2563-757F-8547-90D8-EF92E9D19498}" dt="2021-10-19T07:15:36.265" v="4562" actId="20577"/>
        <pc:sldMkLst>
          <pc:docMk/>
          <pc:sldMk cId="620217312" sldId="272"/>
        </pc:sldMkLst>
        <pc:spChg chg="mod">
          <ac:chgData name="hasegetunc@outlook.com" userId="93c5344656860d84" providerId="LiveId" clId="{7CDD2563-757F-8547-90D8-EF92E9D19498}" dt="2021-10-19T07:09:32.070" v="4192"/>
          <ac:spMkLst>
            <pc:docMk/>
            <pc:sldMk cId="620217312" sldId="272"/>
            <ac:spMk id="2" creationId="{EFDDB9F7-5EFB-6847-850A-7A63FF24CD41}"/>
          </ac:spMkLst>
        </pc:spChg>
        <pc:spChg chg="mod">
          <ac:chgData name="hasegetunc@outlook.com" userId="93c5344656860d84" providerId="LiveId" clId="{7CDD2563-757F-8547-90D8-EF92E9D19498}" dt="2021-10-19T07:15:36.265" v="4562" actId="20577"/>
          <ac:spMkLst>
            <pc:docMk/>
            <pc:sldMk cId="620217312" sldId="272"/>
            <ac:spMk id="3" creationId="{7BCB3B39-AD3B-A949-A085-8BB7E408CA45}"/>
          </ac:spMkLst>
        </pc:spChg>
      </pc:sldChg>
      <pc:sldChg chg="modSp new mod">
        <pc:chgData name="hasegetunc@outlook.com" userId="93c5344656860d84" providerId="LiveId" clId="{7CDD2563-757F-8547-90D8-EF92E9D19498}" dt="2021-10-19T07:21:28.908" v="4959" actId="20577"/>
        <pc:sldMkLst>
          <pc:docMk/>
          <pc:sldMk cId="830985670" sldId="273"/>
        </pc:sldMkLst>
        <pc:spChg chg="mod">
          <ac:chgData name="hasegetunc@outlook.com" userId="93c5344656860d84" providerId="LiveId" clId="{7CDD2563-757F-8547-90D8-EF92E9D19498}" dt="2021-10-19T07:16:08.169" v="4564"/>
          <ac:spMkLst>
            <pc:docMk/>
            <pc:sldMk cId="830985670" sldId="273"/>
            <ac:spMk id="2" creationId="{B47915B8-1096-0443-A976-592DEF50EB33}"/>
          </ac:spMkLst>
        </pc:spChg>
        <pc:spChg chg="mod">
          <ac:chgData name="hasegetunc@outlook.com" userId="93c5344656860d84" providerId="LiveId" clId="{7CDD2563-757F-8547-90D8-EF92E9D19498}" dt="2021-10-19T07:21:28.908" v="4959" actId="20577"/>
          <ac:spMkLst>
            <pc:docMk/>
            <pc:sldMk cId="830985670" sldId="273"/>
            <ac:spMk id="3" creationId="{9ABF5378-5585-934D-8BE7-CE2D92A5187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5D453-6172-1543-A910-FDE0E5A2B073}" type="doc">
      <dgm:prSet loTypeId="urn:microsoft.com/office/officeart/2005/8/layout/default" loCatId="" qsTypeId="urn:microsoft.com/office/officeart/2005/8/quickstyle/3d5" qsCatId="3D" csTypeId="urn:microsoft.com/office/officeart/2005/8/colors/accent3_5" csCatId="accent3" phldr="1"/>
      <dgm:spPr/>
      <dgm:t>
        <a:bodyPr/>
        <a:lstStyle/>
        <a:p>
          <a:endParaRPr lang="tr-TR"/>
        </a:p>
      </dgm:t>
    </dgm:pt>
    <dgm:pt modelId="{F2FD032F-CD09-9D4C-BC28-6B242F5ECA10}">
      <dgm:prSet phldrT="[Metin]"/>
      <dgm:spPr/>
      <dgm:t>
        <a:bodyPr/>
        <a:lstStyle/>
        <a:p>
          <a:r>
            <a:rPr lang="tr-TR" dirty="0"/>
            <a:t>SINGLE PLAYER</a:t>
          </a:r>
        </a:p>
      </dgm:t>
    </dgm:pt>
    <dgm:pt modelId="{D02F86B9-9893-6648-B67C-D6EAA9154DBC}" type="parTrans" cxnId="{BEFC9E03-7667-CB42-BEC7-4DA84D3AEA0A}">
      <dgm:prSet/>
      <dgm:spPr/>
      <dgm:t>
        <a:bodyPr/>
        <a:lstStyle/>
        <a:p>
          <a:endParaRPr lang="tr-TR"/>
        </a:p>
      </dgm:t>
    </dgm:pt>
    <dgm:pt modelId="{002113B0-3481-5B47-A71B-30BCFE051F6D}" type="sibTrans" cxnId="{BEFC9E03-7667-CB42-BEC7-4DA84D3AEA0A}">
      <dgm:prSet/>
      <dgm:spPr/>
      <dgm:t>
        <a:bodyPr/>
        <a:lstStyle/>
        <a:p>
          <a:endParaRPr lang="tr-TR"/>
        </a:p>
      </dgm:t>
    </dgm:pt>
    <dgm:pt modelId="{8A7036F2-D41A-444D-93DB-2C18B5423E52}">
      <dgm:prSet phldrT="[Metin]"/>
      <dgm:spPr>
        <a:sp3d extrusionH="381000" contourW="38100" prstMaterial="matte">
          <a:bevelT prst="angle"/>
          <a:contourClr>
            <a:schemeClr val="lt1"/>
          </a:contourClr>
        </a:sp3d>
      </dgm:spPr>
      <dgm:t>
        <a:bodyPr/>
        <a:lstStyle/>
        <a:p>
          <a:r>
            <a:rPr lang="tr-TR" dirty="0"/>
            <a:t>MULTIPLAYER</a:t>
          </a:r>
        </a:p>
      </dgm:t>
    </dgm:pt>
    <dgm:pt modelId="{616EA6BC-EDC4-1245-AC47-9DE4F2EB34A2}" type="parTrans" cxnId="{E88338ED-CF5F-0246-93F0-3FEFE715FFD3}">
      <dgm:prSet/>
      <dgm:spPr/>
      <dgm:t>
        <a:bodyPr/>
        <a:lstStyle/>
        <a:p>
          <a:endParaRPr lang="tr-TR"/>
        </a:p>
      </dgm:t>
    </dgm:pt>
    <dgm:pt modelId="{3FEFAFAB-5AAA-2B49-9472-5F931342B682}" type="sibTrans" cxnId="{E88338ED-CF5F-0246-93F0-3FEFE715FFD3}">
      <dgm:prSet/>
      <dgm:spPr/>
      <dgm:t>
        <a:bodyPr/>
        <a:lstStyle/>
        <a:p>
          <a:endParaRPr lang="tr-TR"/>
        </a:p>
      </dgm:t>
    </dgm:pt>
    <dgm:pt modelId="{92EEBBE4-6F19-164B-830F-454D14E20FC7}">
      <dgm:prSet phldrT="[Metin]"/>
      <dgm:spPr/>
      <dgm:t>
        <a:bodyPr/>
        <a:lstStyle/>
        <a:p>
          <a:r>
            <a:rPr lang="tr-TR" dirty="0"/>
            <a:t>QUIT</a:t>
          </a:r>
        </a:p>
      </dgm:t>
    </dgm:pt>
    <dgm:pt modelId="{601C7399-8CDD-5249-9DEE-83043C69E943}" type="parTrans" cxnId="{CE423D7D-2C7A-4A4C-A28D-CCAA9901C9E6}">
      <dgm:prSet/>
      <dgm:spPr/>
      <dgm:t>
        <a:bodyPr/>
        <a:lstStyle/>
        <a:p>
          <a:endParaRPr lang="tr-TR"/>
        </a:p>
      </dgm:t>
    </dgm:pt>
    <dgm:pt modelId="{A339D0AA-F8DD-254A-B90B-178AA6E7AD36}" type="sibTrans" cxnId="{CE423D7D-2C7A-4A4C-A28D-CCAA9901C9E6}">
      <dgm:prSet/>
      <dgm:spPr/>
      <dgm:t>
        <a:bodyPr/>
        <a:lstStyle/>
        <a:p>
          <a:endParaRPr lang="tr-TR"/>
        </a:p>
      </dgm:t>
    </dgm:pt>
    <dgm:pt modelId="{A7B1C25F-5A3E-5547-AAEC-A7DD05941ED7}">
      <dgm:prSet/>
      <dgm:spPr/>
      <dgm:t>
        <a:bodyPr/>
        <a:lstStyle/>
        <a:p>
          <a:r>
            <a:rPr lang="tr-TR" dirty="0"/>
            <a:t>SETTINGS</a:t>
          </a:r>
        </a:p>
      </dgm:t>
    </dgm:pt>
    <dgm:pt modelId="{BFAC4280-B937-334D-8C91-5E2EF0D94220}" type="parTrans" cxnId="{ACA2E995-B630-8F49-9EE3-AD8812262427}">
      <dgm:prSet/>
      <dgm:spPr/>
      <dgm:t>
        <a:bodyPr/>
        <a:lstStyle/>
        <a:p>
          <a:endParaRPr lang="tr-TR"/>
        </a:p>
      </dgm:t>
    </dgm:pt>
    <dgm:pt modelId="{F985B4C3-B24D-0145-99AE-E73FCECB14CB}" type="sibTrans" cxnId="{ACA2E995-B630-8F49-9EE3-AD8812262427}">
      <dgm:prSet/>
      <dgm:spPr/>
      <dgm:t>
        <a:bodyPr/>
        <a:lstStyle/>
        <a:p>
          <a:endParaRPr lang="tr-TR"/>
        </a:p>
      </dgm:t>
    </dgm:pt>
    <dgm:pt modelId="{7E1B52D9-F020-2D42-8DFE-78037168E6A6}">
      <dgm:prSet/>
      <dgm:spPr/>
      <dgm:t>
        <a:bodyPr/>
        <a:lstStyle/>
        <a:p>
          <a:r>
            <a:rPr lang="tr-TR" dirty="0"/>
            <a:t>PROFILES</a:t>
          </a:r>
        </a:p>
      </dgm:t>
    </dgm:pt>
    <dgm:pt modelId="{18838BCB-3DED-2245-8386-B42476723CEC}" type="parTrans" cxnId="{55F9E1BF-4485-FA4B-AF45-610623EE81BC}">
      <dgm:prSet/>
      <dgm:spPr/>
      <dgm:t>
        <a:bodyPr/>
        <a:lstStyle/>
        <a:p>
          <a:endParaRPr lang="tr-TR"/>
        </a:p>
      </dgm:t>
    </dgm:pt>
    <dgm:pt modelId="{CEAA73E0-A9FE-0C46-AF42-311DBAE8DC83}" type="sibTrans" cxnId="{55F9E1BF-4485-FA4B-AF45-610623EE81BC}">
      <dgm:prSet/>
      <dgm:spPr/>
      <dgm:t>
        <a:bodyPr/>
        <a:lstStyle/>
        <a:p>
          <a:endParaRPr lang="tr-TR"/>
        </a:p>
      </dgm:t>
    </dgm:pt>
    <dgm:pt modelId="{83C89181-98C6-EC43-9B26-5A4B6821C2E4}" type="pres">
      <dgm:prSet presAssocID="{2185D453-6172-1543-A910-FDE0E5A2B073}" presName="diagram" presStyleCnt="0">
        <dgm:presLayoutVars>
          <dgm:dir/>
          <dgm:resizeHandles val="exact"/>
        </dgm:presLayoutVars>
      </dgm:prSet>
      <dgm:spPr/>
    </dgm:pt>
    <dgm:pt modelId="{BDB78AD9-BA78-A04D-A4CA-2489E9D0B614}" type="pres">
      <dgm:prSet presAssocID="{F2FD032F-CD09-9D4C-BC28-6B242F5ECA10}" presName="node" presStyleLbl="node1" presStyleIdx="0" presStyleCnt="5">
        <dgm:presLayoutVars>
          <dgm:bulletEnabled val="1"/>
        </dgm:presLayoutVars>
      </dgm:prSet>
      <dgm:spPr/>
    </dgm:pt>
    <dgm:pt modelId="{D9DCFF30-6146-224E-961C-AFD74C428C6E}" type="pres">
      <dgm:prSet presAssocID="{002113B0-3481-5B47-A71B-30BCFE051F6D}" presName="sibTrans" presStyleCnt="0"/>
      <dgm:spPr/>
    </dgm:pt>
    <dgm:pt modelId="{3EE1FFBA-949D-0741-A250-20E199073488}" type="pres">
      <dgm:prSet presAssocID="{7E1B52D9-F020-2D42-8DFE-78037168E6A6}" presName="node" presStyleLbl="node1" presStyleIdx="1" presStyleCnt="5">
        <dgm:presLayoutVars>
          <dgm:bulletEnabled val="1"/>
        </dgm:presLayoutVars>
      </dgm:prSet>
      <dgm:spPr/>
    </dgm:pt>
    <dgm:pt modelId="{3810FF13-AEAD-FA49-A6E8-CDB91E1AD841}" type="pres">
      <dgm:prSet presAssocID="{CEAA73E0-A9FE-0C46-AF42-311DBAE8DC83}" presName="sibTrans" presStyleCnt="0"/>
      <dgm:spPr/>
    </dgm:pt>
    <dgm:pt modelId="{0FE8CFB1-62F7-4748-A584-3E5CC43CDFE0}" type="pres">
      <dgm:prSet presAssocID="{8A7036F2-D41A-444D-93DB-2C18B5423E52}" presName="node" presStyleLbl="node1" presStyleIdx="2" presStyleCnt="5">
        <dgm:presLayoutVars>
          <dgm:bulletEnabled val="1"/>
        </dgm:presLayoutVars>
      </dgm:prSet>
      <dgm:spPr/>
    </dgm:pt>
    <dgm:pt modelId="{DADD4143-F859-6E44-9FD6-75446971CE8B}" type="pres">
      <dgm:prSet presAssocID="{3FEFAFAB-5AAA-2B49-9472-5F931342B682}" presName="sibTrans" presStyleCnt="0"/>
      <dgm:spPr/>
    </dgm:pt>
    <dgm:pt modelId="{40963CE0-2BA7-E14D-9885-F07D79D301A8}" type="pres">
      <dgm:prSet presAssocID="{A7B1C25F-5A3E-5547-AAEC-A7DD05941ED7}" presName="node" presStyleLbl="node1" presStyleIdx="3" presStyleCnt="5">
        <dgm:presLayoutVars>
          <dgm:bulletEnabled val="1"/>
        </dgm:presLayoutVars>
      </dgm:prSet>
      <dgm:spPr/>
    </dgm:pt>
    <dgm:pt modelId="{12067B9D-BF81-B849-86B0-23CB06436F9A}" type="pres">
      <dgm:prSet presAssocID="{F985B4C3-B24D-0145-99AE-E73FCECB14CB}" presName="sibTrans" presStyleCnt="0"/>
      <dgm:spPr/>
    </dgm:pt>
    <dgm:pt modelId="{94B47245-2615-4244-8A0F-106E3ACF0511}" type="pres">
      <dgm:prSet presAssocID="{92EEBBE4-6F19-164B-830F-454D14E20FC7}" presName="node" presStyleLbl="node1" presStyleIdx="4" presStyleCnt="5">
        <dgm:presLayoutVars>
          <dgm:bulletEnabled val="1"/>
        </dgm:presLayoutVars>
      </dgm:prSet>
      <dgm:spPr/>
    </dgm:pt>
  </dgm:ptLst>
  <dgm:cxnLst>
    <dgm:cxn modelId="{BEFC9E03-7667-CB42-BEC7-4DA84D3AEA0A}" srcId="{2185D453-6172-1543-A910-FDE0E5A2B073}" destId="{F2FD032F-CD09-9D4C-BC28-6B242F5ECA10}" srcOrd="0" destOrd="0" parTransId="{D02F86B9-9893-6648-B67C-D6EAA9154DBC}" sibTransId="{002113B0-3481-5B47-A71B-30BCFE051F6D}"/>
    <dgm:cxn modelId="{26467737-EE09-F040-B85E-840FE0D66032}" type="presOf" srcId="{92EEBBE4-6F19-164B-830F-454D14E20FC7}" destId="{94B47245-2615-4244-8A0F-106E3ACF0511}" srcOrd="0" destOrd="0" presId="urn:microsoft.com/office/officeart/2005/8/layout/default"/>
    <dgm:cxn modelId="{0AB2CF40-D8D6-0B4C-8BD8-45F7967AFE27}" type="presOf" srcId="{F2FD032F-CD09-9D4C-BC28-6B242F5ECA10}" destId="{BDB78AD9-BA78-A04D-A4CA-2489E9D0B614}" srcOrd="0" destOrd="0" presId="urn:microsoft.com/office/officeart/2005/8/layout/default"/>
    <dgm:cxn modelId="{6DA2C84A-5892-F442-B22D-10FE81D6F45E}" type="presOf" srcId="{A7B1C25F-5A3E-5547-AAEC-A7DD05941ED7}" destId="{40963CE0-2BA7-E14D-9885-F07D79D301A8}" srcOrd="0" destOrd="0" presId="urn:microsoft.com/office/officeart/2005/8/layout/default"/>
    <dgm:cxn modelId="{CE423D7D-2C7A-4A4C-A28D-CCAA9901C9E6}" srcId="{2185D453-6172-1543-A910-FDE0E5A2B073}" destId="{92EEBBE4-6F19-164B-830F-454D14E20FC7}" srcOrd="4" destOrd="0" parTransId="{601C7399-8CDD-5249-9DEE-83043C69E943}" sibTransId="{A339D0AA-F8DD-254A-B90B-178AA6E7AD36}"/>
    <dgm:cxn modelId="{09F04E8D-7726-DE4F-BAC0-397A7EABD333}" type="presOf" srcId="{8A7036F2-D41A-444D-93DB-2C18B5423E52}" destId="{0FE8CFB1-62F7-4748-A584-3E5CC43CDFE0}" srcOrd="0" destOrd="0" presId="urn:microsoft.com/office/officeart/2005/8/layout/default"/>
    <dgm:cxn modelId="{ACA2E995-B630-8F49-9EE3-AD8812262427}" srcId="{2185D453-6172-1543-A910-FDE0E5A2B073}" destId="{A7B1C25F-5A3E-5547-AAEC-A7DD05941ED7}" srcOrd="3" destOrd="0" parTransId="{BFAC4280-B937-334D-8C91-5E2EF0D94220}" sibTransId="{F985B4C3-B24D-0145-99AE-E73FCECB14CB}"/>
    <dgm:cxn modelId="{77B01F9E-FD89-D248-BE90-CC810424535C}" type="presOf" srcId="{2185D453-6172-1543-A910-FDE0E5A2B073}" destId="{83C89181-98C6-EC43-9B26-5A4B6821C2E4}" srcOrd="0" destOrd="0" presId="urn:microsoft.com/office/officeart/2005/8/layout/default"/>
    <dgm:cxn modelId="{55F9E1BF-4485-FA4B-AF45-610623EE81BC}" srcId="{2185D453-6172-1543-A910-FDE0E5A2B073}" destId="{7E1B52D9-F020-2D42-8DFE-78037168E6A6}" srcOrd="1" destOrd="0" parTransId="{18838BCB-3DED-2245-8386-B42476723CEC}" sibTransId="{CEAA73E0-A9FE-0C46-AF42-311DBAE8DC83}"/>
    <dgm:cxn modelId="{D438D2C5-4186-0E44-8342-81CD6B3B71D5}" type="presOf" srcId="{7E1B52D9-F020-2D42-8DFE-78037168E6A6}" destId="{3EE1FFBA-949D-0741-A250-20E199073488}" srcOrd="0" destOrd="0" presId="urn:microsoft.com/office/officeart/2005/8/layout/default"/>
    <dgm:cxn modelId="{E88338ED-CF5F-0246-93F0-3FEFE715FFD3}" srcId="{2185D453-6172-1543-A910-FDE0E5A2B073}" destId="{8A7036F2-D41A-444D-93DB-2C18B5423E52}" srcOrd="2" destOrd="0" parTransId="{616EA6BC-EDC4-1245-AC47-9DE4F2EB34A2}" sibTransId="{3FEFAFAB-5AAA-2B49-9472-5F931342B682}"/>
    <dgm:cxn modelId="{B989B2B0-25F4-C344-8E8C-EDF616BB4D10}" type="presParOf" srcId="{83C89181-98C6-EC43-9B26-5A4B6821C2E4}" destId="{BDB78AD9-BA78-A04D-A4CA-2489E9D0B614}" srcOrd="0" destOrd="0" presId="urn:microsoft.com/office/officeart/2005/8/layout/default"/>
    <dgm:cxn modelId="{80449E69-1788-5E44-8955-C6281D2C1052}" type="presParOf" srcId="{83C89181-98C6-EC43-9B26-5A4B6821C2E4}" destId="{D9DCFF30-6146-224E-961C-AFD74C428C6E}" srcOrd="1" destOrd="0" presId="urn:microsoft.com/office/officeart/2005/8/layout/default"/>
    <dgm:cxn modelId="{359DCD4D-7691-C740-84DA-D86E3055DF13}" type="presParOf" srcId="{83C89181-98C6-EC43-9B26-5A4B6821C2E4}" destId="{3EE1FFBA-949D-0741-A250-20E199073488}" srcOrd="2" destOrd="0" presId="urn:microsoft.com/office/officeart/2005/8/layout/default"/>
    <dgm:cxn modelId="{C7CF4E2A-ACA1-D541-A697-939FF5452770}" type="presParOf" srcId="{83C89181-98C6-EC43-9B26-5A4B6821C2E4}" destId="{3810FF13-AEAD-FA49-A6E8-CDB91E1AD841}" srcOrd="3" destOrd="0" presId="urn:microsoft.com/office/officeart/2005/8/layout/default"/>
    <dgm:cxn modelId="{8CF14605-C0CA-EC4B-9FA4-05428DB6E7FD}" type="presParOf" srcId="{83C89181-98C6-EC43-9B26-5A4B6821C2E4}" destId="{0FE8CFB1-62F7-4748-A584-3E5CC43CDFE0}" srcOrd="4" destOrd="0" presId="urn:microsoft.com/office/officeart/2005/8/layout/default"/>
    <dgm:cxn modelId="{93038B67-5864-0248-97D7-FE11F4F8F3D5}" type="presParOf" srcId="{83C89181-98C6-EC43-9B26-5A4B6821C2E4}" destId="{DADD4143-F859-6E44-9FD6-75446971CE8B}" srcOrd="5" destOrd="0" presId="urn:microsoft.com/office/officeart/2005/8/layout/default"/>
    <dgm:cxn modelId="{D94C1C27-4B93-EA44-9983-4BCBE9550BD6}" type="presParOf" srcId="{83C89181-98C6-EC43-9B26-5A4B6821C2E4}" destId="{40963CE0-2BA7-E14D-9885-F07D79D301A8}" srcOrd="6" destOrd="0" presId="urn:microsoft.com/office/officeart/2005/8/layout/default"/>
    <dgm:cxn modelId="{914F96AD-FF8A-DA4F-A066-B73C2C03D777}" type="presParOf" srcId="{83C89181-98C6-EC43-9B26-5A4B6821C2E4}" destId="{12067B9D-BF81-B849-86B0-23CB06436F9A}" srcOrd="7" destOrd="0" presId="urn:microsoft.com/office/officeart/2005/8/layout/default"/>
    <dgm:cxn modelId="{6495336C-7F11-FF4C-8066-6E6790401952}" type="presParOf" srcId="{83C89181-98C6-EC43-9B26-5A4B6821C2E4}" destId="{94B47245-2615-4244-8A0F-106E3ACF051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FDDBB-5D42-6E4B-ADBC-8BB3DACEB39D}" type="doc">
      <dgm:prSet loTypeId="urn:microsoft.com/office/officeart/2005/8/layout/default" loCatId="" qsTypeId="urn:microsoft.com/office/officeart/2005/8/quickstyle/3d5" qsCatId="3D" csTypeId="urn:microsoft.com/office/officeart/2005/8/colors/accent5_5" csCatId="accent5" phldr="1"/>
      <dgm:spPr/>
      <dgm:t>
        <a:bodyPr/>
        <a:lstStyle/>
        <a:p>
          <a:endParaRPr lang="tr-TR"/>
        </a:p>
      </dgm:t>
    </dgm:pt>
    <dgm:pt modelId="{B51D81C1-7E59-7847-880D-0821E3DEDA45}">
      <dgm:prSet phldrT="[Metin]"/>
      <dgm:spPr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tr-TR" dirty="0"/>
            <a:t>PLAY</a:t>
          </a:r>
        </a:p>
      </dgm:t>
    </dgm:pt>
    <dgm:pt modelId="{0E4B6255-A980-FD40-A620-2A5BAEEC9E9E}" type="parTrans" cxnId="{460CCAF7-F5A8-4B42-AA59-9D678B8B8D94}">
      <dgm:prSet/>
      <dgm:spPr/>
      <dgm:t>
        <a:bodyPr/>
        <a:lstStyle/>
        <a:p>
          <a:endParaRPr lang="tr-TR"/>
        </a:p>
      </dgm:t>
    </dgm:pt>
    <dgm:pt modelId="{7F1A2E27-9809-8F41-8EFA-42A47DEF5D93}" type="sibTrans" cxnId="{460CCAF7-F5A8-4B42-AA59-9D678B8B8D94}">
      <dgm:prSet/>
      <dgm:spPr/>
      <dgm:t>
        <a:bodyPr/>
        <a:lstStyle/>
        <a:p>
          <a:endParaRPr lang="tr-TR"/>
        </a:p>
      </dgm:t>
    </dgm:pt>
    <dgm:pt modelId="{873A4B98-2E9E-9B4B-9315-2DFA8D707B7A}">
      <dgm:prSet phldrT="[Metin]"/>
      <dgm:spPr/>
      <dgm:t>
        <a:bodyPr/>
        <a:lstStyle/>
        <a:p>
          <a:r>
            <a:rPr lang="tr-TR" dirty="0"/>
            <a:t>SHOP</a:t>
          </a:r>
        </a:p>
      </dgm:t>
    </dgm:pt>
    <dgm:pt modelId="{FC99102E-22CB-D748-8BB1-7EA8F3FE9EE0}" type="parTrans" cxnId="{B822982D-7C3D-174B-A3D7-A0AC0F10EB9D}">
      <dgm:prSet/>
      <dgm:spPr/>
      <dgm:t>
        <a:bodyPr/>
        <a:lstStyle/>
        <a:p>
          <a:endParaRPr lang="tr-TR"/>
        </a:p>
      </dgm:t>
    </dgm:pt>
    <dgm:pt modelId="{47669537-1AEC-EB44-8FB0-5693912E99B5}" type="sibTrans" cxnId="{B822982D-7C3D-174B-A3D7-A0AC0F10EB9D}">
      <dgm:prSet/>
      <dgm:spPr/>
      <dgm:t>
        <a:bodyPr/>
        <a:lstStyle/>
        <a:p>
          <a:endParaRPr lang="tr-TR"/>
        </a:p>
      </dgm:t>
    </dgm:pt>
    <dgm:pt modelId="{E3E39741-9888-CE42-9EA9-7650DCF58BDF}">
      <dgm:prSet phldrT="[Metin]"/>
      <dgm:spPr/>
      <dgm:t>
        <a:bodyPr/>
        <a:lstStyle/>
        <a:p>
          <a:r>
            <a:rPr lang="tr-TR" dirty="0"/>
            <a:t>MAIN MENU</a:t>
          </a:r>
        </a:p>
      </dgm:t>
    </dgm:pt>
    <dgm:pt modelId="{91472384-C7B2-7F41-A700-ED8DD04222AA}" type="parTrans" cxnId="{20624517-666D-A348-ADB8-B6C6924D04A2}">
      <dgm:prSet/>
      <dgm:spPr/>
      <dgm:t>
        <a:bodyPr/>
        <a:lstStyle/>
        <a:p>
          <a:endParaRPr lang="tr-TR"/>
        </a:p>
      </dgm:t>
    </dgm:pt>
    <dgm:pt modelId="{95AD5F6E-2712-5C49-917C-BEA976BD102E}" type="sibTrans" cxnId="{20624517-666D-A348-ADB8-B6C6924D04A2}">
      <dgm:prSet/>
      <dgm:spPr/>
      <dgm:t>
        <a:bodyPr/>
        <a:lstStyle/>
        <a:p>
          <a:endParaRPr lang="tr-TR"/>
        </a:p>
      </dgm:t>
    </dgm:pt>
    <dgm:pt modelId="{FE755DEF-4D06-8D43-9F15-6EC14363C167}">
      <dgm:prSet/>
      <dgm:spPr/>
      <dgm:t>
        <a:bodyPr/>
        <a:lstStyle/>
        <a:p>
          <a:r>
            <a:rPr lang="tr-TR" dirty="0"/>
            <a:t>SCORES</a:t>
          </a:r>
        </a:p>
      </dgm:t>
    </dgm:pt>
    <dgm:pt modelId="{C15C6457-B5C1-E94F-AA74-472446952ED6}" type="parTrans" cxnId="{A865E1B9-A799-C44E-B268-D28BBF94F69A}">
      <dgm:prSet/>
      <dgm:spPr/>
      <dgm:t>
        <a:bodyPr/>
        <a:lstStyle/>
        <a:p>
          <a:endParaRPr lang="tr-TR"/>
        </a:p>
      </dgm:t>
    </dgm:pt>
    <dgm:pt modelId="{280DFB11-9AF4-D44E-AD57-96434AD0B20E}" type="sibTrans" cxnId="{A865E1B9-A799-C44E-B268-D28BBF94F69A}">
      <dgm:prSet/>
      <dgm:spPr/>
      <dgm:t>
        <a:bodyPr/>
        <a:lstStyle/>
        <a:p>
          <a:endParaRPr lang="tr-TR"/>
        </a:p>
      </dgm:t>
    </dgm:pt>
    <dgm:pt modelId="{1795F21E-B4CA-1C47-84E2-5D24EC96BF57}" type="pres">
      <dgm:prSet presAssocID="{0AFFDDBB-5D42-6E4B-ADBC-8BB3DACEB39D}" presName="diagram" presStyleCnt="0">
        <dgm:presLayoutVars>
          <dgm:dir/>
          <dgm:resizeHandles val="exact"/>
        </dgm:presLayoutVars>
      </dgm:prSet>
      <dgm:spPr/>
    </dgm:pt>
    <dgm:pt modelId="{3F08D8FB-0FBF-1C4C-A017-203E401BDAFD}" type="pres">
      <dgm:prSet presAssocID="{B51D81C1-7E59-7847-880D-0821E3DEDA45}" presName="node" presStyleLbl="node1" presStyleIdx="0" presStyleCnt="4">
        <dgm:presLayoutVars>
          <dgm:bulletEnabled val="1"/>
        </dgm:presLayoutVars>
      </dgm:prSet>
      <dgm:spPr/>
    </dgm:pt>
    <dgm:pt modelId="{F9B7AAFD-8D68-F74F-84F0-35ED0304EB87}" type="pres">
      <dgm:prSet presAssocID="{7F1A2E27-9809-8F41-8EFA-42A47DEF5D93}" presName="sibTrans" presStyleCnt="0"/>
      <dgm:spPr/>
    </dgm:pt>
    <dgm:pt modelId="{5D5233ED-7545-B04B-9C13-263AB609799B}" type="pres">
      <dgm:prSet presAssocID="{873A4B98-2E9E-9B4B-9315-2DFA8D707B7A}" presName="node" presStyleLbl="node1" presStyleIdx="1" presStyleCnt="4">
        <dgm:presLayoutVars>
          <dgm:bulletEnabled val="1"/>
        </dgm:presLayoutVars>
      </dgm:prSet>
      <dgm:spPr/>
    </dgm:pt>
    <dgm:pt modelId="{4FE68D9F-ED6E-9A40-B22E-3A2EA1254C0D}" type="pres">
      <dgm:prSet presAssocID="{47669537-1AEC-EB44-8FB0-5693912E99B5}" presName="sibTrans" presStyleCnt="0"/>
      <dgm:spPr/>
    </dgm:pt>
    <dgm:pt modelId="{1870EC9D-087C-8240-953C-6CF41D2B5120}" type="pres">
      <dgm:prSet presAssocID="{FE755DEF-4D06-8D43-9F15-6EC14363C167}" presName="node" presStyleLbl="node1" presStyleIdx="2" presStyleCnt="4" custLinFactNeighborX="-741" custLinFactNeighborY="1131">
        <dgm:presLayoutVars>
          <dgm:bulletEnabled val="1"/>
        </dgm:presLayoutVars>
      </dgm:prSet>
      <dgm:spPr/>
    </dgm:pt>
    <dgm:pt modelId="{A43FFEE4-1C74-DD40-8A91-E10CED65DC21}" type="pres">
      <dgm:prSet presAssocID="{280DFB11-9AF4-D44E-AD57-96434AD0B20E}" presName="sibTrans" presStyleCnt="0"/>
      <dgm:spPr/>
    </dgm:pt>
    <dgm:pt modelId="{5847607C-FED0-F54E-A69F-6056767ABF01}" type="pres">
      <dgm:prSet presAssocID="{E3E39741-9888-CE42-9EA9-7650DCF58BDF}" presName="node" presStyleLbl="node1" presStyleIdx="3" presStyleCnt="4">
        <dgm:presLayoutVars>
          <dgm:bulletEnabled val="1"/>
        </dgm:presLayoutVars>
      </dgm:prSet>
      <dgm:spPr/>
    </dgm:pt>
  </dgm:ptLst>
  <dgm:cxnLst>
    <dgm:cxn modelId="{20624517-666D-A348-ADB8-B6C6924D04A2}" srcId="{0AFFDDBB-5D42-6E4B-ADBC-8BB3DACEB39D}" destId="{E3E39741-9888-CE42-9EA9-7650DCF58BDF}" srcOrd="3" destOrd="0" parTransId="{91472384-C7B2-7F41-A700-ED8DD04222AA}" sibTransId="{95AD5F6E-2712-5C49-917C-BEA976BD102E}"/>
    <dgm:cxn modelId="{B822982D-7C3D-174B-A3D7-A0AC0F10EB9D}" srcId="{0AFFDDBB-5D42-6E4B-ADBC-8BB3DACEB39D}" destId="{873A4B98-2E9E-9B4B-9315-2DFA8D707B7A}" srcOrd="1" destOrd="0" parTransId="{FC99102E-22CB-D748-8BB1-7EA8F3FE9EE0}" sibTransId="{47669537-1AEC-EB44-8FB0-5693912E99B5}"/>
    <dgm:cxn modelId="{9E01FD37-B945-494F-9BDA-9309746A892A}" type="presOf" srcId="{E3E39741-9888-CE42-9EA9-7650DCF58BDF}" destId="{5847607C-FED0-F54E-A69F-6056767ABF01}" srcOrd="0" destOrd="0" presId="urn:microsoft.com/office/officeart/2005/8/layout/default"/>
    <dgm:cxn modelId="{A865E1B9-A799-C44E-B268-D28BBF94F69A}" srcId="{0AFFDDBB-5D42-6E4B-ADBC-8BB3DACEB39D}" destId="{FE755DEF-4D06-8D43-9F15-6EC14363C167}" srcOrd="2" destOrd="0" parTransId="{C15C6457-B5C1-E94F-AA74-472446952ED6}" sibTransId="{280DFB11-9AF4-D44E-AD57-96434AD0B20E}"/>
    <dgm:cxn modelId="{4BE9D5C4-9774-0740-B01D-9AA26C65A54F}" type="presOf" srcId="{B51D81C1-7E59-7847-880D-0821E3DEDA45}" destId="{3F08D8FB-0FBF-1C4C-A017-203E401BDAFD}" srcOrd="0" destOrd="0" presId="urn:microsoft.com/office/officeart/2005/8/layout/default"/>
    <dgm:cxn modelId="{E04404D3-F60E-6B40-8263-DD32B7C43284}" type="presOf" srcId="{873A4B98-2E9E-9B4B-9315-2DFA8D707B7A}" destId="{5D5233ED-7545-B04B-9C13-263AB609799B}" srcOrd="0" destOrd="0" presId="urn:microsoft.com/office/officeart/2005/8/layout/default"/>
    <dgm:cxn modelId="{DD3DF5D3-E8C2-444F-AB59-906CBBFAE3DF}" type="presOf" srcId="{0AFFDDBB-5D42-6E4B-ADBC-8BB3DACEB39D}" destId="{1795F21E-B4CA-1C47-84E2-5D24EC96BF57}" srcOrd="0" destOrd="0" presId="urn:microsoft.com/office/officeart/2005/8/layout/default"/>
    <dgm:cxn modelId="{D38430E6-9A91-4345-93B5-EA043FC0F1AE}" type="presOf" srcId="{FE755DEF-4D06-8D43-9F15-6EC14363C167}" destId="{1870EC9D-087C-8240-953C-6CF41D2B5120}" srcOrd="0" destOrd="0" presId="urn:microsoft.com/office/officeart/2005/8/layout/default"/>
    <dgm:cxn modelId="{460CCAF7-F5A8-4B42-AA59-9D678B8B8D94}" srcId="{0AFFDDBB-5D42-6E4B-ADBC-8BB3DACEB39D}" destId="{B51D81C1-7E59-7847-880D-0821E3DEDA45}" srcOrd="0" destOrd="0" parTransId="{0E4B6255-A980-FD40-A620-2A5BAEEC9E9E}" sibTransId="{7F1A2E27-9809-8F41-8EFA-42A47DEF5D93}"/>
    <dgm:cxn modelId="{E3EEEF24-9353-7E48-A67D-3DD86EE5636F}" type="presParOf" srcId="{1795F21E-B4CA-1C47-84E2-5D24EC96BF57}" destId="{3F08D8FB-0FBF-1C4C-A017-203E401BDAFD}" srcOrd="0" destOrd="0" presId="urn:microsoft.com/office/officeart/2005/8/layout/default"/>
    <dgm:cxn modelId="{0A4F3E48-DFF9-AC4B-B1E9-B21ED482E7D9}" type="presParOf" srcId="{1795F21E-B4CA-1C47-84E2-5D24EC96BF57}" destId="{F9B7AAFD-8D68-F74F-84F0-35ED0304EB87}" srcOrd="1" destOrd="0" presId="urn:microsoft.com/office/officeart/2005/8/layout/default"/>
    <dgm:cxn modelId="{72C3AC3D-BA45-B24C-8C2D-167DB69CD601}" type="presParOf" srcId="{1795F21E-B4CA-1C47-84E2-5D24EC96BF57}" destId="{5D5233ED-7545-B04B-9C13-263AB609799B}" srcOrd="2" destOrd="0" presId="urn:microsoft.com/office/officeart/2005/8/layout/default"/>
    <dgm:cxn modelId="{EDDFBAC7-E2A1-384E-92EB-89C33D5F0B14}" type="presParOf" srcId="{1795F21E-B4CA-1C47-84E2-5D24EC96BF57}" destId="{4FE68D9F-ED6E-9A40-B22E-3A2EA1254C0D}" srcOrd="3" destOrd="0" presId="urn:microsoft.com/office/officeart/2005/8/layout/default"/>
    <dgm:cxn modelId="{34F4586C-C7E9-274B-9D9C-C0C83BDF4CEE}" type="presParOf" srcId="{1795F21E-B4CA-1C47-84E2-5D24EC96BF57}" destId="{1870EC9D-087C-8240-953C-6CF41D2B5120}" srcOrd="4" destOrd="0" presId="urn:microsoft.com/office/officeart/2005/8/layout/default"/>
    <dgm:cxn modelId="{7946344C-5BD7-EA48-9A2D-E5430673B164}" type="presParOf" srcId="{1795F21E-B4CA-1C47-84E2-5D24EC96BF57}" destId="{A43FFEE4-1C74-DD40-8A91-E10CED65DC21}" srcOrd="5" destOrd="0" presId="urn:microsoft.com/office/officeart/2005/8/layout/default"/>
    <dgm:cxn modelId="{DBD914D5-9095-904D-B51F-801E977746B1}" type="presParOf" srcId="{1795F21E-B4CA-1C47-84E2-5D24EC96BF57}" destId="{5847607C-FED0-F54E-A69F-6056767ABF01}" srcOrd="6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CBEE51-4A04-464A-ADD4-9BEFEA53200D}" type="doc">
      <dgm:prSet loTypeId="urn:microsoft.com/office/officeart/2005/8/layout/default" loCatId="" qsTypeId="urn:microsoft.com/office/officeart/2005/8/quickstyle/3d5" qsCatId="3D" csTypeId="urn:microsoft.com/office/officeart/2005/8/colors/accent1_5" csCatId="accent1" phldr="1"/>
      <dgm:spPr/>
      <dgm:t>
        <a:bodyPr/>
        <a:lstStyle/>
        <a:p>
          <a:endParaRPr lang="tr-TR"/>
        </a:p>
      </dgm:t>
    </dgm:pt>
    <dgm:pt modelId="{83255E0D-E51D-594A-A3A1-173752EB24D8}">
      <dgm:prSet phldrT="[Metin]"/>
      <dgm:spPr/>
      <dgm:t>
        <a:bodyPr/>
        <a:lstStyle/>
        <a:p>
          <a:r>
            <a:rPr lang="tr-TR" dirty="0"/>
            <a:t>PLAY</a:t>
          </a:r>
        </a:p>
      </dgm:t>
    </dgm:pt>
    <dgm:pt modelId="{418D364A-BB9A-6D49-83EB-C94AD4A8F874}" type="parTrans" cxnId="{684A6860-D0F9-9742-9FC4-CB10542395CF}">
      <dgm:prSet/>
      <dgm:spPr/>
      <dgm:t>
        <a:bodyPr/>
        <a:lstStyle/>
        <a:p>
          <a:endParaRPr lang="tr-TR"/>
        </a:p>
      </dgm:t>
    </dgm:pt>
    <dgm:pt modelId="{FFA19C76-9A9D-8B4E-B047-52F0E6AAC60A}" type="sibTrans" cxnId="{684A6860-D0F9-9742-9FC4-CB10542395CF}">
      <dgm:prSet/>
      <dgm:spPr/>
      <dgm:t>
        <a:bodyPr/>
        <a:lstStyle/>
        <a:p>
          <a:endParaRPr lang="tr-TR"/>
        </a:p>
      </dgm:t>
    </dgm:pt>
    <dgm:pt modelId="{FC6B294E-C402-EA42-83E4-46F1C5614965}">
      <dgm:prSet phldrT="[Metin]"/>
      <dgm:spPr/>
      <dgm:t>
        <a:bodyPr/>
        <a:lstStyle/>
        <a:p>
          <a:r>
            <a:rPr lang="tr-TR" dirty="0"/>
            <a:t>STATS</a:t>
          </a:r>
        </a:p>
      </dgm:t>
    </dgm:pt>
    <dgm:pt modelId="{77D9448A-7E60-644E-A437-0E5339E27C02}" type="parTrans" cxnId="{EE964B9D-6ABA-3741-A2C2-B21AF29C3F49}">
      <dgm:prSet/>
      <dgm:spPr/>
      <dgm:t>
        <a:bodyPr/>
        <a:lstStyle/>
        <a:p>
          <a:endParaRPr lang="tr-TR"/>
        </a:p>
      </dgm:t>
    </dgm:pt>
    <dgm:pt modelId="{5FAA6D54-D285-8E47-9322-A6CD39870663}" type="sibTrans" cxnId="{EE964B9D-6ABA-3741-A2C2-B21AF29C3F49}">
      <dgm:prSet/>
      <dgm:spPr/>
      <dgm:t>
        <a:bodyPr/>
        <a:lstStyle/>
        <a:p>
          <a:endParaRPr lang="tr-TR"/>
        </a:p>
      </dgm:t>
    </dgm:pt>
    <dgm:pt modelId="{3DB448E1-7FC6-714F-92BB-FD555ACF8824}">
      <dgm:prSet phldrT="[Metin]"/>
      <dgm:spPr/>
      <dgm:t>
        <a:bodyPr/>
        <a:lstStyle/>
        <a:p>
          <a:r>
            <a:rPr lang="tr-TR" dirty="0"/>
            <a:t>MAIN MENU</a:t>
          </a:r>
        </a:p>
      </dgm:t>
    </dgm:pt>
    <dgm:pt modelId="{7A786417-46E8-A64D-BFFA-09FA242BDAA2}" type="parTrans" cxnId="{DFE44A14-B81B-9C4A-A518-A739A7CEBFD2}">
      <dgm:prSet/>
      <dgm:spPr/>
      <dgm:t>
        <a:bodyPr/>
        <a:lstStyle/>
        <a:p>
          <a:endParaRPr lang="tr-TR"/>
        </a:p>
      </dgm:t>
    </dgm:pt>
    <dgm:pt modelId="{9D7541FF-20BB-A34C-B93A-1332B1104804}" type="sibTrans" cxnId="{DFE44A14-B81B-9C4A-A518-A739A7CEBFD2}">
      <dgm:prSet/>
      <dgm:spPr/>
      <dgm:t>
        <a:bodyPr/>
        <a:lstStyle/>
        <a:p>
          <a:endParaRPr lang="tr-TR"/>
        </a:p>
      </dgm:t>
    </dgm:pt>
    <dgm:pt modelId="{20ED98B9-67AB-8D43-BEE1-BD312DE1E86D}" type="pres">
      <dgm:prSet presAssocID="{79CBEE51-4A04-464A-ADD4-9BEFEA53200D}" presName="diagram" presStyleCnt="0">
        <dgm:presLayoutVars>
          <dgm:dir/>
          <dgm:resizeHandles val="exact"/>
        </dgm:presLayoutVars>
      </dgm:prSet>
      <dgm:spPr/>
    </dgm:pt>
    <dgm:pt modelId="{C69CCE89-B534-E344-A230-0E816B368FCD}" type="pres">
      <dgm:prSet presAssocID="{83255E0D-E51D-594A-A3A1-173752EB24D8}" presName="node" presStyleLbl="node1" presStyleIdx="0" presStyleCnt="3">
        <dgm:presLayoutVars>
          <dgm:bulletEnabled val="1"/>
        </dgm:presLayoutVars>
      </dgm:prSet>
      <dgm:spPr/>
    </dgm:pt>
    <dgm:pt modelId="{B163DAE3-3D2E-A246-8F27-53AE9E2F4D27}" type="pres">
      <dgm:prSet presAssocID="{FFA19C76-9A9D-8B4E-B047-52F0E6AAC60A}" presName="sibTrans" presStyleCnt="0"/>
      <dgm:spPr/>
    </dgm:pt>
    <dgm:pt modelId="{65A3E94A-0129-E74E-949B-8A9C437727A2}" type="pres">
      <dgm:prSet presAssocID="{FC6B294E-C402-EA42-83E4-46F1C5614965}" presName="node" presStyleLbl="node1" presStyleIdx="1" presStyleCnt="3">
        <dgm:presLayoutVars>
          <dgm:bulletEnabled val="1"/>
        </dgm:presLayoutVars>
      </dgm:prSet>
      <dgm:spPr/>
    </dgm:pt>
    <dgm:pt modelId="{710EDE23-69B7-954E-9B23-5DDBDBBFC2FA}" type="pres">
      <dgm:prSet presAssocID="{5FAA6D54-D285-8E47-9322-A6CD39870663}" presName="sibTrans" presStyleCnt="0"/>
      <dgm:spPr/>
    </dgm:pt>
    <dgm:pt modelId="{B7C1F239-AC32-D24B-865F-A22FD9023420}" type="pres">
      <dgm:prSet presAssocID="{3DB448E1-7FC6-714F-92BB-FD555ACF8824}" presName="node" presStyleLbl="node1" presStyleIdx="2" presStyleCnt="3">
        <dgm:presLayoutVars>
          <dgm:bulletEnabled val="1"/>
        </dgm:presLayoutVars>
      </dgm:prSet>
      <dgm:spPr/>
    </dgm:pt>
  </dgm:ptLst>
  <dgm:cxnLst>
    <dgm:cxn modelId="{DFE44A14-B81B-9C4A-A518-A739A7CEBFD2}" srcId="{79CBEE51-4A04-464A-ADD4-9BEFEA53200D}" destId="{3DB448E1-7FC6-714F-92BB-FD555ACF8824}" srcOrd="2" destOrd="0" parTransId="{7A786417-46E8-A64D-BFFA-09FA242BDAA2}" sibTransId="{9D7541FF-20BB-A34C-B93A-1332B1104804}"/>
    <dgm:cxn modelId="{BFD67319-2498-4143-B224-AD6E5F31D0FC}" type="presOf" srcId="{83255E0D-E51D-594A-A3A1-173752EB24D8}" destId="{C69CCE89-B534-E344-A230-0E816B368FCD}" srcOrd="0" destOrd="0" presId="urn:microsoft.com/office/officeart/2005/8/layout/default"/>
    <dgm:cxn modelId="{780D0D40-70DA-094F-A50B-3492496E1FBD}" type="presOf" srcId="{3DB448E1-7FC6-714F-92BB-FD555ACF8824}" destId="{B7C1F239-AC32-D24B-865F-A22FD9023420}" srcOrd="0" destOrd="0" presId="urn:microsoft.com/office/officeart/2005/8/layout/default"/>
    <dgm:cxn modelId="{684A6860-D0F9-9742-9FC4-CB10542395CF}" srcId="{79CBEE51-4A04-464A-ADD4-9BEFEA53200D}" destId="{83255E0D-E51D-594A-A3A1-173752EB24D8}" srcOrd="0" destOrd="0" parTransId="{418D364A-BB9A-6D49-83EB-C94AD4A8F874}" sibTransId="{FFA19C76-9A9D-8B4E-B047-52F0E6AAC60A}"/>
    <dgm:cxn modelId="{EE964B9D-6ABA-3741-A2C2-B21AF29C3F49}" srcId="{79CBEE51-4A04-464A-ADD4-9BEFEA53200D}" destId="{FC6B294E-C402-EA42-83E4-46F1C5614965}" srcOrd="1" destOrd="0" parTransId="{77D9448A-7E60-644E-A437-0E5339E27C02}" sibTransId="{5FAA6D54-D285-8E47-9322-A6CD39870663}"/>
    <dgm:cxn modelId="{43B33BB2-CD86-C445-AE93-F4FFD6931958}" type="presOf" srcId="{79CBEE51-4A04-464A-ADD4-9BEFEA53200D}" destId="{20ED98B9-67AB-8D43-BEE1-BD312DE1E86D}" srcOrd="0" destOrd="0" presId="urn:microsoft.com/office/officeart/2005/8/layout/default"/>
    <dgm:cxn modelId="{F4BA92DA-47CC-C245-833A-7987CC84D9F1}" type="presOf" srcId="{FC6B294E-C402-EA42-83E4-46F1C5614965}" destId="{65A3E94A-0129-E74E-949B-8A9C437727A2}" srcOrd="0" destOrd="0" presId="urn:microsoft.com/office/officeart/2005/8/layout/default"/>
    <dgm:cxn modelId="{885BB778-7D2E-544E-92B5-607C1F7D576D}" type="presParOf" srcId="{20ED98B9-67AB-8D43-BEE1-BD312DE1E86D}" destId="{C69CCE89-B534-E344-A230-0E816B368FCD}" srcOrd="0" destOrd="0" presId="urn:microsoft.com/office/officeart/2005/8/layout/default"/>
    <dgm:cxn modelId="{71781570-EBF2-7449-920A-C8FBDC921CDB}" type="presParOf" srcId="{20ED98B9-67AB-8D43-BEE1-BD312DE1E86D}" destId="{B163DAE3-3D2E-A246-8F27-53AE9E2F4D27}" srcOrd="1" destOrd="0" presId="urn:microsoft.com/office/officeart/2005/8/layout/default"/>
    <dgm:cxn modelId="{42E00A61-9A09-DE4A-B029-3B2B7A3C0DB8}" type="presParOf" srcId="{20ED98B9-67AB-8D43-BEE1-BD312DE1E86D}" destId="{65A3E94A-0129-E74E-949B-8A9C437727A2}" srcOrd="2" destOrd="0" presId="urn:microsoft.com/office/officeart/2005/8/layout/default"/>
    <dgm:cxn modelId="{B1C90B64-B391-2243-BC5C-2DA6A1F06F9D}" type="presParOf" srcId="{20ED98B9-67AB-8D43-BEE1-BD312DE1E86D}" destId="{710EDE23-69B7-954E-9B23-5DDBDBBFC2FA}" srcOrd="3" destOrd="0" presId="urn:microsoft.com/office/officeart/2005/8/layout/default"/>
    <dgm:cxn modelId="{41BEE702-87ED-EE44-9A11-AC841AC7C8E9}" type="presParOf" srcId="{20ED98B9-67AB-8D43-BEE1-BD312DE1E86D}" destId="{B7C1F239-AC32-D24B-865F-A22FD902342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542C5-52AB-724B-8CBE-81189199504B}" type="doc">
      <dgm:prSet loTypeId="urn:microsoft.com/office/officeart/2005/8/layout/orgChart1" loCatId="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42C41942-89F2-9F40-920C-C723F2000DCA}">
      <dgm:prSet phldrT="[Metin]"/>
      <dgm:spPr/>
      <dgm:t>
        <a:bodyPr/>
        <a:lstStyle/>
        <a:p>
          <a:r>
            <a:rPr lang="tr-TR" dirty="0">
              <a:latin typeface="American Typewriter" panose="02090604020004020304" pitchFamily="18" charset="0"/>
            </a:rPr>
            <a:t>Game </a:t>
          </a:r>
          <a:r>
            <a:rPr lang="tr-TR" dirty="0" err="1">
              <a:latin typeface="American Typewriter" panose="02090604020004020304" pitchFamily="18" charset="0"/>
            </a:rPr>
            <a:t>Modes</a:t>
          </a:r>
          <a:endParaRPr lang="tr-TR" dirty="0">
            <a:latin typeface="American Typewriter" panose="02090604020004020304" pitchFamily="18" charset="0"/>
          </a:endParaRPr>
        </a:p>
      </dgm:t>
    </dgm:pt>
    <dgm:pt modelId="{5838D55D-EB9B-3D4B-B68B-99362495519C}" type="parTrans" cxnId="{643C5656-8786-C845-A238-49DEC8DC1718}">
      <dgm:prSet/>
      <dgm:spPr/>
      <dgm:t>
        <a:bodyPr/>
        <a:lstStyle/>
        <a:p>
          <a:endParaRPr lang="tr-TR"/>
        </a:p>
      </dgm:t>
    </dgm:pt>
    <dgm:pt modelId="{31C97C36-282C-6D48-87F9-9FA610DED6E1}" type="sibTrans" cxnId="{643C5656-8786-C845-A238-49DEC8DC1718}">
      <dgm:prSet/>
      <dgm:spPr/>
      <dgm:t>
        <a:bodyPr/>
        <a:lstStyle/>
        <a:p>
          <a:endParaRPr lang="tr-TR"/>
        </a:p>
      </dgm:t>
    </dgm:pt>
    <dgm:pt modelId="{F3F84347-6849-4D4F-B114-F1394D335E89}">
      <dgm:prSet phldrT="[Metin]"/>
      <dgm:spPr/>
      <dgm:t>
        <a:bodyPr/>
        <a:lstStyle/>
        <a:p>
          <a:r>
            <a:rPr lang="tr-TR" dirty="0" err="1">
              <a:latin typeface="American Typewriter" panose="02090604020004020304" pitchFamily="18" charset="0"/>
            </a:rPr>
            <a:t>Single</a:t>
          </a:r>
          <a:r>
            <a:rPr lang="tr-TR" dirty="0">
              <a:latin typeface="American Typewriter" panose="02090604020004020304" pitchFamily="18" charset="0"/>
            </a:rPr>
            <a:t> Player </a:t>
          </a:r>
        </a:p>
      </dgm:t>
    </dgm:pt>
    <dgm:pt modelId="{11475900-0648-8D49-BF9B-6D10E720594F}" type="parTrans" cxnId="{A994583D-10F1-EF4D-B51C-16AC510748BC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tr-TR"/>
        </a:p>
      </dgm:t>
    </dgm:pt>
    <dgm:pt modelId="{3BC762F7-1E9E-7A41-8976-82B878E72351}" type="sibTrans" cxnId="{A994583D-10F1-EF4D-B51C-16AC510748BC}">
      <dgm:prSet/>
      <dgm:spPr/>
      <dgm:t>
        <a:bodyPr/>
        <a:lstStyle/>
        <a:p>
          <a:endParaRPr lang="tr-TR"/>
        </a:p>
      </dgm:t>
    </dgm:pt>
    <dgm:pt modelId="{BFFC1BE0-92F4-2646-8A31-93FA02998007}">
      <dgm:prSet phldrT="[Metin]"/>
      <dgm:spPr/>
      <dgm:t>
        <a:bodyPr/>
        <a:lstStyle/>
        <a:p>
          <a:r>
            <a:rPr lang="tr-TR" dirty="0" err="1">
              <a:latin typeface="American Typewriter" panose="02090604020004020304" pitchFamily="18" charset="0"/>
            </a:rPr>
            <a:t>Multiplayer</a:t>
          </a:r>
          <a:endParaRPr lang="tr-TR" dirty="0">
            <a:latin typeface="American Typewriter" panose="02090604020004020304" pitchFamily="18" charset="0"/>
          </a:endParaRPr>
        </a:p>
      </dgm:t>
    </dgm:pt>
    <dgm:pt modelId="{9AC28368-02C0-4F4A-AE68-1A036EE83DD5}" type="parTrans" cxnId="{EF641A83-F4AA-CB4D-B8E5-72B90B148B14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tr-TR"/>
        </a:p>
      </dgm:t>
    </dgm:pt>
    <dgm:pt modelId="{EAFE6FFA-7815-794F-A189-A338D885B18B}" type="sibTrans" cxnId="{EF641A83-F4AA-CB4D-B8E5-72B90B148B14}">
      <dgm:prSet/>
      <dgm:spPr/>
      <dgm:t>
        <a:bodyPr/>
        <a:lstStyle/>
        <a:p>
          <a:endParaRPr lang="tr-TR"/>
        </a:p>
      </dgm:t>
    </dgm:pt>
    <dgm:pt modelId="{ADE11030-6443-E342-9F7B-FDB30A03DA68}" type="pres">
      <dgm:prSet presAssocID="{864542C5-52AB-724B-8CBE-8118919950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6E3514-5934-D347-8EC5-EBBA8029D892}" type="pres">
      <dgm:prSet presAssocID="{42C41942-89F2-9F40-920C-C723F2000DCA}" presName="hierRoot1" presStyleCnt="0">
        <dgm:presLayoutVars>
          <dgm:hierBranch val="init"/>
        </dgm:presLayoutVars>
      </dgm:prSet>
      <dgm:spPr/>
    </dgm:pt>
    <dgm:pt modelId="{991B3DC7-EE19-7246-AA16-DCAA6FEC3C3E}" type="pres">
      <dgm:prSet presAssocID="{42C41942-89F2-9F40-920C-C723F2000DCA}" presName="rootComposite1" presStyleCnt="0"/>
      <dgm:spPr/>
    </dgm:pt>
    <dgm:pt modelId="{77189632-96F2-3C47-A3DB-8F4D6775C5ED}" type="pres">
      <dgm:prSet presAssocID="{42C41942-89F2-9F40-920C-C723F2000DCA}" presName="rootText1" presStyleLbl="node0" presStyleIdx="0" presStyleCnt="1" custLinFactNeighborY="-58980">
        <dgm:presLayoutVars>
          <dgm:chPref val="3"/>
        </dgm:presLayoutVars>
      </dgm:prSet>
      <dgm:spPr/>
    </dgm:pt>
    <dgm:pt modelId="{E575FC69-FB9E-D343-9C26-50C717A55389}" type="pres">
      <dgm:prSet presAssocID="{42C41942-89F2-9F40-920C-C723F2000DCA}" presName="rootConnector1" presStyleLbl="node1" presStyleIdx="0" presStyleCnt="0"/>
      <dgm:spPr/>
    </dgm:pt>
    <dgm:pt modelId="{C635117B-55DF-914C-A794-C41E8068BC6C}" type="pres">
      <dgm:prSet presAssocID="{42C41942-89F2-9F40-920C-C723F2000DCA}" presName="hierChild2" presStyleCnt="0"/>
      <dgm:spPr/>
    </dgm:pt>
    <dgm:pt modelId="{C113531E-80DB-9348-9283-9AB4650D5207}" type="pres">
      <dgm:prSet presAssocID="{11475900-0648-8D49-BF9B-6D10E720594F}" presName="Name37" presStyleLbl="parChTrans1D2" presStyleIdx="0" presStyleCnt="2"/>
      <dgm:spPr/>
    </dgm:pt>
    <dgm:pt modelId="{6EE35F6E-DA72-F744-9EC6-E60CFF16FB95}" type="pres">
      <dgm:prSet presAssocID="{F3F84347-6849-4D4F-B114-F1394D335E89}" presName="hierRoot2" presStyleCnt="0">
        <dgm:presLayoutVars>
          <dgm:hierBranch val="init"/>
        </dgm:presLayoutVars>
      </dgm:prSet>
      <dgm:spPr/>
    </dgm:pt>
    <dgm:pt modelId="{0E62AC86-D10E-DB44-8DFA-733A8EDCE34C}" type="pres">
      <dgm:prSet presAssocID="{F3F84347-6849-4D4F-B114-F1394D335E89}" presName="rootComposite" presStyleCnt="0"/>
      <dgm:spPr/>
    </dgm:pt>
    <dgm:pt modelId="{F761016D-890F-8E42-9B49-842C66A06D09}" type="pres">
      <dgm:prSet presAssocID="{F3F84347-6849-4D4F-B114-F1394D335E89}" presName="rootText" presStyleLbl="node2" presStyleIdx="0" presStyleCnt="2">
        <dgm:presLayoutVars>
          <dgm:chPref val="3"/>
        </dgm:presLayoutVars>
      </dgm:prSet>
      <dgm:spPr/>
    </dgm:pt>
    <dgm:pt modelId="{6BBEE989-AD5D-104E-9E8A-7360463738B2}" type="pres">
      <dgm:prSet presAssocID="{F3F84347-6849-4D4F-B114-F1394D335E89}" presName="rootConnector" presStyleLbl="node2" presStyleIdx="0" presStyleCnt="2"/>
      <dgm:spPr/>
    </dgm:pt>
    <dgm:pt modelId="{23BFC881-A7E0-E64B-A2AA-D21014660979}" type="pres">
      <dgm:prSet presAssocID="{F3F84347-6849-4D4F-B114-F1394D335E89}" presName="hierChild4" presStyleCnt="0"/>
      <dgm:spPr/>
    </dgm:pt>
    <dgm:pt modelId="{E4A5A7A5-7FA8-D74D-BE22-D70B139494CE}" type="pres">
      <dgm:prSet presAssocID="{F3F84347-6849-4D4F-B114-F1394D335E89}" presName="hierChild5" presStyleCnt="0"/>
      <dgm:spPr/>
    </dgm:pt>
    <dgm:pt modelId="{62C9BFF5-79E6-5B42-BA5D-9ACB160EC91D}" type="pres">
      <dgm:prSet presAssocID="{9AC28368-02C0-4F4A-AE68-1A036EE83DD5}" presName="Name37" presStyleLbl="parChTrans1D2" presStyleIdx="1" presStyleCnt="2"/>
      <dgm:spPr/>
    </dgm:pt>
    <dgm:pt modelId="{C54BBF04-A520-F646-86CF-B7CCAFAE4B6F}" type="pres">
      <dgm:prSet presAssocID="{BFFC1BE0-92F4-2646-8A31-93FA02998007}" presName="hierRoot2" presStyleCnt="0">
        <dgm:presLayoutVars>
          <dgm:hierBranch val="init"/>
        </dgm:presLayoutVars>
      </dgm:prSet>
      <dgm:spPr/>
    </dgm:pt>
    <dgm:pt modelId="{ECC2F1F6-6F88-FE46-BAA4-0FBD2D92ED72}" type="pres">
      <dgm:prSet presAssocID="{BFFC1BE0-92F4-2646-8A31-93FA02998007}" presName="rootComposite" presStyleCnt="0"/>
      <dgm:spPr/>
    </dgm:pt>
    <dgm:pt modelId="{D1627FAB-CB35-8E42-B690-0E60868CCD0D}" type="pres">
      <dgm:prSet presAssocID="{BFFC1BE0-92F4-2646-8A31-93FA02998007}" presName="rootText" presStyleLbl="node2" presStyleIdx="1" presStyleCnt="2">
        <dgm:presLayoutVars>
          <dgm:chPref val="3"/>
        </dgm:presLayoutVars>
      </dgm:prSet>
      <dgm:spPr/>
    </dgm:pt>
    <dgm:pt modelId="{18AF7A99-8C52-3044-9A60-B30DAC4C087B}" type="pres">
      <dgm:prSet presAssocID="{BFFC1BE0-92F4-2646-8A31-93FA02998007}" presName="rootConnector" presStyleLbl="node2" presStyleIdx="1" presStyleCnt="2"/>
      <dgm:spPr/>
    </dgm:pt>
    <dgm:pt modelId="{EA3A7AFF-F177-9247-AB48-612847D36B0C}" type="pres">
      <dgm:prSet presAssocID="{BFFC1BE0-92F4-2646-8A31-93FA02998007}" presName="hierChild4" presStyleCnt="0"/>
      <dgm:spPr/>
    </dgm:pt>
    <dgm:pt modelId="{927683F4-9270-F746-8F3D-68239B13273A}" type="pres">
      <dgm:prSet presAssocID="{BFFC1BE0-92F4-2646-8A31-93FA02998007}" presName="hierChild5" presStyleCnt="0"/>
      <dgm:spPr/>
    </dgm:pt>
    <dgm:pt modelId="{E4881944-6EBF-1040-8953-E01AF5F6CC50}" type="pres">
      <dgm:prSet presAssocID="{42C41942-89F2-9F40-920C-C723F2000DCA}" presName="hierChild3" presStyleCnt="0"/>
      <dgm:spPr/>
    </dgm:pt>
  </dgm:ptLst>
  <dgm:cxnLst>
    <dgm:cxn modelId="{B03C441C-580C-BE48-BF31-F76AAB6D6164}" type="presOf" srcId="{BFFC1BE0-92F4-2646-8A31-93FA02998007}" destId="{18AF7A99-8C52-3044-9A60-B30DAC4C087B}" srcOrd="1" destOrd="0" presId="urn:microsoft.com/office/officeart/2005/8/layout/orgChart1"/>
    <dgm:cxn modelId="{5D7D5C22-00D9-294B-886E-DFDB0F75BA14}" type="presOf" srcId="{42C41942-89F2-9F40-920C-C723F2000DCA}" destId="{E575FC69-FB9E-D343-9C26-50C717A55389}" srcOrd="1" destOrd="0" presId="urn:microsoft.com/office/officeart/2005/8/layout/orgChart1"/>
    <dgm:cxn modelId="{D49A7428-9B91-2342-B733-F3A1199504C9}" type="presOf" srcId="{F3F84347-6849-4D4F-B114-F1394D335E89}" destId="{6BBEE989-AD5D-104E-9E8A-7360463738B2}" srcOrd="1" destOrd="0" presId="urn:microsoft.com/office/officeart/2005/8/layout/orgChart1"/>
    <dgm:cxn modelId="{A994583D-10F1-EF4D-B51C-16AC510748BC}" srcId="{42C41942-89F2-9F40-920C-C723F2000DCA}" destId="{F3F84347-6849-4D4F-B114-F1394D335E89}" srcOrd="0" destOrd="0" parTransId="{11475900-0648-8D49-BF9B-6D10E720594F}" sibTransId="{3BC762F7-1E9E-7A41-8976-82B878E72351}"/>
    <dgm:cxn modelId="{643C5656-8786-C845-A238-49DEC8DC1718}" srcId="{864542C5-52AB-724B-8CBE-81189199504B}" destId="{42C41942-89F2-9F40-920C-C723F2000DCA}" srcOrd="0" destOrd="0" parTransId="{5838D55D-EB9B-3D4B-B68B-99362495519C}" sibTransId="{31C97C36-282C-6D48-87F9-9FA610DED6E1}"/>
    <dgm:cxn modelId="{359F0575-88F7-854F-816B-4DF256E23AA6}" type="presOf" srcId="{BFFC1BE0-92F4-2646-8A31-93FA02998007}" destId="{D1627FAB-CB35-8E42-B690-0E60868CCD0D}" srcOrd="0" destOrd="0" presId="urn:microsoft.com/office/officeart/2005/8/layout/orgChart1"/>
    <dgm:cxn modelId="{EF641A83-F4AA-CB4D-B8E5-72B90B148B14}" srcId="{42C41942-89F2-9F40-920C-C723F2000DCA}" destId="{BFFC1BE0-92F4-2646-8A31-93FA02998007}" srcOrd="1" destOrd="0" parTransId="{9AC28368-02C0-4F4A-AE68-1A036EE83DD5}" sibTransId="{EAFE6FFA-7815-794F-A189-A338D885B18B}"/>
    <dgm:cxn modelId="{23167788-D3C0-C440-A99F-145B16CA50DE}" type="presOf" srcId="{F3F84347-6849-4D4F-B114-F1394D335E89}" destId="{F761016D-890F-8E42-9B49-842C66A06D09}" srcOrd="0" destOrd="0" presId="urn:microsoft.com/office/officeart/2005/8/layout/orgChart1"/>
    <dgm:cxn modelId="{B7E95A9C-552A-9B4A-9CFC-21600671C40A}" type="presOf" srcId="{11475900-0648-8D49-BF9B-6D10E720594F}" destId="{C113531E-80DB-9348-9283-9AB4650D5207}" srcOrd="0" destOrd="0" presId="urn:microsoft.com/office/officeart/2005/8/layout/orgChart1"/>
    <dgm:cxn modelId="{332684C7-BA02-A741-A289-DA0A52F634EC}" type="presOf" srcId="{42C41942-89F2-9F40-920C-C723F2000DCA}" destId="{77189632-96F2-3C47-A3DB-8F4D6775C5ED}" srcOrd="0" destOrd="0" presId="urn:microsoft.com/office/officeart/2005/8/layout/orgChart1"/>
    <dgm:cxn modelId="{8936ADCD-CE21-9049-8F91-32F66239370D}" type="presOf" srcId="{864542C5-52AB-724B-8CBE-81189199504B}" destId="{ADE11030-6443-E342-9F7B-FDB30A03DA68}" srcOrd="0" destOrd="0" presId="urn:microsoft.com/office/officeart/2005/8/layout/orgChart1"/>
    <dgm:cxn modelId="{2FA156FB-C3E1-F942-A4CA-292AD392AC37}" type="presOf" srcId="{9AC28368-02C0-4F4A-AE68-1A036EE83DD5}" destId="{62C9BFF5-79E6-5B42-BA5D-9ACB160EC91D}" srcOrd="0" destOrd="0" presId="urn:microsoft.com/office/officeart/2005/8/layout/orgChart1"/>
    <dgm:cxn modelId="{C4DEFB7A-F6E2-3B4D-97D0-9CD85E0F45C0}" type="presParOf" srcId="{ADE11030-6443-E342-9F7B-FDB30A03DA68}" destId="{236E3514-5934-D347-8EC5-EBBA8029D892}" srcOrd="0" destOrd="0" presId="urn:microsoft.com/office/officeart/2005/8/layout/orgChart1"/>
    <dgm:cxn modelId="{BBA48A9F-58F2-BF45-BA06-2BD32FC16283}" type="presParOf" srcId="{236E3514-5934-D347-8EC5-EBBA8029D892}" destId="{991B3DC7-EE19-7246-AA16-DCAA6FEC3C3E}" srcOrd="0" destOrd="0" presId="urn:microsoft.com/office/officeart/2005/8/layout/orgChart1"/>
    <dgm:cxn modelId="{1C535320-56A2-094B-AD6F-63C5CFDB2E02}" type="presParOf" srcId="{991B3DC7-EE19-7246-AA16-DCAA6FEC3C3E}" destId="{77189632-96F2-3C47-A3DB-8F4D6775C5ED}" srcOrd="0" destOrd="0" presId="urn:microsoft.com/office/officeart/2005/8/layout/orgChart1"/>
    <dgm:cxn modelId="{82D41E37-0392-A74F-B27C-F200A68673E6}" type="presParOf" srcId="{991B3DC7-EE19-7246-AA16-DCAA6FEC3C3E}" destId="{E575FC69-FB9E-D343-9C26-50C717A55389}" srcOrd="1" destOrd="0" presId="urn:microsoft.com/office/officeart/2005/8/layout/orgChart1"/>
    <dgm:cxn modelId="{E681D10F-B7B2-DA47-A579-02CFCE6915C5}" type="presParOf" srcId="{236E3514-5934-D347-8EC5-EBBA8029D892}" destId="{C635117B-55DF-914C-A794-C41E8068BC6C}" srcOrd="1" destOrd="0" presId="urn:microsoft.com/office/officeart/2005/8/layout/orgChart1"/>
    <dgm:cxn modelId="{5F9AC81B-F2B0-794B-99E0-77EF091FC9B1}" type="presParOf" srcId="{C635117B-55DF-914C-A794-C41E8068BC6C}" destId="{C113531E-80DB-9348-9283-9AB4650D5207}" srcOrd="0" destOrd="0" presId="urn:microsoft.com/office/officeart/2005/8/layout/orgChart1"/>
    <dgm:cxn modelId="{33572AC2-50B6-C446-A26E-064DF6A5A0BE}" type="presParOf" srcId="{C635117B-55DF-914C-A794-C41E8068BC6C}" destId="{6EE35F6E-DA72-F744-9EC6-E60CFF16FB95}" srcOrd="1" destOrd="0" presId="urn:microsoft.com/office/officeart/2005/8/layout/orgChart1"/>
    <dgm:cxn modelId="{DC8EC3E7-839D-0C40-B4ED-603AF757078C}" type="presParOf" srcId="{6EE35F6E-DA72-F744-9EC6-E60CFF16FB95}" destId="{0E62AC86-D10E-DB44-8DFA-733A8EDCE34C}" srcOrd="0" destOrd="0" presId="urn:microsoft.com/office/officeart/2005/8/layout/orgChart1"/>
    <dgm:cxn modelId="{95458AAC-A1E6-7648-B5A4-A156BC47CFF2}" type="presParOf" srcId="{0E62AC86-D10E-DB44-8DFA-733A8EDCE34C}" destId="{F761016D-890F-8E42-9B49-842C66A06D09}" srcOrd="0" destOrd="0" presId="urn:microsoft.com/office/officeart/2005/8/layout/orgChart1"/>
    <dgm:cxn modelId="{3D6C6321-74BB-2F42-A57B-971510C9D573}" type="presParOf" srcId="{0E62AC86-D10E-DB44-8DFA-733A8EDCE34C}" destId="{6BBEE989-AD5D-104E-9E8A-7360463738B2}" srcOrd="1" destOrd="0" presId="urn:microsoft.com/office/officeart/2005/8/layout/orgChart1"/>
    <dgm:cxn modelId="{ECD3CAB4-0CDA-5947-A951-2C6ECD0593B1}" type="presParOf" srcId="{6EE35F6E-DA72-F744-9EC6-E60CFF16FB95}" destId="{23BFC881-A7E0-E64B-A2AA-D21014660979}" srcOrd="1" destOrd="0" presId="urn:microsoft.com/office/officeart/2005/8/layout/orgChart1"/>
    <dgm:cxn modelId="{911B704C-8FE2-ED41-8C4A-2E7394A3BBAA}" type="presParOf" srcId="{6EE35F6E-DA72-F744-9EC6-E60CFF16FB95}" destId="{E4A5A7A5-7FA8-D74D-BE22-D70B139494CE}" srcOrd="2" destOrd="0" presId="urn:microsoft.com/office/officeart/2005/8/layout/orgChart1"/>
    <dgm:cxn modelId="{42D56D51-B44F-984C-914C-78CB1295899D}" type="presParOf" srcId="{C635117B-55DF-914C-A794-C41E8068BC6C}" destId="{62C9BFF5-79E6-5B42-BA5D-9ACB160EC91D}" srcOrd="2" destOrd="0" presId="urn:microsoft.com/office/officeart/2005/8/layout/orgChart1"/>
    <dgm:cxn modelId="{BA9C192F-D227-B24E-9D04-1F8EE70E96D7}" type="presParOf" srcId="{C635117B-55DF-914C-A794-C41E8068BC6C}" destId="{C54BBF04-A520-F646-86CF-B7CCAFAE4B6F}" srcOrd="3" destOrd="0" presId="urn:microsoft.com/office/officeart/2005/8/layout/orgChart1"/>
    <dgm:cxn modelId="{EC68ECC5-9EAF-1745-A91B-112742D91A6B}" type="presParOf" srcId="{C54BBF04-A520-F646-86CF-B7CCAFAE4B6F}" destId="{ECC2F1F6-6F88-FE46-BAA4-0FBD2D92ED72}" srcOrd="0" destOrd="0" presId="urn:microsoft.com/office/officeart/2005/8/layout/orgChart1"/>
    <dgm:cxn modelId="{8032F68A-84A5-2844-9035-9C6C0C551BD6}" type="presParOf" srcId="{ECC2F1F6-6F88-FE46-BAA4-0FBD2D92ED72}" destId="{D1627FAB-CB35-8E42-B690-0E60868CCD0D}" srcOrd="0" destOrd="0" presId="urn:microsoft.com/office/officeart/2005/8/layout/orgChart1"/>
    <dgm:cxn modelId="{282C85E4-A82F-FB49-BEF1-648293F54266}" type="presParOf" srcId="{ECC2F1F6-6F88-FE46-BAA4-0FBD2D92ED72}" destId="{18AF7A99-8C52-3044-9A60-B30DAC4C087B}" srcOrd="1" destOrd="0" presId="urn:microsoft.com/office/officeart/2005/8/layout/orgChart1"/>
    <dgm:cxn modelId="{E99C1E55-52E2-5842-92D0-2F400E31118A}" type="presParOf" srcId="{C54BBF04-A520-F646-86CF-B7CCAFAE4B6F}" destId="{EA3A7AFF-F177-9247-AB48-612847D36B0C}" srcOrd="1" destOrd="0" presId="urn:microsoft.com/office/officeart/2005/8/layout/orgChart1"/>
    <dgm:cxn modelId="{7898027D-FB68-8843-B6EE-65F3DCCC04E4}" type="presParOf" srcId="{C54BBF04-A520-F646-86CF-B7CCAFAE4B6F}" destId="{927683F4-9270-F746-8F3D-68239B13273A}" srcOrd="2" destOrd="0" presId="urn:microsoft.com/office/officeart/2005/8/layout/orgChart1"/>
    <dgm:cxn modelId="{83B4115D-902A-BC47-9F1F-A6AF4934D216}" type="presParOf" srcId="{236E3514-5934-D347-8EC5-EBBA8029D892}" destId="{E4881944-6EBF-1040-8953-E01AF5F6CC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78AD9-BA78-A04D-A4CA-2489E9D0B614}">
      <dsp:nvSpPr>
        <dsp:cNvPr id="0" name=""/>
        <dsp:cNvSpPr/>
      </dsp:nvSpPr>
      <dsp:spPr>
        <a:xfrm>
          <a:off x="577807" y="1619"/>
          <a:ext cx="2804940" cy="1682964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 dirty="0"/>
            <a:t>SINGLE PLAYER</a:t>
          </a:r>
        </a:p>
      </dsp:txBody>
      <dsp:txXfrm>
        <a:off x="577807" y="1619"/>
        <a:ext cx="2804940" cy="1682964"/>
      </dsp:txXfrm>
    </dsp:sp>
    <dsp:sp modelId="{3EE1FFBA-949D-0741-A250-20E199073488}">
      <dsp:nvSpPr>
        <dsp:cNvPr id="0" name=""/>
        <dsp:cNvSpPr/>
      </dsp:nvSpPr>
      <dsp:spPr>
        <a:xfrm>
          <a:off x="3663242" y="1619"/>
          <a:ext cx="2804940" cy="1682964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 dirty="0"/>
            <a:t>PROFILES</a:t>
          </a:r>
        </a:p>
      </dsp:txBody>
      <dsp:txXfrm>
        <a:off x="3663242" y="1619"/>
        <a:ext cx="2804940" cy="1682964"/>
      </dsp:txXfrm>
    </dsp:sp>
    <dsp:sp modelId="{0FE8CFB1-62F7-4748-A584-3E5CC43CDFE0}">
      <dsp:nvSpPr>
        <dsp:cNvPr id="0" name=""/>
        <dsp:cNvSpPr/>
      </dsp:nvSpPr>
      <dsp:spPr>
        <a:xfrm>
          <a:off x="6748676" y="1619"/>
          <a:ext cx="2804940" cy="1682964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381000" contourW="38100" prstMaterial="matte">
          <a:bevelT prst="angle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 dirty="0"/>
            <a:t>MULTIPLAYER</a:t>
          </a:r>
        </a:p>
      </dsp:txBody>
      <dsp:txXfrm>
        <a:off x="6748676" y="1619"/>
        <a:ext cx="2804940" cy="1682964"/>
      </dsp:txXfrm>
    </dsp:sp>
    <dsp:sp modelId="{40963CE0-2BA7-E14D-9885-F07D79D301A8}">
      <dsp:nvSpPr>
        <dsp:cNvPr id="0" name=""/>
        <dsp:cNvSpPr/>
      </dsp:nvSpPr>
      <dsp:spPr>
        <a:xfrm>
          <a:off x="2120525" y="1965078"/>
          <a:ext cx="2804940" cy="1682964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 dirty="0"/>
            <a:t>SETTINGS</a:t>
          </a:r>
        </a:p>
      </dsp:txBody>
      <dsp:txXfrm>
        <a:off x="2120525" y="1965078"/>
        <a:ext cx="2804940" cy="1682964"/>
      </dsp:txXfrm>
    </dsp:sp>
    <dsp:sp modelId="{94B47245-2615-4244-8A0F-106E3ACF0511}">
      <dsp:nvSpPr>
        <dsp:cNvPr id="0" name=""/>
        <dsp:cNvSpPr/>
      </dsp:nvSpPr>
      <dsp:spPr>
        <a:xfrm>
          <a:off x="5205959" y="1965078"/>
          <a:ext cx="2804940" cy="1682964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 dirty="0"/>
            <a:t>QUIT</a:t>
          </a:r>
        </a:p>
      </dsp:txBody>
      <dsp:txXfrm>
        <a:off x="5205959" y="1965078"/>
        <a:ext cx="2804940" cy="1682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8D8FB-0FBF-1C4C-A017-203E401BDAFD}">
      <dsp:nvSpPr>
        <dsp:cNvPr id="0" name=""/>
        <dsp:cNvSpPr/>
      </dsp:nvSpPr>
      <dsp:spPr>
        <a:xfrm>
          <a:off x="577807" y="1619"/>
          <a:ext cx="2804940" cy="1682964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700" kern="1200" dirty="0"/>
            <a:t>PLAY</a:t>
          </a:r>
        </a:p>
      </dsp:txBody>
      <dsp:txXfrm>
        <a:off x="577807" y="1619"/>
        <a:ext cx="2804940" cy="1682964"/>
      </dsp:txXfrm>
    </dsp:sp>
    <dsp:sp modelId="{5D5233ED-7545-B04B-9C13-263AB609799B}">
      <dsp:nvSpPr>
        <dsp:cNvPr id="0" name=""/>
        <dsp:cNvSpPr/>
      </dsp:nvSpPr>
      <dsp:spPr>
        <a:xfrm>
          <a:off x="3663242" y="1619"/>
          <a:ext cx="2804940" cy="1682964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700" kern="1200" dirty="0"/>
            <a:t>SHOP</a:t>
          </a:r>
        </a:p>
      </dsp:txBody>
      <dsp:txXfrm>
        <a:off x="3663242" y="1619"/>
        <a:ext cx="2804940" cy="1682964"/>
      </dsp:txXfrm>
    </dsp:sp>
    <dsp:sp modelId="{1870EC9D-087C-8240-953C-6CF41D2B5120}">
      <dsp:nvSpPr>
        <dsp:cNvPr id="0" name=""/>
        <dsp:cNvSpPr/>
      </dsp:nvSpPr>
      <dsp:spPr>
        <a:xfrm>
          <a:off x="6727892" y="20654"/>
          <a:ext cx="2804940" cy="1682964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700" kern="1200" dirty="0"/>
            <a:t>SCORES</a:t>
          </a:r>
        </a:p>
      </dsp:txBody>
      <dsp:txXfrm>
        <a:off x="6727892" y="20654"/>
        <a:ext cx="2804940" cy="1682964"/>
      </dsp:txXfrm>
    </dsp:sp>
    <dsp:sp modelId="{5847607C-FED0-F54E-A69F-6056767ABF01}">
      <dsp:nvSpPr>
        <dsp:cNvPr id="0" name=""/>
        <dsp:cNvSpPr/>
      </dsp:nvSpPr>
      <dsp:spPr>
        <a:xfrm>
          <a:off x="3663242" y="1965078"/>
          <a:ext cx="2804940" cy="1682964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700" kern="1200" dirty="0"/>
            <a:t>MAIN MENU</a:t>
          </a:r>
        </a:p>
      </dsp:txBody>
      <dsp:txXfrm>
        <a:off x="3663242" y="1965078"/>
        <a:ext cx="2804940" cy="1682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CCE89-B534-E344-A230-0E816B368FCD}">
      <dsp:nvSpPr>
        <dsp:cNvPr id="0" name=""/>
        <dsp:cNvSpPr/>
      </dsp:nvSpPr>
      <dsp:spPr>
        <a:xfrm>
          <a:off x="0" y="875009"/>
          <a:ext cx="3166070" cy="189964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300" kern="1200" dirty="0"/>
            <a:t>PLAY</a:t>
          </a:r>
        </a:p>
      </dsp:txBody>
      <dsp:txXfrm>
        <a:off x="0" y="875009"/>
        <a:ext cx="3166070" cy="1899642"/>
      </dsp:txXfrm>
    </dsp:sp>
    <dsp:sp modelId="{65A3E94A-0129-E74E-949B-8A9C437727A2}">
      <dsp:nvSpPr>
        <dsp:cNvPr id="0" name=""/>
        <dsp:cNvSpPr/>
      </dsp:nvSpPr>
      <dsp:spPr>
        <a:xfrm>
          <a:off x="3482677" y="875009"/>
          <a:ext cx="3166070" cy="189964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300" kern="1200" dirty="0"/>
            <a:t>STATS</a:t>
          </a:r>
        </a:p>
      </dsp:txBody>
      <dsp:txXfrm>
        <a:off x="3482677" y="875009"/>
        <a:ext cx="3166070" cy="1899642"/>
      </dsp:txXfrm>
    </dsp:sp>
    <dsp:sp modelId="{B7C1F239-AC32-D24B-865F-A22FD9023420}">
      <dsp:nvSpPr>
        <dsp:cNvPr id="0" name=""/>
        <dsp:cNvSpPr/>
      </dsp:nvSpPr>
      <dsp:spPr>
        <a:xfrm>
          <a:off x="6965354" y="875009"/>
          <a:ext cx="3166070" cy="189964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300" kern="1200" dirty="0"/>
            <a:t>MAIN MENU</a:t>
          </a:r>
        </a:p>
      </dsp:txBody>
      <dsp:txXfrm>
        <a:off x="6965354" y="875009"/>
        <a:ext cx="3166070" cy="1899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9BFF5-79E6-5B42-BA5D-9ACB160EC91D}">
      <dsp:nvSpPr>
        <dsp:cNvPr id="0" name=""/>
        <dsp:cNvSpPr/>
      </dsp:nvSpPr>
      <dsp:spPr>
        <a:xfrm>
          <a:off x="5237956" y="1905408"/>
          <a:ext cx="2305544" cy="801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58"/>
              </a:lnTo>
              <a:lnTo>
                <a:pt x="2305544" y="401758"/>
              </a:lnTo>
              <a:lnTo>
                <a:pt x="2305544" y="801893"/>
              </a:lnTo>
            </a:path>
          </a:pathLst>
        </a:custGeom>
        <a:noFill/>
        <a:ln w="25400" cap="rnd" cmpd="sng" algn="ctr">
          <a:solidFill>
            <a:schemeClr val="accent5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</dsp:sp>
    <dsp:sp modelId="{C113531E-80DB-9348-9283-9AB4650D5207}">
      <dsp:nvSpPr>
        <dsp:cNvPr id="0" name=""/>
        <dsp:cNvSpPr/>
      </dsp:nvSpPr>
      <dsp:spPr>
        <a:xfrm>
          <a:off x="2932411" y="1905408"/>
          <a:ext cx="2305544" cy="801893"/>
        </a:xfrm>
        <a:custGeom>
          <a:avLst/>
          <a:gdLst/>
          <a:ahLst/>
          <a:cxnLst/>
          <a:rect l="0" t="0" r="0" b="0"/>
          <a:pathLst>
            <a:path>
              <a:moveTo>
                <a:pt x="2305544" y="0"/>
              </a:moveTo>
              <a:lnTo>
                <a:pt x="2305544" y="401758"/>
              </a:lnTo>
              <a:lnTo>
                <a:pt x="0" y="401758"/>
              </a:lnTo>
              <a:lnTo>
                <a:pt x="0" y="801893"/>
              </a:lnTo>
            </a:path>
          </a:pathLst>
        </a:custGeom>
        <a:noFill/>
        <a:ln w="25400" cap="rnd" cmpd="sng" algn="ctr">
          <a:solidFill>
            <a:schemeClr val="accent5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</dsp:sp>
    <dsp:sp modelId="{77189632-96F2-3C47-A3DB-8F4D6775C5ED}">
      <dsp:nvSpPr>
        <dsp:cNvPr id="0" name=""/>
        <dsp:cNvSpPr/>
      </dsp:nvSpPr>
      <dsp:spPr>
        <a:xfrm>
          <a:off x="3332547" y="0"/>
          <a:ext cx="3810817" cy="19054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200" kern="1200" dirty="0">
              <a:latin typeface="American Typewriter" panose="02090604020004020304" pitchFamily="18" charset="0"/>
            </a:rPr>
            <a:t>Game </a:t>
          </a:r>
          <a:r>
            <a:rPr lang="tr-TR" sz="5200" kern="1200" dirty="0" err="1">
              <a:latin typeface="American Typewriter" panose="02090604020004020304" pitchFamily="18" charset="0"/>
            </a:rPr>
            <a:t>Modes</a:t>
          </a:r>
          <a:endParaRPr lang="tr-TR" sz="5200" kern="1200" dirty="0">
            <a:latin typeface="American Typewriter" panose="02090604020004020304" pitchFamily="18" charset="0"/>
          </a:endParaRPr>
        </a:p>
      </dsp:txBody>
      <dsp:txXfrm>
        <a:off x="3332547" y="0"/>
        <a:ext cx="3810817" cy="1905408"/>
      </dsp:txXfrm>
    </dsp:sp>
    <dsp:sp modelId="{F761016D-890F-8E42-9B49-842C66A06D09}">
      <dsp:nvSpPr>
        <dsp:cNvPr id="0" name=""/>
        <dsp:cNvSpPr/>
      </dsp:nvSpPr>
      <dsp:spPr>
        <a:xfrm>
          <a:off x="1027002" y="2707302"/>
          <a:ext cx="3810817" cy="19054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200" kern="1200" dirty="0" err="1">
              <a:latin typeface="American Typewriter" panose="02090604020004020304" pitchFamily="18" charset="0"/>
            </a:rPr>
            <a:t>Single</a:t>
          </a:r>
          <a:r>
            <a:rPr lang="tr-TR" sz="5200" kern="1200" dirty="0">
              <a:latin typeface="American Typewriter" panose="02090604020004020304" pitchFamily="18" charset="0"/>
            </a:rPr>
            <a:t> Player </a:t>
          </a:r>
        </a:p>
      </dsp:txBody>
      <dsp:txXfrm>
        <a:off x="1027002" y="2707302"/>
        <a:ext cx="3810817" cy="1905408"/>
      </dsp:txXfrm>
    </dsp:sp>
    <dsp:sp modelId="{D1627FAB-CB35-8E42-B690-0E60868CCD0D}">
      <dsp:nvSpPr>
        <dsp:cNvPr id="0" name=""/>
        <dsp:cNvSpPr/>
      </dsp:nvSpPr>
      <dsp:spPr>
        <a:xfrm>
          <a:off x="5638092" y="2707302"/>
          <a:ext cx="3810817" cy="19054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200" kern="1200" dirty="0" err="1">
              <a:latin typeface="American Typewriter" panose="02090604020004020304" pitchFamily="18" charset="0"/>
            </a:rPr>
            <a:t>Multiplayer</a:t>
          </a:r>
          <a:endParaRPr lang="tr-TR" sz="5200" kern="1200" dirty="0">
            <a:latin typeface="American Typewriter" panose="02090604020004020304" pitchFamily="18" charset="0"/>
          </a:endParaRPr>
        </a:p>
      </dsp:txBody>
      <dsp:txXfrm>
        <a:off x="5638092" y="2707302"/>
        <a:ext cx="3810817" cy="1905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90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2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9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4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01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5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36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1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9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0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5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2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56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B96D61-D3F0-A24D-9F14-F9937D92C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354669"/>
            <a:ext cx="7197726" cy="2421464"/>
          </a:xfrm>
        </p:spPr>
        <p:txBody>
          <a:bodyPr>
            <a:normAutofit/>
          </a:bodyPr>
          <a:lstStyle/>
          <a:p>
            <a:r>
              <a:rPr lang="tr-TR" sz="9600" dirty="0" err="1">
                <a:latin typeface="American Typewriter" panose="02090604020004020304" pitchFamily="18" charset="0"/>
              </a:rPr>
              <a:t>e</a:t>
            </a:r>
            <a:r>
              <a:rPr lang="tr-TR" sz="8000" dirty="0" err="1">
                <a:latin typeface="American Typewriter" panose="02090604020004020304" pitchFamily="18" charset="0"/>
              </a:rPr>
              <a:t>SC</a:t>
            </a:r>
            <a:r>
              <a:rPr lang="tr-TR" sz="9600" dirty="0" err="1">
                <a:latin typeface="American Typewriter" panose="02090604020004020304" pitchFamily="18" charset="0"/>
              </a:rPr>
              <a:t>A</a:t>
            </a:r>
            <a:r>
              <a:rPr lang="tr-TR" sz="8000" dirty="0" err="1">
                <a:latin typeface="American Typewriter" panose="02090604020004020304" pitchFamily="18" charset="0"/>
              </a:rPr>
              <a:t>PE</a:t>
            </a:r>
            <a:endParaRPr lang="tr-TR" sz="8000" dirty="0">
              <a:latin typeface="American Typewriter" panose="02090604020004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F53A210-F538-B34D-A967-206A38307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776133"/>
            <a:ext cx="7197726" cy="2937929"/>
          </a:xfrm>
        </p:spPr>
        <p:txBody>
          <a:bodyPr>
            <a:normAutofit/>
          </a:bodyPr>
          <a:lstStyle/>
          <a:p>
            <a:r>
              <a:rPr lang="tr-TR" sz="2800" b="1" u="sng" dirty="0">
                <a:latin typeface="American Typewriter" panose="02090604020004020304" pitchFamily="18" charset="0"/>
              </a:rPr>
              <a:t>GROUP H - INVICTA</a:t>
            </a:r>
          </a:p>
          <a:p>
            <a:r>
              <a:rPr lang="tr-TR" dirty="0">
                <a:latin typeface="American Typewriter" panose="02090604020004020304" pitchFamily="18" charset="0"/>
              </a:rPr>
              <a:t>HASAN EGE TUNÇ</a:t>
            </a:r>
          </a:p>
          <a:p>
            <a:r>
              <a:rPr lang="tr-TR" dirty="0">
                <a:latin typeface="American Typewriter" panose="02090604020004020304" pitchFamily="18" charset="0"/>
              </a:rPr>
              <a:t>DENİZ TUNA ONGUNER</a:t>
            </a:r>
          </a:p>
          <a:p>
            <a:r>
              <a:rPr lang="tr-TR" dirty="0">
                <a:latin typeface="American Typewriter" panose="02090604020004020304" pitchFamily="18" charset="0"/>
              </a:rPr>
              <a:t>TARIK BERKAN BİLGE</a:t>
            </a:r>
          </a:p>
          <a:p>
            <a:r>
              <a:rPr lang="tr-TR" dirty="0">
                <a:latin typeface="American Typewriter" panose="02090604020004020304" pitchFamily="18" charset="0"/>
              </a:rPr>
              <a:t>KEREM TEKİK</a:t>
            </a:r>
          </a:p>
          <a:p>
            <a:r>
              <a:rPr lang="tr-TR" dirty="0">
                <a:latin typeface="American Typewriter" panose="02090604020004020304" pitchFamily="18" charset="0"/>
              </a:rPr>
              <a:t>ali </a:t>
            </a:r>
            <a:r>
              <a:rPr lang="tr-TR" dirty="0" err="1">
                <a:latin typeface="American Typewriter" panose="02090604020004020304" pitchFamily="18" charset="0"/>
              </a:rPr>
              <a:t>kaan</a:t>
            </a:r>
            <a:r>
              <a:rPr lang="tr-TR" dirty="0">
                <a:latin typeface="American Typewriter" panose="02090604020004020304" pitchFamily="18" charset="0"/>
              </a:rPr>
              <a:t> şahin</a:t>
            </a:r>
          </a:p>
        </p:txBody>
      </p:sp>
    </p:spTree>
    <p:extLst>
      <p:ext uri="{BB962C8B-B14F-4D97-AF65-F5344CB8AC3E}">
        <p14:creationId xmlns:p14="http://schemas.microsoft.com/office/powerpoint/2010/main" val="397160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7B927D16-8662-444F-8C49-FAAA1D3F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940040"/>
              </p:ext>
            </p:extLst>
          </p:nvPr>
        </p:nvGraphicFramePr>
        <p:xfrm>
          <a:off x="858043" y="1232285"/>
          <a:ext cx="10475913" cy="4614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23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3C1578-C161-6842-9DBC-5D03CC64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460181" cy="1456267"/>
          </a:xfrm>
        </p:spPr>
        <p:txBody>
          <a:bodyPr/>
          <a:lstStyle/>
          <a:p>
            <a:r>
              <a:rPr lang="tr-TR" dirty="0">
                <a:latin typeface="American Typewriter" panose="02090604020004020304" pitchFamily="18" charset="0"/>
              </a:rPr>
              <a:t>GAME MECHANICS IN SINGLE PLAYER GAME MODE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F2CCFF-09B1-BA41-968C-16623D10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1964"/>
            <a:ext cx="10131425" cy="5825066"/>
          </a:xfrm>
        </p:spPr>
        <p:txBody>
          <a:bodyPr/>
          <a:lstStyle/>
          <a:p>
            <a:endParaRPr lang="tr-TR" dirty="0"/>
          </a:p>
          <a:p>
            <a:pPr>
              <a:buFont typeface="Wingdings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game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starts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after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countdown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,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countdown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begins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when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players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push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play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button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There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is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no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ending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,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escApe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as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much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as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you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can!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This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mode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contains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power-ups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and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coins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Score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counter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measures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player’s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score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proportionally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with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game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duration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. </a:t>
            </a:r>
            <a:endParaRPr lang="en-US" sz="2000" dirty="0">
              <a:latin typeface="American Typewriter" panose="02090604020004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Power-ups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can be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purchased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and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upgraded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in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response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to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coin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from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shop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Coins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are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randomly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distributed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to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game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map</a:t>
            </a:r>
            <a:r>
              <a:rPr lang="tr-TR" sz="2000" dirty="0">
                <a:latin typeface="American Typewriter" panose="02090604020004020304" pitchFamily="18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485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F2B724-A0C9-A54C-962E-BE9BDAD8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American Typewriter" panose="02090604020004020304" pitchFamily="18" charset="0"/>
              </a:rPr>
              <a:t>Power-ups</a:t>
            </a:r>
            <a:endParaRPr lang="tr-TR" dirty="0">
              <a:latin typeface="American Typewriter" panose="02090604020004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3D0178-6E45-8342-85C7-C94B89B4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merican Typewriter" panose="02090604020004020304" pitchFamily="18" charset="0"/>
              </a:rPr>
              <a:t>Extra</a:t>
            </a:r>
            <a:r>
              <a:rPr lang="tr-TR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merican Typewriter" panose="02090604020004020304" pitchFamily="18" charset="0"/>
              </a:rPr>
              <a:t> life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err="1">
                <a:latin typeface="American Typewriter" panose="02090604020004020304" pitchFamily="18" charset="0"/>
              </a:rPr>
              <a:t>When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dies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somehow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or</a:t>
            </a:r>
            <a:r>
              <a:rPr lang="tr-TR" dirty="0">
                <a:latin typeface="American Typewriter" panose="02090604020004020304" pitchFamily="18" charset="0"/>
              </a:rPr>
              <a:t> is </a:t>
            </a:r>
            <a:r>
              <a:rPr lang="tr-TR" dirty="0" err="1">
                <a:latin typeface="American Typewriter" panose="02090604020004020304" pitchFamily="18" charset="0"/>
              </a:rPr>
              <a:t>catched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up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ape</a:t>
            </a:r>
            <a:r>
              <a:rPr lang="tr-TR" dirty="0">
                <a:latin typeface="American Typewriter" panose="02090604020004020304" pitchFamily="18" charset="0"/>
              </a:rPr>
              <a:t>, it </a:t>
            </a:r>
            <a:r>
              <a:rPr lang="tr-TR" dirty="0" err="1">
                <a:latin typeface="American Typewriter" panose="02090604020004020304" pitchFamily="18" charset="0"/>
              </a:rPr>
              <a:t>ensures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continue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game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from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nearest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safe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point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where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made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mistake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number</a:t>
            </a:r>
            <a:r>
              <a:rPr lang="tr-TR" dirty="0">
                <a:latin typeface="American Typewriter" panose="02090604020004020304" pitchFamily="18" charset="0"/>
              </a:rPr>
              <a:t> of </a:t>
            </a:r>
            <a:r>
              <a:rPr lang="tr-TR" dirty="0" err="1">
                <a:latin typeface="American Typewriter" panose="02090604020004020304" pitchFamily="18" charset="0"/>
              </a:rPr>
              <a:t>extra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lifes</a:t>
            </a:r>
            <a:r>
              <a:rPr lang="tr-TR" dirty="0">
                <a:latin typeface="American Typewriter" panose="02090604020004020304" pitchFamily="18" charset="0"/>
              </a:rPr>
              <a:t> can be </a:t>
            </a:r>
            <a:r>
              <a:rPr lang="tr-TR" dirty="0" err="1">
                <a:latin typeface="American Typewriter" panose="02090604020004020304" pitchFamily="18" charset="0"/>
              </a:rPr>
              <a:t>upgraded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from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shop</a:t>
            </a:r>
            <a:r>
              <a:rPr lang="tr-TR" dirty="0">
                <a:latin typeface="American Typewriter" panose="02090604020004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sz="2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merican Typewriter" panose="02090604020004020304" pitchFamily="18" charset="0"/>
              </a:rPr>
              <a:t>Shield</a:t>
            </a:r>
            <a:endParaRPr lang="tr-TR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merican Typewriter" panose="02090604020004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dirty="0">
                <a:latin typeface="American Typewriter" panose="02090604020004020304" pitchFamily="18" charset="0"/>
              </a:rPr>
              <a:t>	</a:t>
            </a:r>
            <a:r>
              <a:rPr lang="tr-TR" dirty="0" err="1">
                <a:latin typeface="American Typewriter" panose="02090604020004020304" pitchFamily="18" charset="0"/>
              </a:rPr>
              <a:t>Protects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from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ape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catch</a:t>
            </a:r>
            <a:r>
              <a:rPr lang="tr-TR" dirty="0">
                <a:latin typeface="American Typewriter" panose="02090604020004020304" pitchFamily="18" charset="0"/>
              </a:rPr>
              <a:t> , </a:t>
            </a:r>
            <a:r>
              <a:rPr lang="tr-TR" dirty="0" err="1">
                <a:latin typeface="American Typewriter" panose="02090604020004020304" pitchFamily="18" charset="0"/>
              </a:rPr>
              <a:t>if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crashes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obstacle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such</a:t>
            </a:r>
            <a:r>
              <a:rPr lang="tr-TR" dirty="0">
                <a:latin typeface="American Typewriter" panose="02090604020004020304" pitchFamily="18" charset="0"/>
              </a:rPr>
              <a:t> as </a:t>
            </a:r>
            <a:r>
              <a:rPr lang="tr-TR" dirty="0" err="1">
                <a:latin typeface="American Typewriter" panose="02090604020004020304" pitchFamily="18" charset="0"/>
              </a:rPr>
              <a:t>wall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impact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duration</a:t>
            </a:r>
            <a:r>
              <a:rPr lang="tr-TR" dirty="0">
                <a:latin typeface="American Typewriter" panose="02090604020004020304" pitchFamily="18" charset="0"/>
              </a:rPr>
              <a:t> of </a:t>
            </a:r>
            <a:r>
              <a:rPr lang="tr-TR" dirty="0" err="1">
                <a:latin typeface="American Typewriter" panose="02090604020004020304" pitchFamily="18" charset="0"/>
              </a:rPr>
              <a:t>shield</a:t>
            </a:r>
            <a:r>
              <a:rPr lang="tr-TR" dirty="0">
                <a:latin typeface="American Typewriter" panose="02090604020004020304" pitchFamily="18" charset="0"/>
              </a:rPr>
              <a:t> can be </a:t>
            </a:r>
            <a:r>
              <a:rPr lang="tr-TR" dirty="0" err="1">
                <a:latin typeface="American Typewriter" panose="02090604020004020304" pitchFamily="18" charset="0"/>
              </a:rPr>
              <a:t>upgraded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from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shop</a:t>
            </a:r>
            <a:r>
              <a:rPr lang="tr-TR" dirty="0">
                <a:latin typeface="American Typewriter" panose="02090604020004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sz="2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merican Typewriter" panose="02090604020004020304" pitchFamily="18" charset="0"/>
              </a:rPr>
              <a:t>Wings</a:t>
            </a:r>
            <a:endParaRPr lang="tr-TR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merican Typewriter" panose="02090604020004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dirty="0">
                <a:latin typeface="American Typewriter" panose="02090604020004020304" pitchFamily="18" charset="0"/>
              </a:rPr>
              <a:t>	</a:t>
            </a:r>
            <a:r>
              <a:rPr lang="tr-TR" dirty="0" err="1">
                <a:latin typeface="American Typewriter" panose="02090604020004020304" pitchFamily="18" charset="0"/>
              </a:rPr>
              <a:t>Accelerates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for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some</a:t>
            </a:r>
            <a:r>
              <a:rPr lang="tr-TR" dirty="0">
                <a:latin typeface="American Typewriter" panose="02090604020004020304" pitchFamily="18" charset="0"/>
              </a:rPr>
              <a:t> time </a:t>
            </a:r>
            <a:r>
              <a:rPr lang="tr-TR" dirty="0" err="1">
                <a:latin typeface="American Typewriter" panose="02090604020004020304" pitchFamily="18" charset="0"/>
              </a:rPr>
              <a:t>by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assuring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secure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flight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lands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when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impact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duration</a:t>
            </a:r>
            <a:r>
              <a:rPr lang="tr-TR" dirty="0">
                <a:latin typeface="American Typewriter" panose="02090604020004020304" pitchFamily="18" charset="0"/>
              </a:rPr>
              <a:t> of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wings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ends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its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impact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duration</a:t>
            </a:r>
            <a:r>
              <a:rPr lang="tr-TR" dirty="0">
                <a:latin typeface="American Typewriter" panose="02090604020004020304" pitchFamily="18" charset="0"/>
              </a:rPr>
              <a:t> can be </a:t>
            </a:r>
            <a:r>
              <a:rPr lang="tr-TR" dirty="0" err="1">
                <a:latin typeface="American Typewriter" panose="02090604020004020304" pitchFamily="18" charset="0"/>
              </a:rPr>
              <a:t>increased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like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shield</a:t>
            </a:r>
            <a:r>
              <a:rPr lang="tr-TR" dirty="0">
                <a:latin typeface="American Typewriter" panose="02090604020004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02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8FC69-B761-ED47-8AC4-D966E577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erican Typewriter" panose="02090604020004020304" pitchFamily="18" charset="0"/>
              </a:rPr>
              <a:t>HOW TO PLAY IN SINGLE PLAYER GAME MODE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0D3552-006C-6143-A4F4-F7E79AE7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94149"/>
            <a:ext cx="10131425" cy="364913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sz="2800" u="sng" dirty="0">
                <a:latin typeface="American Typewriter" panose="02090604020004020304" pitchFamily="18" charset="0"/>
              </a:rPr>
              <a:t>BEGINNING</a:t>
            </a:r>
          </a:p>
          <a:p>
            <a:pPr algn="just">
              <a:lnSpc>
                <a:spcPct val="150000"/>
              </a:lnSpc>
            </a:pPr>
            <a:r>
              <a:rPr lang="tr-TR" dirty="0" err="1">
                <a:latin typeface="American Typewriter" panose="02090604020004020304" pitchFamily="18" charset="0"/>
              </a:rPr>
              <a:t>After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countdown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ape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that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will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chase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appears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then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parkour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proceeds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character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representing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runs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forward</a:t>
            </a:r>
            <a:r>
              <a:rPr lang="tr-TR" dirty="0">
                <a:latin typeface="American Typewriter" panose="02090604020004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2800" u="sng" dirty="0">
                <a:latin typeface="American Typewriter" panose="02090604020004020304" pitchFamily="18" charset="0"/>
              </a:rPr>
              <a:t>PROGRESS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character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continues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run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unless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pushes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button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  <a:r>
              <a:rPr lang="tr-TR" dirty="0" err="1">
                <a:latin typeface="American Typewriter" panose="02090604020004020304" pitchFamily="18" charset="0"/>
              </a:rPr>
              <a:t>Provided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encounters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obstacle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that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reqiures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slilde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jump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should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use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up-arrow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down-arrow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buttons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carry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out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mentioned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actions</a:t>
            </a:r>
            <a:r>
              <a:rPr lang="tr-TR" dirty="0">
                <a:latin typeface="American Typewriter" panose="02090604020004020304" pitchFamily="18" charset="0"/>
              </a:rPr>
              <a:t>. Player can </a:t>
            </a:r>
            <a:r>
              <a:rPr lang="tr-TR" dirty="0" err="1">
                <a:latin typeface="American Typewriter" panose="02090604020004020304" pitchFamily="18" charset="0"/>
              </a:rPr>
              <a:t>also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use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power-ups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if</a:t>
            </a:r>
            <a:r>
              <a:rPr lang="tr-TR" dirty="0">
                <a:latin typeface="American Typewriter" panose="02090604020004020304" pitchFamily="18" charset="0"/>
              </a:rPr>
              <a:t> he </a:t>
            </a:r>
            <a:r>
              <a:rPr lang="tr-TR" dirty="0" err="1">
                <a:latin typeface="American Typewriter" panose="02090604020004020304" pitchFamily="18" charset="0"/>
              </a:rPr>
              <a:t>purchased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any</a:t>
            </a:r>
            <a:r>
              <a:rPr lang="tr-TR" dirty="0">
                <a:latin typeface="American Typewriter" panose="02090604020004020304" pitchFamily="18" charset="0"/>
              </a:rPr>
              <a:t> of </a:t>
            </a:r>
            <a:r>
              <a:rPr lang="tr-TR" dirty="0" err="1">
                <a:latin typeface="American Typewriter" panose="02090604020004020304" pitchFamily="18" charset="0"/>
              </a:rPr>
              <a:t>them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from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shop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also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use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upgraded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version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if</a:t>
            </a:r>
            <a:r>
              <a:rPr lang="tr-TR" dirty="0">
                <a:latin typeface="American Typewriter" panose="02090604020004020304" pitchFamily="18" charset="0"/>
              </a:rPr>
              <a:t> he </a:t>
            </a:r>
            <a:r>
              <a:rPr lang="tr-TR" dirty="0" err="1">
                <a:latin typeface="American Typewriter" panose="02090604020004020304" pitchFamily="18" charset="0"/>
              </a:rPr>
              <a:t>upgraded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them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before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  <a:r>
              <a:rPr lang="tr-TR" dirty="0" err="1">
                <a:latin typeface="American Typewriter" panose="02090604020004020304" pitchFamily="18" charset="0"/>
              </a:rPr>
              <a:t>Unless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makes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mistake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game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continues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score</a:t>
            </a:r>
            <a:r>
              <a:rPr lang="tr-TR" dirty="0">
                <a:latin typeface="American Typewriter" panose="02090604020004020304" pitchFamily="18" charset="0"/>
              </a:rPr>
              <a:t> of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increases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189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96709F-4821-8B4E-9A8B-6A82FEA3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erican Typewriter" panose="02090604020004020304" pitchFamily="18" charset="0"/>
              </a:rPr>
              <a:t>HOW TO PLAY IN SINGLE PLAYER GAME MODE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51D298-796A-E04A-AFF9-2E6959BE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u="sng" dirty="0">
                <a:latin typeface="American Typewriter" panose="02090604020004020304" pitchFamily="18" charset="0"/>
              </a:rPr>
              <a:t>ENDING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latin typeface="American Typewriter" panose="02090604020004020304" pitchFamily="18" charset="0"/>
              </a:rPr>
              <a:t>If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makes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mistake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does</a:t>
            </a:r>
            <a:r>
              <a:rPr lang="tr-TR" dirty="0">
                <a:latin typeface="American Typewriter" panose="02090604020004020304" pitchFamily="18" charset="0"/>
              </a:rPr>
              <a:t> not </a:t>
            </a:r>
            <a:r>
              <a:rPr lang="tr-TR" dirty="0" err="1">
                <a:latin typeface="American Typewriter" panose="02090604020004020304" pitchFamily="18" charset="0"/>
              </a:rPr>
              <a:t>have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extra</a:t>
            </a:r>
            <a:r>
              <a:rPr lang="tr-TR" dirty="0">
                <a:latin typeface="American Typewriter" panose="02090604020004020304" pitchFamily="18" charset="0"/>
              </a:rPr>
              <a:t> life,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game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ends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with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event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that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ape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catches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up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. As </a:t>
            </a:r>
            <a:r>
              <a:rPr lang="tr-TR" dirty="0" err="1">
                <a:latin typeface="American Typewriter" panose="02090604020004020304" pitchFamily="18" charset="0"/>
              </a:rPr>
              <a:t>long</a:t>
            </a:r>
            <a:r>
              <a:rPr lang="tr-TR" dirty="0">
                <a:latin typeface="American Typewriter" panose="02090604020004020304" pitchFamily="18" charset="0"/>
              </a:rPr>
              <a:t> as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has </a:t>
            </a:r>
            <a:r>
              <a:rPr lang="tr-TR" dirty="0" err="1">
                <a:latin typeface="American Typewriter" panose="02090604020004020304" pitchFamily="18" charset="0"/>
              </a:rPr>
              <a:t>extra</a:t>
            </a:r>
            <a:r>
              <a:rPr lang="tr-TR" dirty="0">
                <a:latin typeface="American Typewriter" panose="02090604020004020304" pitchFamily="18" charset="0"/>
              </a:rPr>
              <a:t> life,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game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continues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from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nearest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safe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point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where</a:t>
            </a:r>
            <a:r>
              <a:rPr lang="tr-TR" dirty="0">
                <a:latin typeface="American Typewriter" panose="02090604020004020304" pitchFamily="18" charset="0"/>
              </a:rPr>
              <a:t> he is </a:t>
            </a:r>
            <a:r>
              <a:rPr lang="tr-TR" dirty="0" err="1">
                <a:latin typeface="American Typewriter" panose="02090604020004020304" pitchFamily="18" charset="0"/>
              </a:rPr>
              <a:t>catched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up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ape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die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62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ADC3B2-4C88-294A-A942-19EF4073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erican Typewriter" panose="02090604020004020304" pitchFamily="18" charset="0"/>
              </a:rPr>
              <a:t>GAME MECHANICS IN MULTIPLAYER MODE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9AD47B-6598-F046-89D0-273E9E93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American Typewriter" panose="02090604020004020304" pitchFamily="18" charset="0"/>
              </a:rPr>
              <a:t>Multiplayer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mode</a:t>
            </a:r>
            <a:r>
              <a:rPr lang="tr-TR" dirty="0">
                <a:latin typeface="American Typewriter" panose="02090604020004020304" pitchFamily="18" charset="0"/>
              </a:rPr>
              <a:t> can be </a:t>
            </a:r>
            <a:r>
              <a:rPr lang="tr-TR" dirty="0" err="1">
                <a:latin typeface="American Typewriter" panose="02090604020004020304" pitchFamily="18" charset="0"/>
              </a:rPr>
              <a:t>just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two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players</a:t>
            </a:r>
            <a:r>
              <a:rPr lang="tr-TR" dirty="0">
                <a:latin typeface="American Typewriter" panose="02090604020004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American Typewriter" panose="02090604020004020304" pitchFamily="18" charset="0"/>
              </a:rPr>
              <a:t>It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does</a:t>
            </a:r>
            <a:r>
              <a:rPr lang="tr-TR" dirty="0">
                <a:latin typeface="American Typewriter" panose="02090604020004020304" pitchFamily="18" charset="0"/>
              </a:rPr>
              <a:t> not </a:t>
            </a:r>
            <a:r>
              <a:rPr lang="tr-TR" dirty="0" err="1">
                <a:latin typeface="American Typewriter" panose="02090604020004020304" pitchFamily="18" charset="0"/>
              </a:rPr>
              <a:t>contain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power-ups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coins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game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ends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when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one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makes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mistake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resulting</a:t>
            </a:r>
            <a:r>
              <a:rPr lang="tr-TR" dirty="0">
                <a:latin typeface="American Typewriter" panose="02090604020004020304" pitchFamily="18" charset="0"/>
              </a:rPr>
              <a:t> in </a:t>
            </a:r>
            <a:r>
              <a:rPr lang="tr-TR" dirty="0" err="1">
                <a:latin typeface="American Typewriter" panose="02090604020004020304" pitchFamily="18" charset="0"/>
              </a:rPr>
              <a:t>death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ape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catch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670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DDB9F7-5EFB-6847-850A-7A63FF24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erican Typewriter" panose="02090604020004020304" pitchFamily="18" charset="0"/>
              </a:rPr>
              <a:t>HOW TO PLAY IN MULTIPLAYER MODE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CB3B39-AD3B-A949-A085-8BB7E408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u="sng" dirty="0">
                <a:latin typeface="American Typewriter" panose="02090604020004020304" pitchFamily="18" charset="0"/>
              </a:rPr>
              <a:t>BEGINNING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latin typeface="American Typewriter" panose="02090604020004020304" pitchFamily="18" charset="0"/>
              </a:rPr>
              <a:t>Firstly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two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establish</a:t>
            </a:r>
            <a:r>
              <a:rPr lang="tr-TR" dirty="0">
                <a:latin typeface="American Typewriter" panose="02090604020004020304" pitchFamily="18" charset="0"/>
              </a:rPr>
              <a:t> a </a:t>
            </a:r>
            <a:r>
              <a:rPr lang="tr-TR" dirty="0" err="1">
                <a:latin typeface="American Typewriter" panose="02090604020004020304" pitchFamily="18" charset="0"/>
              </a:rPr>
              <a:t>connection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somehow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after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both</a:t>
            </a:r>
            <a:r>
              <a:rPr lang="tr-TR" dirty="0">
                <a:latin typeface="American Typewriter" panose="02090604020004020304" pitchFamily="18" charset="0"/>
              </a:rPr>
              <a:t> of </a:t>
            </a:r>
            <a:r>
              <a:rPr lang="tr-TR" dirty="0" err="1">
                <a:latin typeface="American Typewriter" panose="02090604020004020304" pitchFamily="18" charset="0"/>
              </a:rPr>
              <a:t>them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click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button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entering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multiplayer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menu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from</a:t>
            </a:r>
            <a:r>
              <a:rPr lang="tr-TR" dirty="0">
                <a:latin typeface="American Typewriter" panose="02090604020004020304" pitchFamily="18" charset="0"/>
              </a:rPr>
              <a:t> main,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game</a:t>
            </a:r>
            <a:r>
              <a:rPr lang="tr-TR" dirty="0">
                <a:latin typeface="American Typewriter" panose="02090604020004020304" pitchFamily="18" charset="0"/>
              </a:rPr>
              <a:t> as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same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with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single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game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mode</a:t>
            </a:r>
            <a:r>
              <a:rPr lang="tr-TR" dirty="0">
                <a:latin typeface="American Typewriter" panose="02090604020004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u="sng" dirty="0">
                <a:latin typeface="American Typewriter" panose="02090604020004020304" pitchFamily="18" charset="0"/>
              </a:rPr>
              <a:t>PROGRESS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American Typewriter" panose="02090604020004020304" pitchFamily="18" charset="0"/>
              </a:rPr>
              <a:t>As it is in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single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game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mode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parkour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proceeds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try</a:t>
            </a:r>
            <a:r>
              <a:rPr lang="tr-TR" dirty="0">
                <a:latin typeface="American Typewriter" panose="02090604020004020304" pitchFamily="18" charset="0"/>
              </a:rPr>
              <a:t> not </a:t>
            </a:r>
            <a:r>
              <a:rPr lang="tr-TR" dirty="0" err="1">
                <a:latin typeface="American Typewriter" panose="02090604020004020304" pitchFamily="18" charset="0"/>
              </a:rPr>
              <a:t>to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make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mistake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using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up-arrow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down-arrow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buttons</a:t>
            </a:r>
            <a:r>
              <a:rPr lang="tr-TR" dirty="0">
                <a:latin typeface="American Typewriter" panose="02090604020004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21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7915B8-1096-0443-A976-592DEF50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erican Typewriter" panose="02090604020004020304" pitchFamily="18" charset="0"/>
              </a:rPr>
              <a:t>HOW TO PLAY IN MULTIPLAYER MODE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BF5378-5585-934D-8BE7-CE2D92A5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tr-TR" u="sng" dirty="0">
                <a:latin typeface="American Typewriter" panose="02090604020004020304" pitchFamily="18" charset="0"/>
              </a:rPr>
              <a:t>ENDING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American Typewriter" panose="02090604020004020304" pitchFamily="18" charset="0"/>
              </a:rPr>
              <a:t>Since </a:t>
            </a:r>
            <a:r>
              <a:rPr lang="tr-TR" dirty="0" err="1">
                <a:latin typeface="American Typewriter" panose="02090604020004020304" pitchFamily="18" charset="0"/>
              </a:rPr>
              <a:t>there</a:t>
            </a:r>
            <a:r>
              <a:rPr lang="tr-TR" dirty="0">
                <a:latin typeface="American Typewriter" panose="02090604020004020304" pitchFamily="18" charset="0"/>
              </a:rPr>
              <a:t> is </a:t>
            </a:r>
            <a:r>
              <a:rPr lang="tr-TR" dirty="0" err="1">
                <a:latin typeface="American Typewriter" panose="02090604020004020304" pitchFamily="18" charset="0"/>
              </a:rPr>
              <a:t>no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extra</a:t>
            </a:r>
            <a:r>
              <a:rPr lang="tr-TR" dirty="0">
                <a:latin typeface="American Typewriter" panose="02090604020004020304" pitchFamily="18" charset="0"/>
              </a:rPr>
              <a:t> life in </a:t>
            </a:r>
            <a:r>
              <a:rPr lang="tr-TR" dirty="0" err="1">
                <a:latin typeface="American Typewriter" panose="02090604020004020304" pitchFamily="18" charset="0"/>
              </a:rPr>
              <a:t>this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mode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making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mistake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before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other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one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terminates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game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winner’s</a:t>
            </a:r>
            <a:r>
              <a:rPr lang="tr-TR" dirty="0">
                <a:latin typeface="American Typewriter" panose="02090604020004020304" pitchFamily="18" charset="0"/>
              </a:rPr>
              <a:t> name is </a:t>
            </a:r>
            <a:r>
              <a:rPr lang="tr-TR" dirty="0" err="1">
                <a:latin typeface="American Typewriter" panose="02090604020004020304" pitchFamily="18" charset="0"/>
              </a:rPr>
              <a:t>displayed</a:t>
            </a:r>
            <a:r>
              <a:rPr lang="tr-TR" dirty="0">
                <a:latin typeface="American Typewriter" panose="02090604020004020304" pitchFamily="18" charset="0"/>
              </a:rPr>
              <a:t> on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screen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  <a:r>
              <a:rPr lang="tr-TR" dirty="0" err="1">
                <a:latin typeface="American Typewriter" panose="02090604020004020304" pitchFamily="18" charset="0"/>
              </a:rPr>
              <a:t>According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who</a:t>
            </a:r>
            <a:r>
              <a:rPr lang="tr-TR" dirty="0">
                <a:latin typeface="American Typewriter" panose="02090604020004020304" pitchFamily="18" charset="0"/>
              </a:rPr>
              <a:t> is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winner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both</a:t>
            </a:r>
            <a:r>
              <a:rPr lang="tr-TR" dirty="0">
                <a:latin typeface="American Typewriter" panose="02090604020004020304" pitchFamily="18" charset="0"/>
              </a:rPr>
              <a:t> of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player’s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statics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are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updated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u="sng" dirty="0">
                <a:latin typeface="American Typewriter" panose="02090604020004020304" pitchFamily="18" charset="0"/>
              </a:rPr>
              <a:t>VIEWING OTHER PLAYER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latin typeface="American Typewriter" panose="02090604020004020304" pitchFamily="18" charset="0"/>
              </a:rPr>
              <a:t>One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can </a:t>
            </a:r>
            <a:r>
              <a:rPr lang="tr-TR" dirty="0" err="1">
                <a:latin typeface="American Typewriter" panose="02090604020004020304" pitchFamily="18" charset="0"/>
              </a:rPr>
              <a:t>view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other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on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top of his </a:t>
            </a:r>
            <a:r>
              <a:rPr lang="tr-TR" dirty="0" err="1">
                <a:latin typeface="American Typewriter" panose="02090604020004020304" pitchFamily="18" charset="0"/>
              </a:rPr>
              <a:t>screen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such</a:t>
            </a:r>
            <a:r>
              <a:rPr lang="tr-TR" dirty="0">
                <a:latin typeface="American Typewriter" panose="02090604020004020304" pitchFamily="18" charset="0"/>
              </a:rPr>
              <a:t> a </a:t>
            </a:r>
            <a:r>
              <a:rPr lang="tr-TR" dirty="0" err="1">
                <a:latin typeface="American Typewriter" panose="02090604020004020304" pitchFamily="18" charset="0"/>
              </a:rPr>
              <a:t>way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that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other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will</a:t>
            </a:r>
            <a:r>
              <a:rPr lang="tr-TR" dirty="0">
                <a:latin typeface="American Typewriter" panose="02090604020004020304" pitchFamily="18" charset="0"/>
              </a:rPr>
              <a:t> be </a:t>
            </a:r>
            <a:r>
              <a:rPr lang="tr-TR" dirty="0" err="1">
                <a:latin typeface="American Typewriter" panose="02090604020004020304" pitchFamily="18" charset="0"/>
              </a:rPr>
              <a:t>viewed</a:t>
            </a:r>
            <a:r>
              <a:rPr lang="tr-TR" dirty="0">
                <a:latin typeface="American Typewriter" panose="02090604020004020304" pitchFamily="18" charset="0"/>
              </a:rPr>
              <a:t> as </a:t>
            </a:r>
            <a:r>
              <a:rPr lang="tr-TR" dirty="0" err="1">
                <a:latin typeface="American Typewriter" panose="02090604020004020304" pitchFamily="18" charset="0"/>
              </a:rPr>
              <a:t>proceeding</a:t>
            </a:r>
            <a:r>
              <a:rPr lang="tr-TR" dirty="0">
                <a:latin typeface="American Typewriter" panose="02090604020004020304" pitchFamily="18" charset="0"/>
              </a:rPr>
              <a:t> on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same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parkour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upside-down</a:t>
            </a:r>
            <a:r>
              <a:rPr lang="tr-TR" dirty="0">
                <a:latin typeface="American Typewriter" panose="02090604020004020304" pitchFamily="18" charset="0"/>
              </a:rPr>
              <a:t>.</a:t>
            </a:r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83098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1D7F0D-8BD0-5740-8B98-52FFB6DA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sz="6000" dirty="0">
                <a:latin typeface="American Typewriter" panose="02090604020004020304" pitchFamily="18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9003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AE102D-0E28-AB40-A04D-648847DA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>
                <a:latin typeface="American Typewriter" panose="02090604020004020304" pitchFamily="18" charset="0"/>
              </a:rPr>
              <a:t>CONTENT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055D80-E44D-794C-8270-91E590D8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76400"/>
            <a:ext cx="10131425" cy="4851399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Details </a:t>
            </a:r>
          </a:p>
          <a:p>
            <a:pPr lvl="2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Menu Views</a:t>
            </a:r>
          </a:p>
          <a:p>
            <a:pPr lvl="3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 Menu View</a:t>
            </a:r>
          </a:p>
          <a:p>
            <a:pPr lvl="3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 Player Menu View</a:t>
            </a:r>
          </a:p>
          <a:p>
            <a:pPr lvl="3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Multiplayer Menu View</a:t>
            </a:r>
          </a:p>
          <a:p>
            <a:pPr lvl="2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Game Modes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Mechanics of Game Modes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Mechanics of Single Player Game Mode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Mechanics of Multiplayer Game Mode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Play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Play in Single Player Game Mode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Play in Multiplayer Game Mode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188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6268FF-5B8F-7A4E-B0E5-A754477B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>
                <a:latin typeface="American Typewriter" panose="02090604020004020304" pitchFamily="18" charset="0"/>
              </a:rPr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B72AA0-6CC4-4549-BBD9-DBB788A5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96708"/>
            <a:ext cx="10783110" cy="36491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2400" dirty="0" err="1">
                <a:latin typeface="American Typewriter" panose="02090604020004020304" pitchFamily="18" charset="0"/>
                <a:ea typeface="Apple Symbols" panose="02000000000000000000" pitchFamily="2" charset="-79"/>
                <a:cs typeface="Arial" panose="020B0604020202020204" pitchFamily="34" charset="0"/>
              </a:rPr>
              <a:t>EscApe</a:t>
            </a:r>
            <a:r>
              <a:rPr lang="tr-TR" sz="2400" dirty="0">
                <a:latin typeface="American Typewriter" panose="02090604020004020304" pitchFamily="18" charset="0"/>
                <a:ea typeface="Apple Symbols" panose="02000000000000000000" pitchFamily="2" charset="-79"/>
                <a:cs typeface="Arial" panose="020B0604020202020204" pitchFamily="34" charset="0"/>
              </a:rPr>
              <a:t> is a 2D Desktop </a:t>
            </a:r>
            <a:r>
              <a:rPr lang="tr-TR" sz="2400" dirty="0" err="1">
                <a:latin typeface="American Typewriter" panose="02090604020004020304" pitchFamily="18" charset="0"/>
                <a:ea typeface="Apple Symbols" panose="02000000000000000000" pitchFamily="2" charset="-79"/>
                <a:cs typeface="Arial" panose="020B0604020202020204" pitchFamily="34" charset="0"/>
              </a:rPr>
              <a:t>game</a:t>
            </a:r>
            <a:r>
              <a:rPr lang="tr-TR" sz="2400" dirty="0">
                <a:latin typeface="American Typewriter" panose="02090604020004020304" pitchFamily="18" charset="0"/>
                <a:ea typeface="Apple Symbols" panose="02000000000000000000" pitchFamily="2" charset="-79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merican Typewriter" panose="02090604020004020304" pitchFamily="18" charset="0"/>
                <a:ea typeface="Apple Symbols" panose="02000000000000000000" pitchFamily="2" charset="-79"/>
                <a:cs typeface="Arial" panose="020B0604020202020204" pitchFamily="34" charset="0"/>
              </a:rPr>
              <a:t>that requires players to escape an angry ape as much as possible without getting stuck in obstacles and making any mistake that result in termination of the game.</a:t>
            </a:r>
            <a:endParaRPr lang="tr-TR" sz="2400" dirty="0">
              <a:latin typeface="American Typewriter" panose="02090604020004020304" pitchFamily="18" charset="0"/>
              <a:ea typeface="Apple Symbols" panose="02000000000000000000" pitchFamily="2" charset="-79"/>
              <a:cs typeface="Arial" panose="020B0604020202020204" pitchFamily="34" charset="0"/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9587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A1B497-CF4B-054E-815A-99692E9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erican Typewriter" panose="02090604020004020304" pitchFamily="18" charset="0"/>
              </a:rPr>
              <a:t>MAIN MENU </a:t>
            </a:r>
            <a:r>
              <a:rPr lang="tr-TR" dirty="0" err="1">
                <a:latin typeface="American Typewriter" panose="02090604020004020304" pitchFamily="18" charset="0"/>
              </a:rPr>
              <a:t>vıew</a:t>
            </a:r>
            <a:endParaRPr lang="tr-TR" dirty="0">
              <a:latin typeface="American Typewriter" panose="02090604020004020304" pitchFamily="18" charset="0"/>
            </a:endParaRP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FBFE3D5F-EC8A-5D46-8199-20176684F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421297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5C2CBC83-664D-BB42-8B78-24473CD71F38}"/>
              </a:ext>
            </a:extLst>
          </p:cNvPr>
          <p:cNvSpPr txBox="1"/>
          <p:nvPr/>
        </p:nvSpPr>
        <p:spPr>
          <a:xfrm>
            <a:off x="768927" y="5895109"/>
            <a:ext cx="1049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merican Typewriter" panose="02090604020004020304" pitchFamily="18" charset="0"/>
              </a:rPr>
              <a:t>NOTE: </a:t>
            </a:r>
            <a:r>
              <a:rPr lang="tr-TR" dirty="0" err="1">
                <a:latin typeface="American Typewriter" panose="02090604020004020304" pitchFamily="18" charset="0"/>
              </a:rPr>
              <a:t>This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page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reflects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buttons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that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are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expected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to</a:t>
            </a:r>
            <a:r>
              <a:rPr lang="tr-TR" dirty="0">
                <a:latin typeface="American Typewriter" panose="02090604020004020304" pitchFamily="18" charset="0"/>
              </a:rPr>
              <a:t> be in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main </a:t>
            </a:r>
            <a:r>
              <a:rPr lang="tr-TR" dirty="0" err="1">
                <a:latin typeface="American Typewriter" panose="02090604020004020304" pitchFamily="18" charset="0"/>
              </a:rPr>
              <a:t>menu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view</a:t>
            </a:r>
            <a:r>
              <a:rPr lang="tr-TR" dirty="0">
                <a:latin typeface="American Typewriter" panose="02090604020004020304" pitchFamily="18" charset="0"/>
              </a:rPr>
              <a:t>; in </a:t>
            </a:r>
            <a:r>
              <a:rPr lang="tr-TR" dirty="0" err="1">
                <a:latin typeface="American Typewriter" panose="02090604020004020304" pitchFamily="18" charset="0"/>
              </a:rPr>
              <a:t>terms</a:t>
            </a:r>
            <a:r>
              <a:rPr lang="tr-TR" dirty="0">
                <a:latin typeface="American Typewriter" panose="02090604020004020304" pitchFamily="18" charset="0"/>
              </a:rPr>
              <a:t> of </a:t>
            </a:r>
            <a:r>
              <a:rPr lang="tr-TR" dirty="0" err="1">
                <a:latin typeface="American Typewriter" panose="02090604020004020304" pitchFamily="18" charset="0"/>
              </a:rPr>
              <a:t>design</a:t>
            </a:r>
            <a:r>
              <a:rPr lang="tr-TR" dirty="0">
                <a:latin typeface="American Typewriter" panose="02090604020004020304" pitchFamily="18" charset="0"/>
              </a:rPr>
              <a:t>, it </a:t>
            </a:r>
            <a:r>
              <a:rPr lang="tr-TR" dirty="0" err="1">
                <a:latin typeface="American Typewriter" panose="02090604020004020304" pitchFamily="18" charset="0"/>
              </a:rPr>
              <a:t>does</a:t>
            </a:r>
            <a:r>
              <a:rPr lang="tr-TR" dirty="0">
                <a:latin typeface="American Typewriter" panose="02090604020004020304" pitchFamily="18" charset="0"/>
              </a:rPr>
              <a:t> not </a:t>
            </a:r>
            <a:r>
              <a:rPr lang="tr-TR" dirty="0" err="1">
                <a:latin typeface="American Typewriter" panose="02090604020004020304" pitchFamily="18" charset="0"/>
              </a:rPr>
              <a:t>reflect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reality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763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03662A-7C40-2D42-BCBA-441495E2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0"/>
              </a:rPr>
              <a:t>MAIN MENU VIEW EXPLANATION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FB6191-78B0-E34B-A86F-E37AC3C5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tr-TR" sz="2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Single</a:t>
            </a:r>
            <a:r>
              <a:rPr lang="tr-T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 Player: 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Displays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single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player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menu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to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player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tr-TR" sz="2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Multiplayer</a:t>
            </a:r>
            <a:r>
              <a:rPr lang="tr-T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: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Enables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player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to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view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multiplayer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menu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tr-TR" sz="2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Settings</a:t>
            </a:r>
            <a:r>
              <a:rPr lang="tr-T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: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Provides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player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to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set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audio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tr-TR" sz="2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Quit</a:t>
            </a:r>
            <a:r>
              <a:rPr lang="tr-T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: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Exits</a:t>
            </a:r>
            <a:r>
              <a:rPr lang="tr-T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game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depending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on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player’s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request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tr-TR" sz="2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Profiles</a:t>
            </a:r>
            <a:r>
              <a:rPr lang="tr-T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: </a:t>
            </a:r>
            <a:r>
              <a:rPr lang="tr-T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For</a:t>
            </a:r>
            <a:r>
              <a:rPr lang="tr-T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first</a:t>
            </a:r>
            <a:r>
              <a:rPr lang="tr-T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 time, it </a:t>
            </a:r>
            <a:r>
              <a:rPr lang="tr-T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creates</a:t>
            </a:r>
            <a:r>
              <a:rPr lang="tr-T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 a profile. </a:t>
            </a:r>
            <a:r>
              <a:rPr lang="tr-T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In</a:t>
            </a:r>
            <a:r>
              <a:rPr lang="tr-T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other</a:t>
            </a:r>
            <a:r>
              <a:rPr lang="tr-T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0"/>
                <a:cs typeface="Arial" panose="020B0604020202020204" pitchFamily="34" charset="0"/>
              </a:rPr>
              <a:t>cases,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Displays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previously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created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profiles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and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enables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players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to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change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profile set as a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default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by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choosing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among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profiles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that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have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already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existed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or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creating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a </a:t>
            </a:r>
            <a:r>
              <a:rPr lang="tr-TR" sz="2400" dirty="0" err="1">
                <a:latin typeface="American Typewriter" panose="02090604020004020304" pitchFamily="18" charset="0"/>
                <a:cs typeface="Arial" panose="020B0604020202020204" pitchFamily="34" charset="0"/>
              </a:rPr>
              <a:t>new</a:t>
            </a:r>
            <a:r>
              <a:rPr lang="tr-TR" sz="2400" dirty="0">
                <a:latin typeface="American Typewriter" panose="02090604020004020304" pitchFamily="18" charset="0"/>
                <a:cs typeface="Arial" panose="020B0604020202020204" pitchFamily="34" charset="0"/>
              </a:rPr>
              <a:t> profile. </a:t>
            </a:r>
          </a:p>
          <a:p>
            <a:pPr>
              <a:buFont typeface="Wingdings" pitchFamily="2" charset="2"/>
              <a:buChar char="q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5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E13666-C897-274B-B5B4-36F6B6B6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erican Typewriter" panose="02090604020004020304" pitchFamily="18" charset="0"/>
              </a:rPr>
              <a:t>SINGLE PLAYER </a:t>
            </a:r>
            <a:r>
              <a:rPr lang="tr-TR" dirty="0" err="1">
                <a:latin typeface="American Typewriter" panose="02090604020004020304" pitchFamily="18" charset="0"/>
              </a:rPr>
              <a:t>menu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vıew</a:t>
            </a:r>
            <a:endParaRPr lang="tr-TR" dirty="0">
              <a:latin typeface="American Typewriter" panose="02090604020004020304" pitchFamily="18" charset="0"/>
            </a:endParaRP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A3A1BE7F-7479-CF47-A7D1-428359723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627109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kdörtgen 2">
            <a:extLst>
              <a:ext uri="{FF2B5EF4-FFF2-40B4-BE49-F238E27FC236}">
                <a16:creationId xmlns:a16="http://schemas.microsoft.com/office/drawing/2014/main" id="{1946757F-1744-A34D-9C34-4E39D12119AE}"/>
              </a:ext>
            </a:extLst>
          </p:cNvPr>
          <p:cNvSpPr/>
          <p:nvPr/>
        </p:nvSpPr>
        <p:spPr>
          <a:xfrm>
            <a:off x="824345" y="5859944"/>
            <a:ext cx="11042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American Typewriter" panose="02090604020004020304" pitchFamily="18" charset="0"/>
              </a:rPr>
              <a:t>NOTE: </a:t>
            </a:r>
            <a:r>
              <a:rPr lang="tr-TR" dirty="0" err="1">
                <a:latin typeface="American Typewriter" panose="02090604020004020304" pitchFamily="18" charset="0"/>
              </a:rPr>
              <a:t>This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page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reflects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buttons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that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are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expected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to</a:t>
            </a:r>
            <a:r>
              <a:rPr lang="tr-TR" dirty="0">
                <a:latin typeface="American Typewriter" panose="02090604020004020304" pitchFamily="18" charset="0"/>
              </a:rPr>
              <a:t> be in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main </a:t>
            </a:r>
            <a:r>
              <a:rPr lang="tr-TR" dirty="0" err="1">
                <a:latin typeface="American Typewriter" panose="02090604020004020304" pitchFamily="18" charset="0"/>
              </a:rPr>
              <a:t>menu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view</a:t>
            </a:r>
            <a:r>
              <a:rPr lang="tr-TR" dirty="0">
                <a:latin typeface="American Typewriter" panose="02090604020004020304" pitchFamily="18" charset="0"/>
              </a:rPr>
              <a:t>; in </a:t>
            </a:r>
            <a:r>
              <a:rPr lang="tr-TR" dirty="0" err="1">
                <a:latin typeface="American Typewriter" panose="02090604020004020304" pitchFamily="18" charset="0"/>
              </a:rPr>
              <a:t>terms</a:t>
            </a:r>
            <a:r>
              <a:rPr lang="tr-TR" dirty="0">
                <a:latin typeface="American Typewriter" panose="02090604020004020304" pitchFamily="18" charset="0"/>
              </a:rPr>
              <a:t> of </a:t>
            </a:r>
            <a:r>
              <a:rPr lang="tr-TR" dirty="0" err="1">
                <a:latin typeface="American Typewriter" panose="02090604020004020304" pitchFamily="18" charset="0"/>
              </a:rPr>
              <a:t>design</a:t>
            </a:r>
            <a:r>
              <a:rPr lang="tr-TR" dirty="0">
                <a:latin typeface="American Typewriter" panose="02090604020004020304" pitchFamily="18" charset="0"/>
              </a:rPr>
              <a:t>, it </a:t>
            </a:r>
            <a:r>
              <a:rPr lang="tr-TR" dirty="0" err="1">
                <a:latin typeface="American Typewriter" panose="02090604020004020304" pitchFamily="18" charset="0"/>
              </a:rPr>
              <a:t>does</a:t>
            </a:r>
            <a:r>
              <a:rPr lang="tr-TR" dirty="0">
                <a:latin typeface="American Typewriter" panose="02090604020004020304" pitchFamily="18" charset="0"/>
              </a:rPr>
              <a:t> not </a:t>
            </a:r>
            <a:r>
              <a:rPr lang="tr-TR" dirty="0" err="1">
                <a:latin typeface="American Typewriter" panose="02090604020004020304" pitchFamily="18" charset="0"/>
              </a:rPr>
              <a:t>reflect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reality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756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0F2DAD-BD87-1842-A72B-6C12B92A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286999" cy="1456267"/>
          </a:xfrm>
        </p:spPr>
        <p:txBody>
          <a:bodyPr/>
          <a:lstStyle/>
          <a:p>
            <a:r>
              <a:rPr lang="en-US" dirty="0">
                <a:latin typeface="American Typewriter" panose="02090604020004020304" pitchFamily="18" charset="0"/>
              </a:rPr>
              <a:t>SINGLE PLAYER MENU VIEW EXPLANATION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C35367-73DE-0D49-BAB4-AB4108AA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804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tr-T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merican Typewriter" panose="02090604020004020304" pitchFamily="18" charset="0"/>
              </a:rPr>
              <a:t>Play: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Initiliazes</a:t>
            </a:r>
            <a:r>
              <a:rPr lang="tr-TR" sz="2400" dirty="0">
                <a:latin typeface="American Typewriter" panose="02090604020004020304" pitchFamily="18" charset="0"/>
              </a:rPr>
              <a:t> a </a:t>
            </a:r>
            <a:r>
              <a:rPr lang="tr-TR" sz="2400" dirty="0" err="1">
                <a:latin typeface="American Typewriter" panose="02090604020004020304" pitchFamily="18" charset="0"/>
              </a:rPr>
              <a:t>single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player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game</a:t>
            </a:r>
            <a:r>
              <a:rPr lang="tr-TR" sz="2400" dirty="0">
                <a:latin typeface="American Typewriter" panose="02090604020004020304" pitchFamily="18" charset="0"/>
              </a:rPr>
              <a:t>, </a:t>
            </a:r>
            <a:r>
              <a:rPr lang="tr-TR" sz="2400" dirty="0" err="1">
                <a:latin typeface="American Typewriter" panose="02090604020004020304" pitchFamily="18" charset="0"/>
              </a:rPr>
              <a:t>if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player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did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create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any</a:t>
            </a:r>
            <a:r>
              <a:rPr lang="tr-TR" sz="2400" dirty="0">
                <a:latin typeface="American Typewriter" panose="02090604020004020304" pitchFamily="18" charset="0"/>
              </a:rPr>
              <a:t> profile </a:t>
            </a:r>
            <a:r>
              <a:rPr lang="tr-TR" sz="2400" dirty="0" err="1">
                <a:latin typeface="American Typewriter" panose="02090604020004020304" pitchFamily="18" charset="0"/>
              </a:rPr>
              <a:t>before</a:t>
            </a:r>
            <a:r>
              <a:rPr lang="tr-TR" sz="2400" dirty="0">
                <a:latin typeface="American Typewriter" panose="02090604020004020304" pitchFamily="18" charset="0"/>
              </a:rPr>
              <a:t>. </a:t>
            </a:r>
            <a:r>
              <a:rPr lang="tr-TR" sz="2400" dirty="0" err="1">
                <a:latin typeface="American Typewriter" panose="02090604020004020304" pitchFamily="18" charset="0"/>
              </a:rPr>
              <a:t>Otherwise</a:t>
            </a:r>
            <a:r>
              <a:rPr lang="tr-TR" sz="2400" dirty="0">
                <a:latin typeface="American Typewriter" panose="02090604020004020304" pitchFamily="18" charset="0"/>
              </a:rPr>
              <a:t>, it </a:t>
            </a:r>
            <a:r>
              <a:rPr lang="tr-TR" sz="2400" dirty="0" err="1">
                <a:latin typeface="American Typewriter" panose="02090604020004020304" pitchFamily="18" charset="0"/>
              </a:rPr>
              <a:t>prompts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player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to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create</a:t>
            </a:r>
            <a:r>
              <a:rPr lang="tr-TR" sz="2400" dirty="0">
                <a:latin typeface="American Typewriter" panose="02090604020004020304" pitchFamily="18" charset="0"/>
              </a:rPr>
              <a:t> a </a:t>
            </a:r>
            <a:r>
              <a:rPr lang="tr-TR" sz="2400" dirty="0" err="1">
                <a:latin typeface="American Typewriter" panose="02090604020004020304" pitchFamily="18" charset="0"/>
              </a:rPr>
              <a:t>new</a:t>
            </a:r>
            <a:r>
              <a:rPr lang="tr-TR" sz="2400" dirty="0">
                <a:latin typeface="American Typewriter" panose="02090604020004020304" pitchFamily="18" charset="0"/>
              </a:rPr>
              <a:t> profile.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tr-T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merican Typewriter" panose="02090604020004020304" pitchFamily="18" charset="0"/>
              </a:rPr>
              <a:t>Shop</a:t>
            </a:r>
            <a:r>
              <a:rPr lang="tr-TR" sz="2400" dirty="0">
                <a:latin typeface="American Typewriter" panose="02090604020004020304" pitchFamily="18" charset="0"/>
              </a:rPr>
              <a:t>: </a:t>
            </a:r>
            <a:r>
              <a:rPr lang="tr-TR" sz="2400" dirty="0" err="1">
                <a:latin typeface="American Typewriter" panose="02090604020004020304" pitchFamily="18" charset="0"/>
              </a:rPr>
              <a:t>Directs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player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to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another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menu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exhibiting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power-ups</a:t>
            </a:r>
            <a:r>
              <a:rPr lang="tr-TR" sz="2400" dirty="0">
                <a:latin typeface="American Typewriter" panose="02090604020004020304" pitchFamily="18" charset="0"/>
              </a:rPr>
              <a:t>  </a:t>
            </a:r>
            <a:r>
              <a:rPr lang="tr-TR" sz="2400" dirty="0" err="1">
                <a:latin typeface="American Typewriter" panose="02090604020004020304" pitchFamily="18" charset="0"/>
              </a:rPr>
              <a:t>that</a:t>
            </a:r>
            <a:r>
              <a:rPr lang="tr-TR" sz="2400" dirty="0">
                <a:latin typeface="American Typewriter" panose="02090604020004020304" pitchFamily="18" charset="0"/>
              </a:rPr>
              <a:t> can be </a:t>
            </a:r>
            <a:r>
              <a:rPr lang="tr-TR" sz="2400" dirty="0" err="1">
                <a:latin typeface="American Typewriter" panose="02090604020004020304" pitchFamily="18" charset="0"/>
              </a:rPr>
              <a:t>purchased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by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player</a:t>
            </a:r>
            <a:r>
              <a:rPr lang="tr-TR" sz="2400" dirty="0">
                <a:latin typeface="American Typewriter" panose="02090604020004020304" pitchFamily="18" charset="0"/>
              </a:rPr>
              <a:t>, </a:t>
            </a:r>
            <a:r>
              <a:rPr lang="tr-TR" sz="2400" dirty="0" err="1">
                <a:latin typeface="American Typewriter" panose="02090604020004020304" pitchFamily="18" charset="0"/>
              </a:rPr>
              <a:t>and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after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purchase</a:t>
            </a:r>
            <a:r>
              <a:rPr lang="tr-TR" sz="2400" dirty="0">
                <a:latin typeface="American Typewriter" panose="02090604020004020304" pitchFamily="18" charset="0"/>
              </a:rPr>
              <a:t>, </a:t>
            </a:r>
            <a:r>
              <a:rPr lang="tr-TR" sz="2400" dirty="0" err="1">
                <a:latin typeface="American Typewriter" panose="02090604020004020304" pitchFamily="18" charset="0"/>
              </a:rPr>
              <a:t>through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this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menu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players</a:t>
            </a:r>
            <a:r>
              <a:rPr lang="tr-TR" sz="2400" dirty="0">
                <a:latin typeface="American Typewriter" panose="02090604020004020304" pitchFamily="18" charset="0"/>
              </a:rPr>
              <a:t> can </a:t>
            </a:r>
            <a:r>
              <a:rPr lang="tr-TR" sz="2400" dirty="0" err="1">
                <a:latin typeface="American Typewriter" panose="02090604020004020304" pitchFamily="18" charset="0"/>
              </a:rPr>
              <a:t>upgrade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power-ups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if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they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have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adequate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coin</a:t>
            </a:r>
            <a:r>
              <a:rPr lang="tr-TR" sz="2400" dirty="0">
                <a:latin typeface="American Typewriter" panose="02090604020004020304" pitchFamily="18" charset="0"/>
              </a:rPr>
              <a:t>. </a:t>
            </a:r>
            <a:r>
              <a:rPr lang="tr-TR" sz="2400" dirty="0" err="1">
                <a:latin typeface="American Typewriter" panose="02090604020004020304" pitchFamily="18" charset="0"/>
              </a:rPr>
              <a:t>Players</a:t>
            </a:r>
            <a:r>
              <a:rPr lang="tr-TR" sz="2400" dirty="0">
                <a:latin typeface="American Typewriter" panose="02090604020004020304" pitchFamily="18" charset="0"/>
              </a:rPr>
              <a:t> can </a:t>
            </a:r>
            <a:r>
              <a:rPr lang="tr-TR" sz="2400" dirty="0" err="1">
                <a:latin typeface="American Typewriter" panose="02090604020004020304" pitchFamily="18" charset="0"/>
              </a:rPr>
              <a:t>also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see</a:t>
            </a:r>
            <a:r>
              <a:rPr lang="tr-TR" sz="2400" dirty="0">
                <a:latin typeface="American Typewriter" panose="02090604020004020304" pitchFamily="18" charset="0"/>
              </a:rPr>
              <a:t> how </a:t>
            </a:r>
            <a:r>
              <a:rPr lang="tr-TR" sz="2400" dirty="0" err="1">
                <a:latin typeface="American Typewriter" panose="02090604020004020304" pitchFamily="18" charset="0"/>
              </a:rPr>
              <a:t>manys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coin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they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have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from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this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menu</a:t>
            </a:r>
            <a:r>
              <a:rPr lang="tr-TR" sz="2400" dirty="0">
                <a:latin typeface="American Typewriter" panose="02090604020004020304" pitchFamily="18" charset="0"/>
              </a:rPr>
              <a:t>.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tr-T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merican Typewriter" panose="02090604020004020304" pitchFamily="18" charset="0"/>
              </a:rPr>
              <a:t>Scores</a:t>
            </a:r>
            <a:r>
              <a:rPr lang="tr-T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merican Typewriter" panose="02090604020004020304" pitchFamily="18" charset="0"/>
              </a:rPr>
              <a:t>: </a:t>
            </a:r>
            <a:r>
              <a:rPr lang="tr-TR" sz="2400" dirty="0" err="1">
                <a:latin typeface="American Typewriter" panose="02090604020004020304" pitchFamily="18" charset="0"/>
              </a:rPr>
              <a:t>Keeps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both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highest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score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and</a:t>
            </a:r>
            <a:r>
              <a:rPr lang="tr-TR" sz="2400" dirty="0">
                <a:latin typeface="American Typewriter" panose="02090604020004020304" pitchFamily="18" charset="0"/>
              </a:rPr>
              <a:t> total of </a:t>
            </a:r>
            <a:r>
              <a:rPr lang="tr-TR" sz="2400" dirty="0" err="1">
                <a:latin typeface="American Typewriter" panose="02090604020004020304" pitchFamily="18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scores</a:t>
            </a:r>
            <a:r>
              <a:rPr lang="tr-TR" sz="2400" dirty="0">
                <a:latin typeface="American Typewriter" panose="02090604020004020304" pitchFamily="18" charset="0"/>
              </a:rPr>
              <a:t> done </a:t>
            </a:r>
            <a:r>
              <a:rPr lang="tr-TR" sz="2400" dirty="0" err="1">
                <a:latin typeface="American Typewriter" panose="02090604020004020304" pitchFamily="18" charset="0"/>
              </a:rPr>
              <a:t>by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player’s</a:t>
            </a:r>
            <a:r>
              <a:rPr lang="tr-TR" sz="2400" dirty="0">
                <a:latin typeface="American Typewriter" panose="02090604020004020304" pitchFamily="18" charset="0"/>
              </a:rPr>
              <a:t> profile.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tr-T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merican Typewriter" panose="02090604020004020304" pitchFamily="18" charset="0"/>
              </a:rPr>
              <a:t>Main Menu: </a:t>
            </a:r>
            <a:r>
              <a:rPr lang="tr-TR" sz="2400" dirty="0" err="1">
                <a:latin typeface="American Typewriter" panose="02090604020004020304" pitchFamily="18" charset="0"/>
              </a:rPr>
              <a:t>Returns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to</a:t>
            </a:r>
            <a:r>
              <a:rPr lang="tr-TR" sz="2400" dirty="0">
                <a:latin typeface="American Typewriter" panose="02090604020004020304" pitchFamily="18" charset="0"/>
              </a:rPr>
              <a:t> </a:t>
            </a:r>
            <a:r>
              <a:rPr lang="tr-TR" sz="2400" dirty="0" err="1">
                <a:latin typeface="American Typewriter" panose="02090604020004020304" pitchFamily="18" charset="0"/>
              </a:rPr>
              <a:t>the</a:t>
            </a:r>
            <a:r>
              <a:rPr lang="tr-TR" sz="2400" dirty="0">
                <a:latin typeface="American Typewriter" panose="02090604020004020304" pitchFamily="18" charset="0"/>
              </a:rPr>
              <a:t> main </a:t>
            </a:r>
            <a:r>
              <a:rPr lang="tr-TR" sz="2400" dirty="0" err="1">
                <a:latin typeface="American Typewriter" panose="02090604020004020304" pitchFamily="18" charset="0"/>
              </a:rPr>
              <a:t>menu</a:t>
            </a:r>
            <a:r>
              <a:rPr lang="tr-TR" sz="2400" dirty="0">
                <a:latin typeface="American Typewriter" panose="02090604020004020304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tr-TR" dirty="0"/>
          </a:p>
          <a:p>
            <a:pPr>
              <a:buFont typeface="Wingdings" pitchFamily="2" charset="2"/>
              <a:buChar char="q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093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9E3F03-7B2C-4B4E-9AB0-89CE3F3E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erican Typewriter" panose="02090604020004020304" pitchFamily="18" charset="0"/>
              </a:rPr>
              <a:t>MULTIPLAYER MENU VIEW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6EB52B9F-27A3-894F-A750-9C057141B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808048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015803A4-FE6B-7844-802D-524A0D7DFC62}"/>
              </a:ext>
            </a:extLst>
          </p:cNvPr>
          <p:cNvSpPr txBox="1"/>
          <p:nvPr/>
        </p:nvSpPr>
        <p:spPr>
          <a:xfrm>
            <a:off x="4334933" y="1058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0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7A9D99-DCC2-874A-B3F1-47448FED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0"/>
              </a:rPr>
              <a:t>MULTIPLAYER MENU VIEW EXPLANATION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DD8E03-ED58-F141-8F1F-F71CD1F4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merican Typewriter" panose="02090604020004020304" pitchFamily="18" charset="0"/>
              </a:rPr>
              <a:t>Play: </a:t>
            </a:r>
            <a:r>
              <a:rPr lang="tr-TR" dirty="0" err="1">
                <a:latin typeface="American Typewriter" panose="02090604020004020304" pitchFamily="18" charset="0"/>
              </a:rPr>
              <a:t>Initiliazes</a:t>
            </a:r>
            <a:r>
              <a:rPr lang="tr-TR" dirty="0">
                <a:latin typeface="American Typewriter" panose="02090604020004020304" pitchFamily="18" charset="0"/>
              </a:rPr>
              <a:t> a </a:t>
            </a:r>
            <a:r>
              <a:rPr lang="tr-TR" dirty="0" err="1">
                <a:latin typeface="American Typewriter" panose="02090604020004020304" pitchFamily="18" charset="0"/>
              </a:rPr>
              <a:t>multiplayer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game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if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two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players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have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successfully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connected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each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other</a:t>
            </a:r>
            <a:r>
              <a:rPr lang="tr-TR" dirty="0">
                <a:latin typeface="American Typewriter" panose="02090604020004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merican Typewriter" panose="02090604020004020304" pitchFamily="18" charset="0"/>
              </a:rPr>
              <a:t>Stats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merican Typewriter" panose="02090604020004020304" pitchFamily="18" charset="0"/>
              </a:rPr>
              <a:t>: </a:t>
            </a:r>
            <a:r>
              <a:rPr lang="tr-TR" dirty="0">
                <a:latin typeface="American Typewriter" panose="02090604020004020304" pitchFamily="18" charset="0"/>
              </a:rPr>
              <a:t>Displays how </a:t>
            </a:r>
            <a:r>
              <a:rPr lang="tr-TR" dirty="0" err="1">
                <a:latin typeface="American Typewriter" panose="02090604020004020304" pitchFamily="18" charset="0"/>
              </a:rPr>
              <a:t>many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times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active</a:t>
            </a:r>
            <a:r>
              <a:rPr lang="tr-TR" dirty="0">
                <a:latin typeface="American Typewriter" panose="02090604020004020304" pitchFamily="18" charset="0"/>
              </a:rPr>
              <a:t> profile </a:t>
            </a:r>
            <a:r>
              <a:rPr lang="tr-TR" dirty="0" err="1">
                <a:latin typeface="American Typewriter" panose="02090604020004020304" pitchFamily="18" charset="0"/>
              </a:rPr>
              <a:t>played</a:t>
            </a:r>
            <a:r>
              <a:rPr lang="tr-TR" dirty="0">
                <a:latin typeface="American Typewriter" panose="02090604020004020304" pitchFamily="18" charset="0"/>
              </a:rPr>
              <a:t>, </a:t>
            </a:r>
            <a:r>
              <a:rPr lang="tr-TR" dirty="0" err="1">
                <a:latin typeface="American Typewriter" panose="02090604020004020304" pitchFamily="18" charset="0"/>
              </a:rPr>
              <a:t>won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lost</a:t>
            </a:r>
            <a:r>
              <a:rPr lang="tr-TR" dirty="0">
                <a:latin typeface="American Typewriter" panose="02090604020004020304" pitchFamily="18" charset="0"/>
              </a:rPr>
              <a:t> in </a:t>
            </a:r>
            <a:r>
              <a:rPr lang="tr-TR" dirty="0" err="1">
                <a:latin typeface="American Typewriter" panose="02090604020004020304" pitchFamily="18" charset="0"/>
              </a:rPr>
              <a:t>this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mode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also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shows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ratio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the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percentage</a:t>
            </a:r>
            <a:r>
              <a:rPr lang="tr-TR" dirty="0">
                <a:latin typeface="American Typewriter" panose="02090604020004020304" pitchFamily="18" charset="0"/>
              </a:rPr>
              <a:t> of </a:t>
            </a:r>
            <a:r>
              <a:rPr lang="tr-TR" dirty="0" err="1">
                <a:latin typeface="American Typewriter" panose="02090604020004020304" pitchFamily="18" charset="0"/>
              </a:rPr>
              <a:t>wins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and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losts</a:t>
            </a:r>
            <a:r>
              <a:rPr lang="tr-TR" dirty="0">
                <a:latin typeface="American Typewriter" panose="02090604020004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merican Typewriter" panose="02090604020004020304" pitchFamily="18" charset="0"/>
              </a:rPr>
              <a:t>Main Menu: </a:t>
            </a:r>
            <a:r>
              <a:rPr lang="tr-TR" dirty="0" err="1">
                <a:latin typeface="American Typewriter" panose="02090604020004020304" pitchFamily="18" charset="0"/>
              </a:rPr>
              <a:t>Turns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back</a:t>
            </a:r>
            <a:r>
              <a:rPr lang="tr-TR" dirty="0">
                <a:latin typeface="American Typewriter" panose="02090604020004020304" pitchFamily="18" charset="0"/>
              </a:rPr>
              <a:t> </a:t>
            </a:r>
            <a:r>
              <a:rPr lang="tr-TR" dirty="0" err="1">
                <a:latin typeface="American Typewriter" panose="02090604020004020304" pitchFamily="18" charset="0"/>
              </a:rPr>
              <a:t>to</a:t>
            </a:r>
            <a:r>
              <a:rPr lang="tr-TR" dirty="0">
                <a:latin typeface="American Typewriter" panose="02090604020004020304" pitchFamily="18" charset="0"/>
              </a:rPr>
              <a:t> main </a:t>
            </a:r>
            <a:r>
              <a:rPr lang="tr-TR" dirty="0" err="1">
                <a:latin typeface="American Typewriter" panose="02090604020004020304" pitchFamily="18" charset="0"/>
              </a:rPr>
              <a:t>menu</a:t>
            </a:r>
            <a:r>
              <a:rPr lang="tr-TR" dirty="0">
                <a:latin typeface="American Typewriter" panose="02090604020004020304" pitchFamily="18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4128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{4CA498D1-BCDE-734A-974B-2A0F3C198C24}tf10001058</Template>
  <TotalTime>2698</TotalTime>
  <Words>1023</Words>
  <Application>Microsoft Macintosh PowerPoint</Application>
  <PresentationFormat>Geniş ekran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American Typewriter</vt:lpstr>
      <vt:lpstr>Arial</vt:lpstr>
      <vt:lpstr>Calibri</vt:lpstr>
      <vt:lpstr>Calibri Light</vt:lpstr>
      <vt:lpstr>Wingdings</vt:lpstr>
      <vt:lpstr>Gökyüzü</vt:lpstr>
      <vt:lpstr>eSCAPE</vt:lpstr>
      <vt:lpstr>CONTENT</vt:lpstr>
      <vt:lpstr>INTRODUCTION</vt:lpstr>
      <vt:lpstr>MAIN MENU vıew</vt:lpstr>
      <vt:lpstr>MAIN MENU VIEW EXPLANATION</vt:lpstr>
      <vt:lpstr>SINGLE PLAYER menu vıew</vt:lpstr>
      <vt:lpstr>SINGLE PLAYER MENU VIEW EXPLANATION</vt:lpstr>
      <vt:lpstr>MULTIPLAYER MENU VIEW</vt:lpstr>
      <vt:lpstr>MULTIPLAYER MENU VIEW EXPLANATION</vt:lpstr>
      <vt:lpstr>PowerPoint Sunusu</vt:lpstr>
      <vt:lpstr>GAME MECHANICS IN SINGLE PLAYER GAME MODE</vt:lpstr>
      <vt:lpstr>Power-ups</vt:lpstr>
      <vt:lpstr>HOW TO PLAY IN SINGLE PLAYER GAME MODE</vt:lpstr>
      <vt:lpstr>HOW TO PLAY IN SINGLE PLAYER GAME MODE</vt:lpstr>
      <vt:lpstr>GAME MECHANICS IN MULTIPLAYER MODE</vt:lpstr>
      <vt:lpstr>HOW TO PLAY IN MULTIPLAYER MODE</vt:lpstr>
      <vt:lpstr>HOW TO PLAY IN MULTIPLAYER MODE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</dc:title>
  <dc:creator>hasegetunc@outlook.com</dc:creator>
  <cp:lastModifiedBy>hasegetunc@outlook.com</cp:lastModifiedBy>
  <cp:revision>14</cp:revision>
  <dcterms:created xsi:type="dcterms:W3CDTF">2021-10-18T15:13:10Z</dcterms:created>
  <dcterms:modified xsi:type="dcterms:W3CDTF">2021-10-23T22:37:16Z</dcterms:modified>
</cp:coreProperties>
</file>