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A35C9F-C232-442B-BE70-C4E126D198DA}" type="datetime1">
              <a:rPr lang="tr-TR" smtClean="0"/>
              <a:t>20.10.2021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E4E82-621F-47E8-AE67-1308EFA9DB0D}" type="datetime1">
              <a:rPr lang="tr-TR" smtClean="0"/>
              <a:t>20.10.2021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E3E5C2-8570-4CA0-95C8-8479B51F19F9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C70A8-BE2C-4695-8EAF-EB3A0B03F21E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arih Yer Tutucusu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75463-D346-4FDC-90CB-71C3A7764CE3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A9825F-C3AA-4AD4-BC72-1567D71BC87A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D5E19-15F5-41DD-A0C1-F69C54F9D3B8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ABCCC-C367-4A2D-8DB7-9636EB5CEFAB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0A5723-7E83-4DE8-9CF5-5B5F25C1EE7B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1F4CF-4430-4EBA-A4DC-CCD8EE39F1D2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C2B4E8-8C84-402C-951E-E36E7FA0C5CD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B962B38-563E-4DBE-8610-91F71C66D2A1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1AACE-B104-4B3A-9F39-6CBDB71C79CC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30AB184-A554-4F15-954A-14AE8E8AAB35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Dikdörtgen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(Sıralama alqoritmləri)</a:t>
            </a:r>
            <a:endParaRPr lang="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Resim 5" descr="Logonun yakından görünümü&#10;&#10;Açıklama otomatik olarak oluşturulur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16631F-1E57-4BC5-A4C5-2E10A87A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95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sort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6F7029-7867-47FA-9D9D-916179BD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33" y="1723679"/>
            <a:ext cx="4732749" cy="185772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Birinci</a:t>
            </a:r>
            <a:r>
              <a:rPr lang="en-US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elementdən son elementə qədər hər bir elementi özündən sonra gələn kiçik elementlərin ən kiçiyi ilə yer dəyişdirir</a:t>
            </a:r>
            <a:r>
              <a:rPr lang="en-US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F24AD9-294E-4072-A9CF-EDF14DE9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A9825F-C3AA-4AD4-BC72-1567D71BC87A}" type="datetime1">
              <a:rPr lang="tr-TR" smtClean="0"/>
              <a:t>20.10.2021</a:t>
            </a:fld>
            <a:endParaRPr lang="en-US" dirty="0"/>
          </a:p>
        </p:txBody>
      </p:sp>
      <p:sp>
        <p:nvSpPr>
          <p:cNvPr id="5" name="AutoShape 2" descr="Selection Sort">
            <a:extLst>
              <a:ext uri="{FF2B5EF4-FFF2-40B4-BE49-F238E27FC236}">
                <a16:creationId xmlns:a16="http://schemas.microsoft.com/office/drawing/2014/main" id="{D8A66A0C-BDE6-474B-8466-18B1D0564E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election Sort">
            <a:extLst>
              <a:ext uri="{FF2B5EF4-FFF2-40B4-BE49-F238E27FC236}">
                <a16:creationId xmlns:a16="http://schemas.microsoft.com/office/drawing/2014/main" id="{8D783FD0-8C20-41B2-9E0C-C161B9647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75" y="1466166"/>
            <a:ext cx="4202096" cy="438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 Program for Selection Sort – Coding Connect">
            <a:extLst>
              <a:ext uri="{FF2B5EF4-FFF2-40B4-BE49-F238E27FC236}">
                <a16:creationId xmlns:a16="http://schemas.microsoft.com/office/drawing/2014/main" id="{8EFCA674-9BB5-49C1-A502-73E971E190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3" y="4841394"/>
            <a:ext cx="64579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64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DEB6C0-57B3-47BA-880C-174811C7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İnsertion 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75A38E-CE1F-4D1F-97C2-26B656F7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868" y="1717990"/>
            <a:ext cx="5194767" cy="28063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siyahının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ikinci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elementindən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başlayır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çatana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qədər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gəldiyi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hər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həmin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elementdən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əvvəl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gələn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elementdən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böyük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elementlərlə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əvəz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proses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zamanı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üzərində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gəzdiyimiz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solundakı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ardıcıl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sağdakılar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qarışıq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qaydada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olacaq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Insertion Sort">
            <a:extLst>
              <a:ext uri="{FF2B5EF4-FFF2-40B4-BE49-F238E27FC236}">
                <a16:creationId xmlns:a16="http://schemas.microsoft.com/office/drawing/2014/main" id="{34EEFBB1-5C54-4D32-BCC7-A68002737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6401" y="1304659"/>
            <a:ext cx="4004856" cy="51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889196-2E58-4CF3-A719-FE5A422B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6A9825F-C3AA-4AD4-BC72-1567D71BC87A}" type="datetime1">
              <a:rPr lang="tr-TR" smtClean="0"/>
              <a:pPr rtl="0">
                <a:spcAft>
                  <a:spcPts val="600"/>
                </a:spcAft>
              </a:pPr>
              <a:t>20.10.2021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76E0EA-AA14-429A-9A3F-465798FA50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8" y="4489659"/>
            <a:ext cx="4762500" cy="21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5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B0529-8119-4907-9B2A-B862FDDC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16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6DC355-EE34-4779-8E6F-CED23A89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7237"/>
            <a:ext cx="4789798" cy="271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çeşidlənməsi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böyük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hissələrə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ayırır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seqmentləri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cədvəl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sıraları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əlavə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cərgə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alqoritmindən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edərək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cədvəlin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sütunlarını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sıralayır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Sonra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siyah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ını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qədər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kiçik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hissələrə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ayırır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əməliyyatları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təkrar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təkrar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nəhayət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birindən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ayırır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6C475B-3E53-47D6-89AB-43626DCE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A9825F-C3AA-4AD4-BC72-1567D71BC87A}" type="datetime1">
              <a:rPr lang="tr-TR" smtClean="0"/>
              <a:t>20.10.2021</a:t>
            </a:fld>
            <a:endParaRPr lang="en-US" dirty="0"/>
          </a:p>
        </p:txBody>
      </p:sp>
      <p:pic>
        <p:nvPicPr>
          <p:cNvPr id="1026" name="Picture 2" descr="6.10. The Shell Sort — Problem Solving with Algorithms and Data Structures">
            <a:extLst>
              <a:ext uri="{FF2B5EF4-FFF2-40B4-BE49-F238E27FC236}">
                <a16:creationId xmlns:a16="http://schemas.microsoft.com/office/drawing/2014/main" id="{404298B0-2747-474F-BDE3-BFC2BAEF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14" y="1315519"/>
            <a:ext cx="4647228" cy="34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17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D71837-5F3B-4DAA-B73A-C20F7E10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9494"/>
          </a:xfrm>
        </p:spPr>
        <p:txBody>
          <a:bodyPr/>
          <a:lstStyle/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CD75D1-5A11-4B75-A900-024337DB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0012"/>
            <a:ext cx="6467678" cy="225776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Giriş</a:t>
            </a:r>
            <a:r>
              <a:rPr lang="en-US" b="1" dirty="0"/>
              <a:t> </a:t>
            </a:r>
            <a:r>
              <a:rPr lang="en-US" b="1" dirty="0" err="1"/>
              <a:t>olaraq</a:t>
            </a:r>
            <a:r>
              <a:rPr lang="en-US" b="1" dirty="0"/>
              <a:t> </a:t>
            </a:r>
            <a:r>
              <a:rPr lang="en-US" b="1" dirty="0" err="1"/>
              <a:t>götürdüyü</a:t>
            </a:r>
            <a:r>
              <a:rPr lang="en-US" b="1" dirty="0"/>
              <a:t> </a:t>
            </a:r>
            <a:r>
              <a:rPr lang="en-US" b="1" dirty="0" err="1"/>
              <a:t>massivi</a:t>
            </a:r>
            <a:r>
              <a:rPr lang="en-US" b="1" dirty="0"/>
              <a:t> </a:t>
            </a:r>
            <a:r>
              <a:rPr lang="en-US" b="1" dirty="0" err="1"/>
              <a:t>ən</a:t>
            </a:r>
            <a:r>
              <a:rPr lang="en-US" b="1" dirty="0"/>
              <a:t> </a:t>
            </a:r>
            <a:r>
              <a:rPr lang="en-US" b="1" dirty="0" err="1"/>
              <a:t>kiçik</a:t>
            </a:r>
            <a:r>
              <a:rPr lang="en-US" b="1" dirty="0"/>
              <a:t> </a:t>
            </a:r>
            <a:r>
              <a:rPr lang="en-US" b="1" dirty="0" err="1"/>
              <a:t>olana</a:t>
            </a:r>
            <a:r>
              <a:rPr lang="en-US" b="1" dirty="0"/>
              <a:t> </a:t>
            </a:r>
            <a:r>
              <a:rPr lang="en-US" b="1" dirty="0" err="1"/>
              <a:t>qədər</a:t>
            </a:r>
            <a:r>
              <a:rPr lang="en-US" b="1" dirty="0"/>
              <a:t> </a:t>
            </a:r>
            <a:r>
              <a:rPr lang="en-US" b="1" dirty="0" err="1"/>
              <a:t>ikili</a:t>
            </a:r>
            <a:r>
              <a:rPr lang="en-US" b="1" dirty="0"/>
              <a:t> </a:t>
            </a:r>
            <a:r>
              <a:rPr lang="en-US" b="1" dirty="0" err="1"/>
              <a:t>qruplara</a:t>
            </a:r>
            <a:r>
              <a:rPr lang="en-US" b="1" dirty="0"/>
              <a:t> </a:t>
            </a:r>
            <a:r>
              <a:rPr lang="en-US" b="1" dirty="0" err="1"/>
              <a:t>bölür</a:t>
            </a:r>
            <a:r>
              <a:rPr lang="en-US" b="1" dirty="0"/>
              <a:t> </a:t>
            </a:r>
            <a:r>
              <a:rPr lang="en-US" b="1" dirty="0" err="1"/>
              <a:t>və</a:t>
            </a:r>
            <a:r>
              <a:rPr lang="en-US" b="1" dirty="0"/>
              <a:t> </a:t>
            </a:r>
            <a:r>
              <a:rPr lang="en-US" b="1" dirty="0" err="1"/>
              <a:t>müqayisə</a:t>
            </a:r>
            <a:r>
              <a:rPr lang="en-US" b="1" dirty="0"/>
              <a:t> </a:t>
            </a:r>
            <a:r>
              <a:rPr lang="en-US" b="1" dirty="0" err="1"/>
              <a:t>metodundan</a:t>
            </a:r>
            <a:r>
              <a:rPr lang="en-US" b="1" dirty="0"/>
              <a:t> </a:t>
            </a:r>
            <a:r>
              <a:rPr lang="en-US" b="1" dirty="0" err="1"/>
              <a:t>istifadə</a:t>
            </a:r>
            <a:r>
              <a:rPr lang="en-US" b="1" dirty="0"/>
              <a:t> </a:t>
            </a:r>
            <a:r>
              <a:rPr lang="en-US" b="1" dirty="0" err="1"/>
              <a:t>edərək</a:t>
            </a:r>
            <a:r>
              <a:rPr lang="en-US" b="1" dirty="0"/>
              <a:t> </a:t>
            </a:r>
            <a:r>
              <a:rPr lang="en-US" b="1" dirty="0" err="1"/>
              <a:t>sıralayır</a:t>
            </a:r>
            <a:r>
              <a:rPr lang="en-US" b="1" dirty="0"/>
              <a:t>.</a:t>
            </a:r>
            <a:endParaRPr lang="az-Latn-AZ" b="1" dirty="0"/>
          </a:p>
          <a:p>
            <a:pPr marL="0" indent="0">
              <a:buNone/>
            </a:pPr>
            <a:r>
              <a:rPr lang="az-Latn-AZ" b="1" dirty="0"/>
              <a:t>1. </a:t>
            </a:r>
            <a:r>
              <a:rPr lang="en-US" b="1" dirty="0" err="1">
                <a:solidFill>
                  <a:srgbClr val="FF0000"/>
                </a:solidFill>
              </a:rPr>
              <a:t>Sıralanmamış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siyahını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ortada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iki</a:t>
            </a:r>
            <a:r>
              <a:rPr lang="en-US" b="1" dirty="0">
                <a:solidFill>
                  <a:srgbClr val="FF0000"/>
                </a:solidFill>
              </a:rPr>
              <a:t> alt </a:t>
            </a:r>
            <a:r>
              <a:rPr lang="en-US" b="1" dirty="0" err="1">
                <a:solidFill>
                  <a:srgbClr val="FF0000"/>
                </a:solidFill>
              </a:rPr>
              <a:t>siyahıya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bərabər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şəkildə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bölür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az-Latn-AZ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z-Latn-AZ" b="1" dirty="0"/>
              <a:t>2. </a:t>
            </a:r>
            <a:r>
              <a:rPr lang="en-US" b="1" dirty="0">
                <a:solidFill>
                  <a:srgbClr val="FF0000"/>
                </a:solidFill>
              </a:rPr>
              <a:t>Alt </a:t>
            </a:r>
            <a:r>
              <a:rPr lang="en-US" b="1" dirty="0" err="1">
                <a:solidFill>
                  <a:srgbClr val="FF0000"/>
                </a:solidFill>
              </a:rPr>
              <a:t>siyahıları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öz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daxilində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sıralayır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az-Latn-AZ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z-Latn-AZ" b="1" dirty="0"/>
              <a:t>3. </a:t>
            </a:r>
            <a:r>
              <a:rPr lang="en-US" b="1" dirty="0" err="1">
                <a:solidFill>
                  <a:srgbClr val="FF0000"/>
                </a:solidFill>
              </a:rPr>
              <a:t>İki</a:t>
            </a:r>
            <a:r>
              <a:rPr lang="en-US" b="1" dirty="0">
                <a:solidFill>
                  <a:srgbClr val="FF0000"/>
                </a:solidFill>
              </a:rPr>
              <a:t> alt </a:t>
            </a:r>
            <a:r>
              <a:rPr lang="en-US" b="1" dirty="0" err="1">
                <a:solidFill>
                  <a:srgbClr val="FF0000"/>
                </a:solidFill>
              </a:rPr>
              <a:t>siyahını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vahid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siyahıya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birləşdirir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49401F-DFC2-4EAB-80E4-D8DB201C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A9825F-C3AA-4AD4-BC72-1567D71BC87A}" type="datetime1">
              <a:rPr lang="tr-TR" smtClean="0"/>
              <a:t>20.10.2021</a:t>
            </a:fld>
            <a:endParaRPr lang="en-US" dirty="0"/>
          </a:p>
        </p:txBody>
      </p:sp>
      <p:pic>
        <p:nvPicPr>
          <p:cNvPr id="3074" name="Picture 2" descr="Merge Sort">
            <a:extLst>
              <a:ext uri="{FF2B5EF4-FFF2-40B4-BE49-F238E27FC236}">
                <a16:creationId xmlns:a16="http://schemas.microsoft.com/office/drawing/2014/main" id="{D399E6B9-51BB-433C-A758-16F22103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695" y="1331650"/>
            <a:ext cx="4041198" cy="389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rge sort - Wikipedia">
            <a:extLst>
              <a:ext uri="{FF2B5EF4-FFF2-40B4-BE49-F238E27FC236}">
                <a16:creationId xmlns:a16="http://schemas.microsoft.com/office/drawing/2014/main" id="{B6D50247-79C1-46F4-96C5-852C2FB15DC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52" y="4250446"/>
            <a:ext cx="5469901" cy="217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2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37A6A4-C28B-4BEE-9DBF-7C0BBF12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76045-29D9-4BD7-9CFF-B311D824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3198"/>
            <a:ext cx="6742886" cy="253297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verilmiş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dizinin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ortasına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yaxın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seçir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böyük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kiçik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keçirir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əməliyyatı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yerinə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yetirdikdən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pivot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elementinin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sağındakı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massivlərdən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fərdi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seçir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həmin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əməliyyatları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daxilində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yenidən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təkrar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7AC2FA-32F9-4470-9728-A3DC103A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A9825F-C3AA-4AD4-BC72-1567D71BC87A}" type="datetime1">
              <a:rPr lang="tr-TR" smtClean="0"/>
              <a:t>20.10.2021</a:t>
            </a:fld>
            <a:endParaRPr lang="en-US" dirty="0"/>
          </a:p>
        </p:txBody>
      </p:sp>
      <p:pic>
        <p:nvPicPr>
          <p:cNvPr id="4098" name="Picture 2" descr="Quick Sort">
            <a:extLst>
              <a:ext uri="{FF2B5EF4-FFF2-40B4-BE49-F238E27FC236}">
                <a16:creationId xmlns:a16="http://schemas.microsoft.com/office/drawing/2014/main" id="{723EF462-87BB-489F-A757-DF9E1290C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51" y="1533988"/>
            <a:ext cx="4169146" cy="32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ED36A61-A247-4D22-8591-634407FBBAF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34" y="3770301"/>
            <a:ext cx="4710861" cy="282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44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C4416C-315C-4E4F-B6D3-91DDA981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9696"/>
          </a:xfrm>
        </p:spPr>
        <p:txBody>
          <a:bodyPr>
            <a:normAutofit fontScale="90000"/>
          </a:bodyPr>
          <a:lstStyle/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C15A2B-3012-492B-92CE-EB43AF57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66161"/>
            <a:ext cx="5514808" cy="2444200"/>
          </a:xfrm>
        </p:spPr>
        <p:txBody>
          <a:bodyPr/>
          <a:lstStyle/>
          <a:p>
            <a:pPr marL="0" indent="0">
              <a:buNone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əvvəlindən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başlayır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özündən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əvvəlki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müqayisə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gələrsə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yerlərini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dəyişir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şəkildə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tamamilə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sıralanana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qədər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qədər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təkrar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təkrar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yerinə yetirir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77563F-4651-43C6-8931-178FCDE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A9825F-C3AA-4AD4-BC72-1567D71BC87A}" type="datetime1">
              <a:rPr lang="tr-TR" smtClean="0"/>
              <a:t>20.10.2021</a:t>
            </a:fld>
            <a:endParaRPr lang="en-US" dirty="0"/>
          </a:p>
        </p:txBody>
      </p:sp>
      <p:pic>
        <p:nvPicPr>
          <p:cNvPr id="5122" name="Picture 2" descr="Bubble Sort">
            <a:extLst>
              <a:ext uri="{FF2B5EF4-FFF2-40B4-BE49-F238E27FC236}">
                <a16:creationId xmlns:a16="http://schemas.microsoft.com/office/drawing/2014/main" id="{073E534B-A8F1-4B65-BCA4-D51B72D05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56" y="1171852"/>
            <a:ext cx="2982527" cy="380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53C72-7898-46C9-9B19-4D478A7913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4" y="3642619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418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03_TF33552983.potx" id="{783FD09D-35D6-4F10-B6AC-AADCA6974620}" vid="{300B62DD-E7B9-4820-BE86-F84ECB151E3B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{381E80FE-DF7B-405F-B1B0-6ABF802632FF}tf33552983_win32</Template>
  <TotalTime>144</TotalTime>
  <Words>274</Words>
  <Application>Microsoft Office PowerPoint</Application>
  <PresentationFormat>Geniş ekran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Sorting algorithms (Sıralama alqoritmləri)</vt:lpstr>
      <vt:lpstr>Selection sort</vt:lpstr>
      <vt:lpstr>İnsertion sort</vt:lpstr>
      <vt:lpstr>Shell sort</vt:lpstr>
      <vt:lpstr>Merge sort</vt:lpstr>
      <vt:lpstr>Quick sort</vt:lpstr>
      <vt:lpstr>Bubble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 (Sıralama alqoritmləri)</dc:title>
  <dc:creator>UZ</dc:creator>
  <cp:lastModifiedBy>UZ</cp:lastModifiedBy>
  <cp:revision>3</cp:revision>
  <dcterms:created xsi:type="dcterms:W3CDTF">2021-10-19T21:11:02Z</dcterms:created>
  <dcterms:modified xsi:type="dcterms:W3CDTF">2021-10-19T23:38:48Z</dcterms:modified>
</cp:coreProperties>
</file>