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timeline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37674672"/>
        <c:axId val="-1837672352"/>
      </c:lineChart>
      <c:catAx>
        <c:axId val="-183767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7672352"/>
        <c:crosses val="autoZero"/>
        <c:auto val="1"/>
        <c:lblAlgn val="ctr"/>
        <c:lblOffset val="100"/>
        <c:noMultiLvlLbl val="0"/>
      </c:catAx>
      <c:valAx>
        <c:axId val="-183767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76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37381488"/>
        <c:axId val="-1837378736"/>
      </c:barChart>
      <c:catAx>
        <c:axId val="-183738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7378736"/>
        <c:crosses val="autoZero"/>
        <c:auto val="1"/>
        <c:lblAlgn val="ctr"/>
        <c:lblOffset val="100"/>
        <c:noMultiLvlLbl val="0"/>
      </c:catAx>
      <c:valAx>
        <c:axId val="-18373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738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9F09-FB7A-2949-B4A2-32B57A66BBE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3255-F260-174F-AD53-A585A17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08113"/>
            <a:ext cx="5094091" cy="4735512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97549462"/>
              </p:ext>
            </p:extLst>
          </p:nvPr>
        </p:nvGraphicFramePr>
        <p:xfrm>
          <a:off x="6354567" y="2486025"/>
          <a:ext cx="4656333" cy="3516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286875" y="1847852"/>
            <a:ext cx="1257300" cy="44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43750" y="5557838"/>
            <a:ext cx="614363" cy="15716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79693" y="5551758"/>
            <a:ext cx="614363" cy="15716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43475" y="1108075"/>
            <a:ext cx="385764" cy="73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7712" y="300038"/>
            <a:ext cx="258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dragging.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28788" y="3602038"/>
            <a:ext cx="428625" cy="121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258" y="2990354"/>
            <a:ext cx="290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dirty="0" smtClean="0"/>
              <a:t>olor </a:t>
            </a:r>
            <a:r>
              <a:rPr lang="en-US" dirty="0"/>
              <a:t>opacity encode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dirty="0" smtClean="0"/>
              <a:t>travel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a selected point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89026" y="1847852"/>
            <a:ext cx="1782762" cy="442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Pickup/</a:t>
            </a:r>
            <a:r>
              <a:rPr lang="en-US" altLang="zh-CN" dirty="0" err="1" smtClean="0"/>
              <a:t>Dropoff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0978" y="427724"/>
            <a:ext cx="307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to/from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opacity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668267" y="1102774"/>
            <a:ext cx="385764" cy="73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83355" y="300038"/>
            <a:ext cx="381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brush</a:t>
            </a:r>
            <a:r>
              <a:rPr lang="zh-CN" altLang="en-US" smtClean="0"/>
              <a:t> </a:t>
            </a:r>
            <a:r>
              <a:rPr lang="en-US" altLang="zh-CN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axis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expand;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highlight: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en-US" altLang="zh-CN" dirty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668000" y="1634235"/>
            <a:ext cx="400050" cy="43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72613" y="5708920"/>
            <a:ext cx="934048" cy="4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62849" y="6002878"/>
            <a:ext cx="34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axis: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00:00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23:</a:t>
            </a:r>
            <a:r>
              <a:rPr lang="zh-CN" altLang="en-US" dirty="0" smtClean="0"/>
              <a:t>  </a:t>
            </a:r>
            <a:r>
              <a:rPr lang="en-US" altLang="zh-CN" dirty="0" smtClean="0"/>
              <a:t>59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4" y="0"/>
            <a:ext cx="85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travel(</a:t>
            </a:r>
            <a:r>
              <a:rPr lang="en-US" altLang="zh-CN" dirty="0" err="1" smtClean="0"/>
              <a:t>start&amp;end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889218"/>
            <a:ext cx="7135812" cy="55544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43188" y="634811"/>
            <a:ext cx="628650" cy="10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8163" y="1028700"/>
            <a:ext cx="40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757" y="265479"/>
            <a:ext cx="555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Helvetica Neue" charset="0"/>
              </a:rPr>
              <a:t>the two layer of circles encode </a:t>
            </a:r>
            <a:r>
              <a:rPr lang="en-US" dirty="0" err="1" smtClean="0">
                <a:effectLst/>
                <a:latin typeface="Helvetica Neue" charset="0"/>
              </a:rPr>
              <a:t>hierarical</a:t>
            </a:r>
            <a:r>
              <a:rPr lang="en-US" dirty="0" smtClean="0">
                <a:effectLst/>
                <a:latin typeface="Helvetica Neue" charset="0"/>
              </a:rPr>
              <a:t> information</a:t>
            </a:r>
            <a:endParaRPr 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08113"/>
            <a:ext cx="5094091" cy="4735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613" y="557213"/>
            <a:ext cx="227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86013" y="1203544"/>
            <a:ext cx="728662" cy="17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68617" y="1408113"/>
            <a:ext cx="15430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Monday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5692" y="95548"/>
            <a:ext cx="20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1762" y="787565"/>
            <a:ext cx="259361" cy="56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2899942"/>
              </p:ext>
            </p:extLst>
          </p:nvPr>
        </p:nvGraphicFramePr>
        <p:xfrm>
          <a:off x="6926067" y="2328863"/>
          <a:ext cx="4332484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65766" y="336922"/>
            <a:ext cx="330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dragging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96225" y="1018878"/>
            <a:ext cx="728662" cy="176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139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DengXian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Qingfeng Han</dc:creator>
  <cp:lastModifiedBy>Qingfeng Han</cp:lastModifiedBy>
  <cp:revision>11</cp:revision>
  <dcterms:created xsi:type="dcterms:W3CDTF">2017-09-27T04:09:38Z</dcterms:created>
  <dcterms:modified xsi:type="dcterms:W3CDTF">2017-09-29T21:26:06Z</dcterms:modified>
</cp:coreProperties>
</file>