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13538" y="918756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ProductPage</a:t>
            </a:r>
            <a:r>
              <a:rPr lang="en-US" altLang="ko-KR" dirty="0" smtClean="0"/>
              <a:t> Service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13538" y="2182519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Details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13538" y="3446282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Reviews Service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8" y="4710045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Ratings Service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797170"/>
            <a:ext cx="870740" cy="8707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1366041"/>
            <a:ext cx="460130" cy="460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2098732"/>
            <a:ext cx="870740" cy="8707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2667603"/>
            <a:ext cx="460130" cy="4601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3375534"/>
            <a:ext cx="870740" cy="870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5186834"/>
            <a:ext cx="460130" cy="4601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4652336"/>
            <a:ext cx="870740" cy="8707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1271954" y="1050983"/>
            <a:ext cx="1251440" cy="25493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3145" y="832448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23" y="1225521"/>
            <a:ext cx="107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>
            <a:off x="3953607" y="1557884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953607" y="4085410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600698" y="105098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1490" y="918755"/>
            <a:ext cx="190501" cy="5077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48958" y="918756"/>
            <a:ext cx="172610" cy="5024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1522" y="5865160"/>
            <a:ext cx="3607777" cy="6070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AOP(Pre/Post Logging Process)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22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6682" y="5504467"/>
            <a:ext cx="624530" cy="132983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600698" y="239226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600698" y="3607550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00698" y="487131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5753895"/>
            <a:ext cx="870740" cy="87074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6322766"/>
            <a:ext cx="460130" cy="46013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03298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Consumer</a:t>
            </a:r>
            <a:endParaRPr lang="ko-KR" altLang="en-US" sz="1600" dirty="0"/>
          </a:p>
        </p:txBody>
      </p:sp>
      <p:sp>
        <p:nvSpPr>
          <p:cNvPr id="40" name="오른쪽 화살표 39"/>
          <p:cNvSpPr/>
          <p:nvPr/>
        </p:nvSpPr>
        <p:spPr>
          <a:xfrm>
            <a:off x="5858606" y="6017244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10360573" y="6045845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 rot="16200000">
            <a:off x="5741454" y="2740960"/>
            <a:ext cx="4870787" cy="74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HAZELCAST</a:t>
            </a:r>
            <a:endParaRPr lang="ko-KR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919624" y="6229939"/>
            <a:ext cx="80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KAFKA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40166" y="1483080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87371" y="42122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071446" y="1694073"/>
            <a:ext cx="61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954339" y="1826171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285" y="4215630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214" y="12255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46214" y="256217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6214" y="382310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346214" y="504225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459" y="5181833"/>
            <a:ext cx="635675" cy="5164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1381417"/>
            <a:ext cx="879539" cy="34890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128" y="2652242"/>
            <a:ext cx="879539" cy="34890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3917706"/>
            <a:ext cx="879539" cy="34890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661" y="6363262"/>
            <a:ext cx="879539" cy="34890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449841" y="851847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70" y="1464723"/>
            <a:ext cx="421938" cy="48274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T-Info </a:t>
            </a:r>
            <a:r>
              <a:rPr lang="en-US" altLang="ko-KR" sz="3200" b="1" smtClean="0"/>
              <a:t>Service </a:t>
            </a:r>
            <a:r>
              <a:rPr lang="ko-KR" altLang="en-US" sz="3200" b="1" dirty="0" smtClean="0"/>
              <a:t>아키텍처</a:t>
            </a:r>
            <a:endParaRPr lang="ko-KR" altLang="en-US" sz="3200" b="1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3969165"/>
            <a:ext cx="460130" cy="4601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15520" y="1763715"/>
            <a:ext cx="1694703" cy="1065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15519" y="1775333"/>
            <a:ext cx="119949" cy="204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315520" y="3676048"/>
            <a:ext cx="498018" cy="206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6284" y="901946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PRODUCTPAGE TABLE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6284" y="2841813"/>
            <a:ext cx="153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DETAILS TABLE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23972"/>
              </p:ext>
            </p:extLst>
          </p:nvPr>
        </p:nvGraphicFramePr>
        <p:xfrm>
          <a:off x="1121016" y="1194768"/>
          <a:ext cx="4330213" cy="13011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668">
                  <a:extLst>
                    <a:ext uri="{9D8B030D-6E8A-4147-A177-3AD203B41FA5}">
                      <a16:colId xmlns:a16="http://schemas.microsoft.com/office/drawing/2014/main" val="941379041"/>
                    </a:ext>
                  </a:extLst>
                </a:gridCol>
                <a:gridCol w="1026091">
                  <a:extLst>
                    <a:ext uri="{9D8B030D-6E8A-4147-A177-3AD203B41FA5}">
                      <a16:colId xmlns:a16="http://schemas.microsoft.com/office/drawing/2014/main" val="2526817867"/>
                    </a:ext>
                  </a:extLst>
                </a:gridCol>
                <a:gridCol w="772961">
                  <a:extLst>
                    <a:ext uri="{9D8B030D-6E8A-4147-A177-3AD203B41FA5}">
                      <a16:colId xmlns:a16="http://schemas.microsoft.com/office/drawing/2014/main" val="225411627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28981075"/>
                    </a:ext>
                  </a:extLst>
                </a:gridCol>
                <a:gridCol w="694591">
                  <a:extLst>
                    <a:ext uri="{9D8B030D-6E8A-4147-A177-3AD203B41FA5}">
                      <a16:colId xmlns:a16="http://schemas.microsoft.com/office/drawing/2014/main" val="2571277549"/>
                    </a:ext>
                  </a:extLst>
                </a:gridCol>
              </a:tblGrid>
              <a:tr h="234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 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33611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6737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08750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922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PROD_INTRO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974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986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50713"/>
              </p:ext>
            </p:extLst>
          </p:nvPr>
        </p:nvGraphicFramePr>
        <p:xfrm>
          <a:off x="1125414" y="3149590"/>
          <a:ext cx="4325815" cy="1066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9651">
                  <a:extLst>
                    <a:ext uri="{9D8B030D-6E8A-4147-A177-3AD203B41FA5}">
                      <a16:colId xmlns:a16="http://schemas.microsoft.com/office/drawing/2014/main" val="2728529683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1295237201"/>
                    </a:ext>
                  </a:extLst>
                </a:gridCol>
                <a:gridCol w="762278">
                  <a:extLst>
                    <a:ext uri="{9D8B030D-6E8A-4147-A177-3AD203B41FA5}">
                      <a16:colId xmlns:a16="http://schemas.microsoft.com/office/drawing/2014/main" val="1122281495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1393513557"/>
                    </a:ext>
                  </a:extLst>
                </a:gridCol>
                <a:gridCol w="703382">
                  <a:extLst>
                    <a:ext uri="{9D8B030D-6E8A-4147-A177-3AD203B41FA5}">
                      <a16:colId xmlns:a16="http://schemas.microsoft.com/office/drawing/2014/main" val="1234572775"/>
                    </a:ext>
                  </a:extLst>
                </a:gridCol>
              </a:tblGrid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97710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INTEGER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6522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363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711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403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71467" y="4581844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REVIEWS TABLE</a:t>
            </a:r>
            <a:endParaRPr lang="ko-KR" altLang="en-US" sz="14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1"/>
              </p:ext>
            </p:extLst>
          </p:nvPr>
        </p:nvGraphicFramePr>
        <p:xfrm>
          <a:off x="1224218" y="4870058"/>
          <a:ext cx="4227011" cy="15371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170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26306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97295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623140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CONTENTS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323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487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96806"/>
              </p:ext>
            </p:extLst>
          </p:nvPr>
        </p:nvGraphicFramePr>
        <p:xfrm>
          <a:off x="6806221" y="1173555"/>
          <a:ext cx="4325814" cy="13175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00592315"/>
                    </a:ext>
                  </a:extLst>
                </a:gridCol>
                <a:gridCol w="954187">
                  <a:extLst>
                    <a:ext uri="{9D8B030D-6E8A-4147-A177-3AD203B41FA5}">
                      <a16:colId xmlns:a16="http://schemas.microsoft.com/office/drawing/2014/main" val="3869385158"/>
                    </a:ext>
                  </a:extLst>
                </a:gridCol>
                <a:gridCol w="714859">
                  <a:extLst>
                    <a:ext uri="{9D8B030D-6E8A-4147-A177-3AD203B41FA5}">
                      <a16:colId xmlns:a16="http://schemas.microsoft.com/office/drawing/2014/main" val="2721489421"/>
                    </a:ext>
                  </a:extLst>
                </a:gridCol>
                <a:gridCol w="788179">
                  <a:extLst>
                    <a:ext uri="{9D8B030D-6E8A-4147-A177-3AD203B41FA5}">
                      <a16:colId xmlns:a16="http://schemas.microsoft.com/office/drawing/2014/main" val="2472136031"/>
                    </a:ext>
                  </a:extLst>
                </a:gridCol>
                <a:gridCol w="788176">
                  <a:extLst>
                    <a:ext uri="{9D8B030D-6E8A-4147-A177-3AD203B41FA5}">
                      <a16:colId xmlns:a16="http://schemas.microsoft.com/office/drawing/2014/main" val="836015125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9927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767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295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RATING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9044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5479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9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27091" y="883101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RATINGS TABLE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7090" y="2903135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r>
              <a:rPr lang="en-US" altLang="ko-KR" sz="1400" b="1" dirty="0" smtClean="0"/>
              <a:t>_CODE </a:t>
            </a:r>
            <a:r>
              <a:rPr lang="en-US" altLang="ko-KR" sz="1400" b="1" dirty="0" smtClean="0"/>
              <a:t>TABLE</a:t>
            </a:r>
            <a:endParaRPr lang="ko-KR" altLang="en-US" sz="14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2938"/>
              </p:ext>
            </p:extLst>
          </p:nvPr>
        </p:nvGraphicFramePr>
        <p:xfrm>
          <a:off x="6806221" y="3210913"/>
          <a:ext cx="4325814" cy="10990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70479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00938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778818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795166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6" y="877733"/>
            <a:ext cx="460130" cy="46013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7" y="2831310"/>
            <a:ext cx="460130" cy="46013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91" y="2903135"/>
            <a:ext cx="460130" cy="46013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6" y="830831"/>
            <a:ext cx="518747" cy="51874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TABLE </a:t>
            </a:r>
            <a:r>
              <a:rPr lang="ko-KR" altLang="en-US" sz="3200" b="1" dirty="0"/>
              <a:t>구성도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8" y="4565459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838092" y="888023"/>
            <a:ext cx="5442439" cy="5750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74701" y="888023"/>
            <a:ext cx="3063392" cy="5750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910" y="1607986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8661" y="1607986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8661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8660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3584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Details Service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583" y="4220170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68506" y="4220169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583" y="5533412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68506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1592841" y="1981660"/>
            <a:ext cx="1765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3"/>
            <a:endCxn id="11" idx="1"/>
          </p:cNvCxnSpPr>
          <p:nvPr/>
        </p:nvCxnSpPr>
        <p:spPr>
          <a:xfrm>
            <a:off x="1592841" y="1981660"/>
            <a:ext cx="1765820" cy="14527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>
            <a:off x="1592841" y="1981660"/>
            <a:ext cx="1765819" cy="3925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3" idx="1"/>
          </p:cNvCxnSpPr>
          <p:nvPr/>
        </p:nvCxnSpPr>
        <p:spPr>
          <a:xfrm>
            <a:off x="5292968" y="3434419"/>
            <a:ext cx="8206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14" idx="1"/>
          </p:cNvCxnSpPr>
          <p:nvPr/>
        </p:nvCxnSpPr>
        <p:spPr>
          <a:xfrm>
            <a:off x="5292968" y="3434419"/>
            <a:ext cx="820615" cy="1159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5" idx="1"/>
          </p:cNvCxnSpPr>
          <p:nvPr/>
        </p:nvCxnSpPr>
        <p:spPr>
          <a:xfrm flipV="1">
            <a:off x="8047890" y="4593843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5292967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8047890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641" y="1559402"/>
            <a:ext cx="137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 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/main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21018" y="3191556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4858" y="5533411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8217" y="3034308"/>
            <a:ext cx="63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4369" y="4254270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92584" y="4180515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8217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98446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T-Info Process </a:t>
            </a:r>
            <a:r>
              <a:rPr lang="ko-KR" altLang="en-US" sz="3200" b="1" dirty="0"/>
              <a:t>흐름도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87208" y="1002593"/>
            <a:ext cx="227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PRODUCTPAGE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7999" y="1007749"/>
            <a:ext cx="340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DETAILS/REVIEWS/RATINGS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53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26347</TotalTime>
  <Words>271</Words>
  <Application>Microsoft Office PowerPoint</Application>
  <PresentationFormat>와이드스크린</PresentationFormat>
  <Paragraphs>200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soondo_kwon</dc:creator>
  <cp:lastModifiedBy>soondo_kwon</cp:lastModifiedBy>
  <cp:revision>45</cp:revision>
  <dcterms:created xsi:type="dcterms:W3CDTF">2020-12-14T08:30:41Z</dcterms:created>
  <dcterms:modified xsi:type="dcterms:W3CDTF">2021-01-04T04:11:57Z</dcterms:modified>
</cp:coreProperties>
</file>