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03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0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1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80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1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6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9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2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8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13538" y="918756"/>
            <a:ext cx="2497016" cy="5978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ProductPage</a:t>
            </a:r>
            <a:r>
              <a:rPr lang="en-US" altLang="ko-KR" dirty="0" smtClean="0"/>
              <a:t> Service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13538" y="2182519"/>
            <a:ext cx="2497016" cy="5978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Details Service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13538" y="3446282"/>
            <a:ext cx="2497016" cy="5978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Reviews Service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13538" y="4710045"/>
            <a:ext cx="2497016" cy="5978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Ratings Service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05" y="797170"/>
            <a:ext cx="870740" cy="8707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117" y="1366041"/>
            <a:ext cx="460130" cy="4601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05" y="2098732"/>
            <a:ext cx="870740" cy="8707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117" y="2667603"/>
            <a:ext cx="460130" cy="46013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05" y="3375534"/>
            <a:ext cx="870740" cy="8707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841" y="5186834"/>
            <a:ext cx="460130" cy="46013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05" y="4652336"/>
            <a:ext cx="870740" cy="870740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1271954" y="1050983"/>
            <a:ext cx="1251440" cy="25493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33145" y="832448"/>
            <a:ext cx="96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GET/POST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23" y="1225521"/>
            <a:ext cx="1076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productpage</a:t>
            </a:r>
            <a:endParaRPr lang="ko-KR" altLang="en-US" sz="1000" dirty="0"/>
          </a:p>
        </p:txBody>
      </p:sp>
      <p:sp>
        <p:nvSpPr>
          <p:cNvPr id="20" name="아래쪽 화살표 19"/>
          <p:cNvSpPr/>
          <p:nvPr/>
        </p:nvSpPr>
        <p:spPr>
          <a:xfrm>
            <a:off x="3953607" y="1557884"/>
            <a:ext cx="216878" cy="58226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3953607" y="2822769"/>
            <a:ext cx="216878" cy="58226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3953607" y="4085410"/>
            <a:ext cx="216878" cy="58226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5600698" y="1050983"/>
            <a:ext cx="5119522" cy="2753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561490" y="918755"/>
            <a:ext cx="190501" cy="50775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348958" y="918756"/>
            <a:ext cx="172610" cy="50248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21522" y="5865160"/>
            <a:ext cx="3607777" cy="6070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AOP(Pre/Post Logging Process)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261224" y="5884048"/>
            <a:ext cx="1279596" cy="5706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Producer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76682" y="5504467"/>
            <a:ext cx="624530" cy="1329831"/>
          </a:xfrm>
          <a:prstGeom prst="rect">
            <a:avLst/>
          </a:prstGeom>
        </p:spPr>
      </p:pic>
      <p:sp>
        <p:nvSpPr>
          <p:cNvPr id="34" name="오른쪽 화살표 33"/>
          <p:cNvSpPr/>
          <p:nvPr/>
        </p:nvSpPr>
        <p:spPr>
          <a:xfrm>
            <a:off x="5600698" y="2392263"/>
            <a:ext cx="5119522" cy="2753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5600698" y="3607550"/>
            <a:ext cx="5119522" cy="2753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5600698" y="4871313"/>
            <a:ext cx="5119522" cy="2753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05" y="5753895"/>
            <a:ext cx="870740" cy="87074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117" y="6322766"/>
            <a:ext cx="460130" cy="460130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9032984" y="5884048"/>
            <a:ext cx="1279596" cy="5706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Consumer</a:t>
            </a:r>
            <a:endParaRPr lang="ko-KR" altLang="en-US" sz="1600" dirty="0"/>
          </a:p>
        </p:txBody>
      </p:sp>
      <p:sp>
        <p:nvSpPr>
          <p:cNvPr id="40" name="오른쪽 화살표 39"/>
          <p:cNvSpPr/>
          <p:nvPr/>
        </p:nvSpPr>
        <p:spPr>
          <a:xfrm>
            <a:off x="5858606" y="6017244"/>
            <a:ext cx="383932" cy="2868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10360573" y="6045845"/>
            <a:ext cx="383932" cy="2868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 rot="16200000">
            <a:off x="5741454" y="2740960"/>
            <a:ext cx="4870787" cy="745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HAZELCAST</a:t>
            </a:r>
            <a:endParaRPr lang="ko-KR" alt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7919624" y="6229939"/>
            <a:ext cx="80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KAFKA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094892" y="1677492"/>
            <a:ext cx="96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GET/POST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094892" y="2959391"/>
            <a:ext cx="96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GET/POST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087371" y="4212292"/>
            <a:ext cx="96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GET/POST</a:t>
            </a:r>
            <a:endParaRPr lang="ko-KR" alt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107320" y="1682680"/>
            <a:ext cx="616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/details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146985" y="2952978"/>
            <a:ext cx="773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/reviews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117285" y="4215630"/>
            <a:ext cx="773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/ratings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6346214" y="1225521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CRUD</a:t>
            </a:r>
            <a:endParaRPr lang="ko-KR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346214" y="2562179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CRUD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46214" y="3823103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CRUD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346214" y="5042251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CRUD</a:t>
            </a:r>
            <a:endParaRPr lang="ko-KR" altLang="en-US" b="1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459" y="5181833"/>
            <a:ext cx="635675" cy="51648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8410" y="1381417"/>
            <a:ext cx="879539" cy="34890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1128" y="2652242"/>
            <a:ext cx="879539" cy="34890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8410" y="3917706"/>
            <a:ext cx="879539" cy="348908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661" y="6363262"/>
            <a:ext cx="879539" cy="348908"/>
          </a:xfrm>
          <a:prstGeom prst="rect">
            <a:avLst/>
          </a:prstGeom>
        </p:spPr>
      </p:pic>
      <p:sp>
        <p:nvSpPr>
          <p:cNvPr id="61" name="모서리가 둥근 직사각형 60"/>
          <p:cNvSpPr/>
          <p:nvPr/>
        </p:nvSpPr>
        <p:spPr>
          <a:xfrm>
            <a:off x="449841" y="851847"/>
            <a:ext cx="764931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UI</a:t>
            </a:r>
            <a:endParaRPr lang="ko-KR" altLang="en-US" sz="3200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370" y="1464723"/>
            <a:ext cx="421938" cy="482749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04444" y="39952"/>
            <a:ext cx="5171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T-Info </a:t>
            </a:r>
            <a:r>
              <a:rPr lang="en-US" altLang="ko-KR" sz="3200" b="1" smtClean="0"/>
              <a:t>Service </a:t>
            </a:r>
            <a:r>
              <a:rPr lang="ko-KR" altLang="en-US" sz="3200" b="1" dirty="0" smtClean="0"/>
              <a:t>아키텍처</a:t>
            </a:r>
            <a:endParaRPr lang="ko-KR" altLang="en-US" sz="3200" b="1" dirty="0"/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404444" y="609993"/>
            <a:ext cx="11210801" cy="14734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841" y="3969165"/>
            <a:ext cx="460130" cy="4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6284" y="901946"/>
            <a:ext cx="329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PRODUCTPAGE TABLE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46284" y="2841813"/>
            <a:ext cx="153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DETAILS TABLE</a:t>
            </a:r>
            <a:endParaRPr lang="ko-KR" altLang="en-US" sz="14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23972"/>
              </p:ext>
            </p:extLst>
          </p:nvPr>
        </p:nvGraphicFramePr>
        <p:xfrm>
          <a:off x="1121016" y="1194768"/>
          <a:ext cx="4330213" cy="130115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5668">
                  <a:extLst>
                    <a:ext uri="{9D8B030D-6E8A-4147-A177-3AD203B41FA5}">
                      <a16:colId xmlns:a16="http://schemas.microsoft.com/office/drawing/2014/main" val="941379041"/>
                    </a:ext>
                  </a:extLst>
                </a:gridCol>
                <a:gridCol w="1026091">
                  <a:extLst>
                    <a:ext uri="{9D8B030D-6E8A-4147-A177-3AD203B41FA5}">
                      <a16:colId xmlns:a16="http://schemas.microsoft.com/office/drawing/2014/main" val="2526817867"/>
                    </a:ext>
                  </a:extLst>
                </a:gridCol>
                <a:gridCol w="772961">
                  <a:extLst>
                    <a:ext uri="{9D8B030D-6E8A-4147-A177-3AD203B41FA5}">
                      <a16:colId xmlns:a16="http://schemas.microsoft.com/office/drawing/2014/main" val="2254116274"/>
                    </a:ext>
                  </a:extLst>
                </a:gridCol>
                <a:gridCol w="810902">
                  <a:extLst>
                    <a:ext uri="{9D8B030D-6E8A-4147-A177-3AD203B41FA5}">
                      <a16:colId xmlns:a16="http://schemas.microsoft.com/office/drawing/2014/main" val="328981075"/>
                    </a:ext>
                  </a:extLst>
                </a:gridCol>
                <a:gridCol w="694591">
                  <a:extLst>
                    <a:ext uri="{9D8B030D-6E8A-4147-A177-3AD203B41FA5}">
                      <a16:colId xmlns:a16="http://schemas.microsoft.com/office/drawing/2014/main" val="2571277549"/>
                    </a:ext>
                  </a:extLst>
                </a:gridCol>
              </a:tblGrid>
              <a:tr h="2343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COLUMN_NAME 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LENGTH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NOT NULL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IS PK?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33611"/>
                  </a:ext>
                </a:extLst>
              </a:tr>
              <a:tr h="194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INTEGER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167378"/>
                  </a:ext>
                </a:extLst>
              </a:tr>
              <a:tr h="20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PROD_CODE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808750"/>
                  </a:ext>
                </a:extLst>
              </a:tr>
              <a:tr h="20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IMG_PATH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6922"/>
                  </a:ext>
                </a:extLst>
              </a:tr>
              <a:tr h="20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PROD_INTRO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09748"/>
                  </a:ext>
                </a:extLst>
              </a:tr>
              <a:tr h="20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CREATE_DATE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9986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150713"/>
              </p:ext>
            </p:extLst>
          </p:nvPr>
        </p:nvGraphicFramePr>
        <p:xfrm>
          <a:off x="1125414" y="3149590"/>
          <a:ext cx="4325815" cy="1066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99651">
                  <a:extLst>
                    <a:ext uri="{9D8B030D-6E8A-4147-A177-3AD203B41FA5}">
                      <a16:colId xmlns:a16="http://schemas.microsoft.com/office/drawing/2014/main" val="2728529683"/>
                    </a:ext>
                  </a:extLst>
                </a:gridCol>
                <a:gridCol w="977988">
                  <a:extLst>
                    <a:ext uri="{9D8B030D-6E8A-4147-A177-3AD203B41FA5}">
                      <a16:colId xmlns:a16="http://schemas.microsoft.com/office/drawing/2014/main" val="1295237201"/>
                    </a:ext>
                  </a:extLst>
                </a:gridCol>
                <a:gridCol w="762278">
                  <a:extLst>
                    <a:ext uri="{9D8B030D-6E8A-4147-A177-3AD203B41FA5}">
                      <a16:colId xmlns:a16="http://schemas.microsoft.com/office/drawing/2014/main" val="1122281495"/>
                    </a:ext>
                  </a:extLst>
                </a:gridCol>
                <a:gridCol w="782516">
                  <a:extLst>
                    <a:ext uri="{9D8B030D-6E8A-4147-A177-3AD203B41FA5}">
                      <a16:colId xmlns:a16="http://schemas.microsoft.com/office/drawing/2014/main" val="1393513557"/>
                    </a:ext>
                  </a:extLst>
                </a:gridCol>
                <a:gridCol w="703382">
                  <a:extLst>
                    <a:ext uri="{9D8B030D-6E8A-4147-A177-3AD203B41FA5}">
                      <a16:colId xmlns:a16="http://schemas.microsoft.com/office/drawing/2014/main" val="1234572775"/>
                    </a:ext>
                  </a:extLst>
                </a:gridCol>
              </a:tblGrid>
              <a:tr h="186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LENGTH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NOT NULL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IS PK?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97710"/>
                  </a:ext>
                </a:extLst>
              </a:tr>
              <a:tr h="186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INTEGER</a:t>
                      </a:r>
                      <a:endParaRPr lang="ko-KR" altLang="en-US" sz="8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6522"/>
                  </a:ext>
                </a:extLst>
              </a:tr>
              <a:tr h="186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PROD_CODE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23636"/>
                  </a:ext>
                </a:extLst>
              </a:tr>
              <a:tr h="186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IMG_PATH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797116"/>
                  </a:ext>
                </a:extLst>
              </a:tr>
              <a:tr h="186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CREATE_DATE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2403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71467" y="4581844"/>
            <a:ext cx="1782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REVIEWS TABLE</a:t>
            </a:r>
            <a:endParaRPr lang="ko-KR" altLang="en-US" sz="1400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6941"/>
              </p:ext>
            </p:extLst>
          </p:nvPr>
        </p:nvGraphicFramePr>
        <p:xfrm>
          <a:off x="1224218" y="4870058"/>
          <a:ext cx="4227011" cy="153716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80170">
                  <a:extLst>
                    <a:ext uri="{9D8B030D-6E8A-4147-A177-3AD203B41FA5}">
                      <a16:colId xmlns:a16="http://schemas.microsoft.com/office/drawing/2014/main" val="2829345440"/>
                    </a:ext>
                  </a:extLst>
                </a:gridCol>
                <a:gridCol w="926306">
                  <a:extLst>
                    <a:ext uri="{9D8B030D-6E8A-4147-A177-3AD203B41FA5}">
                      <a16:colId xmlns:a16="http://schemas.microsoft.com/office/drawing/2014/main" val="2447625292"/>
                    </a:ext>
                  </a:extLst>
                </a:gridCol>
                <a:gridCol w="797295">
                  <a:extLst>
                    <a:ext uri="{9D8B030D-6E8A-4147-A177-3AD203B41FA5}">
                      <a16:colId xmlns:a16="http://schemas.microsoft.com/office/drawing/2014/main" val="329530628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27208462"/>
                    </a:ext>
                  </a:extLst>
                </a:gridCol>
                <a:gridCol w="623140">
                  <a:extLst>
                    <a:ext uri="{9D8B030D-6E8A-4147-A177-3AD203B41FA5}">
                      <a16:colId xmlns:a16="http://schemas.microsoft.com/office/drawing/2014/main" val="3132314949"/>
                    </a:ext>
                  </a:extLst>
                </a:gridCol>
              </a:tblGrid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LENGTH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NOT NULL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IS PK?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64627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INTEGER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990820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PROD_CODE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51427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REVIEWS_ID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60603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CONTENTS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32312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CREATE_DATE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34879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MODI_DATE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67325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96806"/>
              </p:ext>
            </p:extLst>
          </p:nvPr>
        </p:nvGraphicFramePr>
        <p:xfrm>
          <a:off x="6806221" y="1173555"/>
          <a:ext cx="4325814" cy="131757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80413">
                  <a:extLst>
                    <a:ext uri="{9D8B030D-6E8A-4147-A177-3AD203B41FA5}">
                      <a16:colId xmlns:a16="http://schemas.microsoft.com/office/drawing/2014/main" val="200592315"/>
                    </a:ext>
                  </a:extLst>
                </a:gridCol>
                <a:gridCol w="954187">
                  <a:extLst>
                    <a:ext uri="{9D8B030D-6E8A-4147-A177-3AD203B41FA5}">
                      <a16:colId xmlns:a16="http://schemas.microsoft.com/office/drawing/2014/main" val="3869385158"/>
                    </a:ext>
                  </a:extLst>
                </a:gridCol>
                <a:gridCol w="714859">
                  <a:extLst>
                    <a:ext uri="{9D8B030D-6E8A-4147-A177-3AD203B41FA5}">
                      <a16:colId xmlns:a16="http://schemas.microsoft.com/office/drawing/2014/main" val="2721489421"/>
                    </a:ext>
                  </a:extLst>
                </a:gridCol>
                <a:gridCol w="788179">
                  <a:extLst>
                    <a:ext uri="{9D8B030D-6E8A-4147-A177-3AD203B41FA5}">
                      <a16:colId xmlns:a16="http://schemas.microsoft.com/office/drawing/2014/main" val="2472136031"/>
                    </a:ext>
                  </a:extLst>
                </a:gridCol>
                <a:gridCol w="788176">
                  <a:extLst>
                    <a:ext uri="{9D8B030D-6E8A-4147-A177-3AD203B41FA5}">
                      <a16:colId xmlns:a16="http://schemas.microsoft.com/office/drawing/2014/main" val="836015125"/>
                    </a:ext>
                  </a:extLst>
                </a:gridCol>
              </a:tblGrid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LENGTH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NOT NULL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IS PK?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99277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INTEGER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377672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REVIEWS_ID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229512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RATING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INTEGER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29044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CREATE_DATE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54799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MODI_DATE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049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27091" y="883101"/>
            <a:ext cx="1782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RATINGS TABLE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27090" y="2903135"/>
            <a:ext cx="329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COMMON_CODE TABLE</a:t>
            </a:r>
            <a:endParaRPr lang="ko-KR" altLang="en-US" sz="1400" b="1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61076"/>
              </p:ext>
            </p:extLst>
          </p:nvPr>
        </p:nvGraphicFramePr>
        <p:xfrm>
          <a:off x="6806221" y="3210913"/>
          <a:ext cx="4325814" cy="10990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80413">
                  <a:extLst>
                    <a:ext uri="{9D8B030D-6E8A-4147-A177-3AD203B41FA5}">
                      <a16:colId xmlns:a16="http://schemas.microsoft.com/office/drawing/2014/main" val="2829345440"/>
                    </a:ext>
                  </a:extLst>
                </a:gridCol>
                <a:gridCol w="970479">
                  <a:extLst>
                    <a:ext uri="{9D8B030D-6E8A-4147-A177-3AD203B41FA5}">
                      <a16:colId xmlns:a16="http://schemas.microsoft.com/office/drawing/2014/main" val="2447625292"/>
                    </a:ext>
                  </a:extLst>
                </a:gridCol>
                <a:gridCol w="700938">
                  <a:extLst>
                    <a:ext uri="{9D8B030D-6E8A-4147-A177-3AD203B41FA5}">
                      <a16:colId xmlns:a16="http://schemas.microsoft.com/office/drawing/2014/main" val="3295306286"/>
                    </a:ext>
                  </a:extLst>
                </a:gridCol>
                <a:gridCol w="778818">
                  <a:extLst>
                    <a:ext uri="{9D8B030D-6E8A-4147-A177-3AD203B41FA5}">
                      <a16:colId xmlns:a16="http://schemas.microsoft.com/office/drawing/2014/main" val="2127208462"/>
                    </a:ext>
                  </a:extLst>
                </a:gridCol>
                <a:gridCol w="795166">
                  <a:extLst>
                    <a:ext uri="{9D8B030D-6E8A-4147-A177-3AD203B41FA5}">
                      <a16:colId xmlns:a16="http://schemas.microsoft.com/office/drawing/2014/main" val="3132314949"/>
                    </a:ext>
                  </a:extLst>
                </a:gridCol>
              </a:tblGrid>
              <a:tr h="219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LENGTH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NOT NULL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IS PK?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64627"/>
                  </a:ext>
                </a:extLst>
              </a:tr>
              <a:tr h="219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INTEGER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990820"/>
                  </a:ext>
                </a:extLst>
              </a:tr>
              <a:tr h="219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COMM_CODE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51427"/>
                  </a:ext>
                </a:extLst>
              </a:tr>
              <a:tr h="219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CODE_NAME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60603"/>
                  </a:ext>
                </a:extLst>
              </a:tr>
              <a:tr h="219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CREATE_DATE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67325"/>
                  </a:ext>
                </a:extLst>
              </a:tr>
            </a:tbl>
          </a:graphicData>
        </a:graphic>
      </p:graphicFrame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6" y="877733"/>
            <a:ext cx="460130" cy="46013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7" y="2831310"/>
            <a:ext cx="460130" cy="46013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091" y="2903135"/>
            <a:ext cx="460130" cy="460130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6" y="830831"/>
            <a:ext cx="518747" cy="518747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404444" y="39952"/>
            <a:ext cx="5171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TABLE </a:t>
            </a:r>
            <a:r>
              <a:rPr lang="ko-KR" altLang="en-US" sz="3200" b="1" dirty="0"/>
              <a:t>구성도</a:t>
            </a:r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404444" y="609993"/>
            <a:ext cx="11210801" cy="14734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그림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68" y="4565459"/>
            <a:ext cx="460130" cy="4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3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5838092" y="888023"/>
            <a:ext cx="5442439" cy="57501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774701" y="888023"/>
            <a:ext cx="3063392" cy="57501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910" y="1607986"/>
            <a:ext cx="764931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UI</a:t>
            </a:r>
            <a:endParaRPr lang="ko-KR" altLang="en-US" sz="3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58661" y="1607986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ProductPage</a:t>
            </a:r>
            <a:r>
              <a:rPr lang="en-US" altLang="ko-KR" sz="1400" dirty="0" smtClean="0"/>
              <a:t> Service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58661" y="3060745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ProductPage</a:t>
            </a:r>
            <a:r>
              <a:rPr lang="en-US" altLang="ko-KR" sz="1400" dirty="0" smtClean="0"/>
              <a:t> Service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58660" y="5533411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ProductPage</a:t>
            </a:r>
            <a:r>
              <a:rPr lang="en-US" altLang="ko-KR" sz="1400" dirty="0" smtClean="0"/>
              <a:t> Service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13584" y="3060745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Details Service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3583" y="4220170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Reviews Service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868506" y="4220169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Ratings Service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13583" y="5533412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Reviews Service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868506" y="5533411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Ratings Service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stCxn id="6" idx="3"/>
            <a:endCxn id="8" idx="1"/>
          </p:cNvCxnSpPr>
          <p:nvPr/>
        </p:nvCxnSpPr>
        <p:spPr>
          <a:xfrm>
            <a:off x="1592841" y="1981660"/>
            <a:ext cx="17658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3"/>
            <a:endCxn id="11" idx="1"/>
          </p:cNvCxnSpPr>
          <p:nvPr/>
        </p:nvCxnSpPr>
        <p:spPr>
          <a:xfrm>
            <a:off x="1592841" y="1981660"/>
            <a:ext cx="1765820" cy="145275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" idx="3"/>
            <a:endCxn id="12" idx="1"/>
          </p:cNvCxnSpPr>
          <p:nvPr/>
        </p:nvCxnSpPr>
        <p:spPr>
          <a:xfrm>
            <a:off x="1592841" y="1981660"/>
            <a:ext cx="1765819" cy="392542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" idx="3"/>
            <a:endCxn id="13" idx="1"/>
          </p:cNvCxnSpPr>
          <p:nvPr/>
        </p:nvCxnSpPr>
        <p:spPr>
          <a:xfrm>
            <a:off x="5292968" y="3434419"/>
            <a:ext cx="8206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1" idx="3"/>
            <a:endCxn id="14" idx="1"/>
          </p:cNvCxnSpPr>
          <p:nvPr/>
        </p:nvCxnSpPr>
        <p:spPr>
          <a:xfrm>
            <a:off x="5292968" y="3434419"/>
            <a:ext cx="820615" cy="115942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3"/>
            <a:endCxn id="15" idx="1"/>
          </p:cNvCxnSpPr>
          <p:nvPr/>
        </p:nvCxnSpPr>
        <p:spPr>
          <a:xfrm flipV="1">
            <a:off x="8047890" y="4593843"/>
            <a:ext cx="8206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3"/>
            <a:endCxn id="16" idx="1"/>
          </p:cNvCxnSpPr>
          <p:nvPr/>
        </p:nvCxnSpPr>
        <p:spPr>
          <a:xfrm>
            <a:off x="5292967" y="5907085"/>
            <a:ext cx="8206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6" idx="3"/>
            <a:endCxn id="17" idx="1"/>
          </p:cNvCxnSpPr>
          <p:nvPr/>
        </p:nvCxnSpPr>
        <p:spPr>
          <a:xfrm flipV="1">
            <a:off x="8047890" y="5907085"/>
            <a:ext cx="8206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56641" y="1559402"/>
            <a:ext cx="1378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[GET] /</a:t>
            </a:r>
            <a:r>
              <a:rPr lang="en-US" altLang="ko-KR" sz="1000" dirty="0" err="1" smtClean="0"/>
              <a:t>productpage</a:t>
            </a:r>
            <a:r>
              <a:rPr lang="en-US" altLang="ko-KR" sz="1000" dirty="0" smtClean="0"/>
              <a:t>/main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121018" y="3191556"/>
            <a:ext cx="1471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[GET]</a:t>
            </a:r>
          </a:p>
          <a:p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productpage</a:t>
            </a:r>
            <a:r>
              <a:rPr lang="en-US" altLang="ko-KR" sz="1000" dirty="0" smtClean="0"/>
              <a:t>/details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4858" y="5533411"/>
            <a:ext cx="1471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[POST]</a:t>
            </a:r>
          </a:p>
          <a:p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productpage</a:t>
            </a:r>
            <a:r>
              <a:rPr lang="en-US" altLang="ko-KR" sz="1000" dirty="0" smtClean="0"/>
              <a:t>/reviews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388217" y="3034308"/>
            <a:ext cx="63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[GET]</a:t>
            </a:r>
          </a:p>
          <a:p>
            <a:r>
              <a:rPr lang="en-US" altLang="ko-KR" sz="1000" dirty="0" smtClean="0"/>
              <a:t>/details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064369" y="4254270"/>
            <a:ext cx="66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[GET]</a:t>
            </a:r>
          </a:p>
          <a:p>
            <a:r>
              <a:rPr lang="en-US" altLang="ko-KR" sz="1000" dirty="0" smtClean="0"/>
              <a:t>/reviews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092584" y="4180515"/>
            <a:ext cx="66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[GET]</a:t>
            </a:r>
          </a:p>
          <a:p>
            <a:r>
              <a:rPr lang="en-US" altLang="ko-KR" sz="1000" dirty="0" smtClean="0"/>
              <a:t>/ratings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388217" y="5518815"/>
            <a:ext cx="71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[POST]</a:t>
            </a:r>
          </a:p>
          <a:p>
            <a:r>
              <a:rPr lang="en-US" altLang="ko-KR" sz="1000" dirty="0" smtClean="0"/>
              <a:t>/reviews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8098446" y="5518815"/>
            <a:ext cx="71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[POST]</a:t>
            </a:r>
          </a:p>
          <a:p>
            <a:r>
              <a:rPr lang="en-US" altLang="ko-KR" sz="1000" dirty="0" smtClean="0"/>
              <a:t>/ratings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04444" y="39952"/>
            <a:ext cx="5171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T-Info Process </a:t>
            </a:r>
            <a:r>
              <a:rPr lang="ko-KR" altLang="en-US" sz="3200" b="1" dirty="0"/>
              <a:t>흐름도</a:t>
            </a:r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404444" y="609993"/>
            <a:ext cx="11210801" cy="14734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87208" y="1002593"/>
            <a:ext cx="2277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PRODUCTPAGE </a:t>
            </a:r>
            <a:r>
              <a:rPr lang="ko-KR" altLang="en-US" sz="1600" b="1" dirty="0" smtClean="0"/>
              <a:t>영역</a:t>
            </a:r>
            <a:endParaRPr lang="ko-KR" alt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857999" y="1007749"/>
            <a:ext cx="3402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DETAILS/REVIEWS/RATINGS </a:t>
            </a:r>
            <a:r>
              <a:rPr lang="ko-KR" altLang="en-US" sz="1600" b="1" dirty="0" smtClean="0"/>
              <a:t>영역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1538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9195</TotalTime>
  <Words>272</Words>
  <Application>Microsoft Office PowerPoint</Application>
  <PresentationFormat>와이드스크린</PresentationFormat>
  <Paragraphs>201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soondo_kwon</dc:creator>
  <cp:lastModifiedBy>soondo_kwon</cp:lastModifiedBy>
  <cp:revision>43</cp:revision>
  <dcterms:created xsi:type="dcterms:W3CDTF">2020-12-14T08:30:41Z</dcterms:created>
  <dcterms:modified xsi:type="dcterms:W3CDTF">2020-12-23T06:10:29Z</dcterms:modified>
</cp:coreProperties>
</file>