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662" r:id="rId3"/>
    <p:sldId id="660" r:id="rId4"/>
    <p:sldId id="6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8202" autoAdjust="0"/>
  </p:normalViewPr>
  <p:slideViewPr>
    <p:cSldViewPr snapToGrid="0">
      <p:cViewPr varScale="1">
        <p:scale>
          <a:sx n="68" d="100"/>
          <a:sy n="68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088C4-AE6C-4CF2-8BA7-24E5097CDF60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39B93-20EB-4F91-AB29-2289370F5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3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필요 데이터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이미지파일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제품명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제품설명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9B93-20EB-4F91-AB29-2289370F5D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0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필요 데이터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9B93-20EB-4F91-AB29-2289370F5DE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4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필요 데이터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9B93-20EB-4F91-AB29-2289370F5DE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4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필요 데이터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9B93-20EB-4F91-AB29-2289370F5D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4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6D0F-7B88-4254-A9C1-D49D291E5E5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4D1-3596-4763-A77F-B6D262F7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7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6D0F-7B88-4254-A9C1-D49D291E5E5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4D1-3596-4763-A77F-B6D262F7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9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6D0F-7B88-4254-A9C1-D49D291E5E5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4D1-3596-4763-A77F-B6D262F7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2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6D0F-7B88-4254-A9C1-D49D291E5E5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4D1-3596-4763-A77F-B6D262F7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3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6D0F-7B88-4254-A9C1-D49D291E5E5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4D1-3596-4763-A77F-B6D262F7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8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6D0F-7B88-4254-A9C1-D49D291E5E5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4D1-3596-4763-A77F-B6D262F7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6D0F-7B88-4254-A9C1-D49D291E5E5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4D1-3596-4763-A77F-B6D262F7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6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6D0F-7B88-4254-A9C1-D49D291E5E5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4D1-3596-4763-A77F-B6D262F7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4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6D0F-7B88-4254-A9C1-D49D291E5E5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4D1-3596-4763-A77F-B6D262F7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6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6D0F-7B88-4254-A9C1-D49D291E5E5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4D1-3596-4763-A77F-B6D262F7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6D0F-7B88-4254-A9C1-D49D291E5E5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4D1-3596-4763-A77F-B6D262F7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1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66D0F-7B88-4254-A9C1-D49D291E5E5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3B4D1-3596-4763-A77F-B6D262F7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H="1">
            <a:off x="2472267" y="1117601"/>
            <a:ext cx="8466" cy="508846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168401" y="1532467"/>
            <a:ext cx="1312332" cy="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1168401" y="1964269"/>
            <a:ext cx="1312332" cy="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1168401" y="2396071"/>
            <a:ext cx="13038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2265" y="1134535"/>
            <a:ext cx="108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02264" y="1566336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DashBoard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02264" y="1981203"/>
            <a:ext cx="108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T-Info</a:t>
            </a:r>
            <a:endParaRPr lang="ko-KR" altLang="en-US" b="1" dirty="0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2678288" y="1443696"/>
            <a:ext cx="7602235" cy="2104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0558" y="1130639"/>
            <a:ext cx="94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T-Info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F48B04-EE51-4F3E-B9DF-8C786CCC3923}"/>
              </a:ext>
            </a:extLst>
          </p:cNvPr>
          <p:cNvSpPr/>
          <p:nvPr/>
        </p:nvSpPr>
        <p:spPr>
          <a:xfrm>
            <a:off x="1256320" y="507025"/>
            <a:ext cx="9262533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Tmax Soft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619B48-997F-49A3-9839-717DF03F34B0}"/>
              </a:ext>
            </a:extLst>
          </p:cNvPr>
          <p:cNvCxnSpPr/>
          <p:nvPr/>
        </p:nvCxnSpPr>
        <p:spPr>
          <a:xfrm flipH="1">
            <a:off x="1177366" y="2394364"/>
            <a:ext cx="1312332" cy="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C9370F2-A30D-4E10-93F1-46AA9B7FA012}"/>
              </a:ext>
            </a:extLst>
          </p:cNvPr>
          <p:cNvCxnSpPr>
            <a:cxnSpLocks/>
          </p:cNvCxnSpPr>
          <p:nvPr/>
        </p:nvCxnSpPr>
        <p:spPr>
          <a:xfrm flipH="1">
            <a:off x="1177366" y="2826166"/>
            <a:ext cx="13038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B064489-5DE0-40D2-80CA-38791C6544DB}"/>
              </a:ext>
            </a:extLst>
          </p:cNvPr>
          <p:cNvSpPr txBox="1"/>
          <p:nvPr/>
        </p:nvSpPr>
        <p:spPr>
          <a:xfrm>
            <a:off x="1211229" y="2411298"/>
            <a:ext cx="108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3E26FF0-1B81-4244-9E2A-8AB1BDC3099C}"/>
              </a:ext>
            </a:extLst>
          </p:cNvPr>
          <p:cNvCxnSpPr>
            <a:cxnSpLocks/>
          </p:cNvCxnSpPr>
          <p:nvPr/>
        </p:nvCxnSpPr>
        <p:spPr>
          <a:xfrm>
            <a:off x="2734733" y="2928971"/>
            <a:ext cx="754579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273D49-FEDC-4F53-B8B1-190428F3ADB4}"/>
              </a:ext>
            </a:extLst>
          </p:cNvPr>
          <p:cNvSpPr/>
          <p:nvPr/>
        </p:nvSpPr>
        <p:spPr>
          <a:xfrm>
            <a:off x="2823881" y="1935668"/>
            <a:ext cx="1110628" cy="890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TmaxSoft - Better Technology, Better Tomorrow - JEUS">
            <a:extLst>
              <a:ext uri="{FF2B5EF4-FFF2-40B4-BE49-F238E27FC236}">
                <a16:creationId xmlns:a16="http://schemas.microsoft.com/office/drawing/2014/main" id="{138707C8-2AAA-4928-A2E9-D12C4AB1D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94" y="2006411"/>
            <a:ext cx="901728" cy="75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675271-18FD-457A-98E9-7A227A949108}"/>
              </a:ext>
            </a:extLst>
          </p:cNvPr>
          <p:cNvSpPr txBox="1"/>
          <p:nvPr/>
        </p:nvSpPr>
        <p:spPr>
          <a:xfrm>
            <a:off x="4184524" y="1867204"/>
            <a:ext cx="86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JEUS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7D3EE6-CD0E-469F-BDE4-EF37B463B47D}"/>
              </a:ext>
            </a:extLst>
          </p:cNvPr>
          <p:cNvSpPr txBox="1"/>
          <p:nvPr/>
        </p:nvSpPr>
        <p:spPr>
          <a:xfrm>
            <a:off x="4184524" y="2107078"/>
            <a:ext cx="6096000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/>
              <a:t>JEUS</a:t>
            </a:r>
            <a:r>
              <a:rPr lang="ko-KR" altLang="en-US" sz="900" dirty="0"/>
              <a:t>는 세계 상용 최초로 국제 표준인 </a:t>
            </a:r>
            <a:r>
              <a:rPr lang="en-US" altLang="ko-KR" sz="900" b="1" dirty="0"/>
              <a:t>J2EE 1.4, Java EE 5,</a:t>
            </a:r>
            <a:r>
              <a:rPr lang="ko-KR" altLang="en-US" sz="900" dirty="0"/>
              <a:t> </a:t>
            </a:r>
            <a:r>
              <a:rPr lang="en-US" altLang="ko-KR" sz="900" b="1" dirty="0"/>
              <a:t>Java EE 6</a:t>
            </a:r>
            <a:r>
              <a:rPr lang="ko-KR" altLang="en-US" sz="900" b="1" dirty="0"/>
              <a:t>와 </a:t>
            </a:r>
            <a:r>
              <a:rPr lang="en-US" altLang="ko-KR" sz="900" b="1" dirty="0"/>
              <a:t>Java EE 7</a:t>
            </a:r>
            <a:r>
              <a:rPr lang="ko-KR" altLang="en-US" sz="900" dirty="0"/>
              <a:t>을 인증 받으며 세계적으로 기술력을 인정 받은 제품입니다</a:t>
            </a:r>
            <a:r>
              <a:rPr lang="en-US" altLang="ko-KR" sz="900" dirty="0"/>
              <a:t>. </a:t>
            </a:r>
            <a:r>
              <a:rPr lang="ko-KR" altLang="en-US" sz="900" dirty="0" smtClean="0"/>
              <a:t>어플리케이션의 </a:t>
            </a:r>
            <a:r>
              <a:rPr lang="ko-KR" altLang="en-US" sz="900" dirty="0"/>
              <a:t>트랜잭션 관리</a:t>
            </a:r>
            <a:r>
              <a:rPr lang="en-US" altLang="ko-KR" sz="900" dirty="0"/>
              <a:t>, </a:t>
            </a:r>
            <a:r>
              <a:rPr lang="ko-KR" altLang="en-US" sz="900" dirty="0"/>
              <a:t>세션 유지</a:t>
            </a:r>
            <a:r>
              <a:rPr lang="en-US" altLang="ko-KR" sz="900" dirty="0"/>
              <a:t>, </a:t>
            </a:r>
            <a:r>
              <a:rPr lang="ko-KR" altLang="en-US" sz="900" dirty="0"/>
              <a:t>부하 분산 등 다양한 기능을 제공합니다</a:t>
            </a:r>
            <a:r>
              <a:rPr lang="en-US" altLang="ko-KR" sz="900" dirty="0"/>
              <a:t>. </a:t>
            </a:r>
            <a:r>
              <a:rPr lang="ko-KR" altLang="en-US" sz="900" dirty="0"/>
              <a:t>또한 계층화된 구조로 유연성과 기능 확장성이 우수해 비즈니스 </a:t>
            </a:r>
            <a:r>
              <a:rPr lang="ko-KR" altLang="en-US" sz="900" dirty="0" err="1"/>
              <a:t>로직을</a:t>
            </a:r>
            <a:r>
              <a:rPr lang="ko-KR" altLang="en-US" sz="900" dirty="0"/>
              <a:t> 쉽고 효과적으로 구현할 수 있습니다</a:t>
            </a:r>
            <a:r>
              <a:rPr lang="en-US" altLang="ko-KR" sz="900" dirty="0"/>
              <a:t>.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TG"/>
              </a:rPr>
              <a:t/>
            </a:r>
            <a:br>
              <a:rPr lang="en-US" altLang="ko-KR" sz="1000" b="0" i="0" dirty="0">
                <a:solidFill>
                  <a:srgbClr val="000000"/>
                </a:solidFill>
                <a:effectLst/>
                <a:latin typeface="TG"/>
              </a:rPr>
            </a:b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0FAD7-FA9A-4B80-B102-15CFC27E1DBE}"/>
              </a:ext>
            </a:extLst>
          </p:cNvPr>
          <p:cNvSpPr txBox="1"/>
          <p:nvPr/>
        </p:nvSpPr>
        <p:spPr>
          <a:xfrm>
            <a:off x="8735053" y="2690966"/>
            <a:ext cx="164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dirty="0" smtClean="0">
                <a:solidFill>
                  <a:schemeClr val="accent2"/>
                </a:solidFill>
              </a:rPr>
              <a:t>Details/Reviews </a:t>
            </a:r>
            <a:r>
              <a:rPr lang="en-US" altLang="ko-KR" sz="1200" b="1" u="sng" dirty="0">
                <a:solidFill>
                  <a:schemeClr val="accent2"/>
                </a:solidFill>
              </a:rPr>
              <a:t>link</a:t>
            </a:r>
            <a:endParaRPr lang="ko-KR" altLang="en-US" sz="1200" b="1" u="sng" dirty="0">
              <a:solidFill>
                <a:schemeClr val="accent2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7210C94-1439-4095-A5C1-DCEC94B71ACF}"/>
              </a:ext>
            </a:extLst>
          </p:cNvPr>
          <p:cNvCxnSpPr>
            <a:cxnSpLocks/>
          </p:cNvCxnSpPr>
          <p:nvPr/>
        </p:nvCxnSpPr>
        <p:spPr>
          <a:xfrm>
            <a:off x="2734733" y="4248189"/>
            <a:ext cx="754579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8D8698-72AF-4252-BD85-EB02F636CDBD}"/>
              </a:ext>
            </a:extLst>
          </p:cNvPr>
          <p:cNvSpPr/>
          <p:nvPr/>
        </p:nvSpPr>
        <p:spPr>
          <a:xfrm>
            <a:off x="2823881" y="3254886"/>
            <a:ext cx="1110628" cy="890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8A1FCD-DF38-40BD-A554-96E3A48DE22D}"/>
              </a:ext>
            </a:extLst>
          </p:cNvPr>
          <p:cNvSpPr txBox="1"/>
          <p:nvPr/>
        </p:nvSpPr>
        <p:spPr>
          <a:xfrm>
            <a:off x="4184523" y="3163874"/>
            <a:ext cx="10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WEBTOB</a:t>
            </a:r>
            <a:endParaRPr lang="ko-KR" altLang="en-US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4D4EC0-81E4-46BD-9C29-5AB3DAB5992C}"/>
              </a:ext>
            </a:extLst>
          </p:cNvPr>
          <p:cNvSpPr txBox="1"/>
          <p:nvPr/>
        </p:nvSpPr>
        <p:spPr>
          <a:xfrm>
            <a:off x="4184523" y="33902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 err="1">
                <a:latin typeface="+mn-ea"/>
              </a:rPr>
              <a:t>WebtoB</a:t>
            </a:r>
            <a:r>
              <a:rPr lang="ko-KR" altLang="en-US" sz="900" dirty="0">
                <a:latin typeface="+mn-ea"/>
              </a:rPr>
              <a:t>는 기존 </a:t>
            </a:r>
            <a:r>
              <a:rPr lang="ko-KR" altLang="en-US" sz="900" dirty="0" err="1">
                <a:latin typeface="+mn-ea"/>
              </a:rPr>
              <a:t>웹서버가</a:t>
            </a:r>
            <a:r>
              <a:rPr lang="ko-KR" altLang="en-US" sz="900" dirty="0">
                <a:latin typeface="+mn-ea"/>
              </a:rPr>
              <a:t> 가지고 있는 구조적인 문제를 혁신적으로 개선하여 성능 및 안정성에서 탁월한 기능을 제공하는 차세대 </a:t>
            </a:r>
            <a:r>
              <a:rPr lang="ko-KR" altLang="en-US" sz="900" dirty="0" err="1">
                <a:latin typeface="+mn-ea"/>
              </a:rPr>
              <a:t>웹서버</a:t>
            </a:r>
            <a:r>
              <a:rPr lang="ko-KR" altLang="en-US" sz="900" dirty="0">
                <a:latin typeface="+mn-ea"/>
              </a:rPr>
              <a:t> 제품입니다</a:t>
            </a:r>
            <a:r>
              <a:rPr lang="en-US" altLang="ko-KR" sz="900" dirty="0">
                <a:latin typeface="+mn-ea"/>
              </a:rPr>
              <a:t>.</a:t>
            </a:r>
            <a:r>
              <a:rPr lang="ko-KR" altLang="en-US" sz="900" dirty="0">
                <a:latin typeface="+mn-ea"/>
              </a:rPr>
              <a:t/>
            </a:r>
            <a:br>
              <a:rPr lang="ko-KR" altLang="en-US" sz="900" dirty="0">
                <a:latin typeface="+mn-ea"/>
              </a:rPr>
            </a:br>
            <a:r>
              <a:rPr lang="ko-KR" altLang="en-US" sz="900" dirty="0">
                <a:latin typeface="+mn-ea"/>
              </a:rPr>
              <a:t>웹 상에서의 대규모 트랜잭션 처리에 적합하도록 설계되어 처리 속도 지연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서버 다운 등 웹 시스템상의 문제들을 효과적으로 해결합니다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웹서버로서의 기본 기능 외에 보안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장애 대응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대용량 처리 시 강력한 성능을 제공합니다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08C0DDE-5386-476F-9C0E-0E0814A271B9}"/>
              </a:ext>
            </a:extLst>
          </p:cNvPr>
          <p:cNvCxnSpPr>
            <a:cxnSpLocks/>
          </p:cNvCxnSpPr>
          <p:nvPr/>
        </p:nvCxnSpPr>
        <p:spPr>
          <a:xfrm>
            <a:off x="2734733" y="5593964"/>
            <a:ext cx="754579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ACE6F19-7ED8-4BC7-9E41-4B452F597B21}"/>
              </a:ext>
            </a:extLst>
          </p:cNvPr>
          <p:cNvSpPr/>
          <p:nvPr/>
        </p:nvSpPr>
        <p:spPr>
          <a:xfrm>
            <a:off x="2823881" y="4600661"/>
            <a:ext cx="1110628" cy="890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22DCAE-DF8F-46BA-B6D4-5580A1FB2EDE}"/>
              </a:ext>
            </a:extLst>
          </p:cNvPr>
          <p:cNvSpPr txBox="1"/>
          <p:nvPr/>
        </p:nvSpPr>
        <p:spPr>
          <a:xfrm>
            <a:off x="4184524" y="4545321"/>
            <a:ext cx="86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TMAX</a:t>
            </a:r>
            <a:endParaRPr lang="ko-KR" altLang="en-US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9BF48E-5E7F-41F5-8C1B-AD3CDD0698F4}"/>
              </a:ext>
            </a:extLst>
          </p:cNvPr>
          <p:cNvSpPr txBox="1"/>
          <p:nvPr/>
        </p:nvSpPr>
        <p:spPr>
          <a:xfrm>
            <a:off x="4184523" y="47484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 err="1">
                <a:latin typeface="+mn-ea"/>
              </a:rPr>
              <a:t>Tmax</a:t>
            </a:r>
            <a:r>
              <a:rPr lang="en-US" altLang="ko-KR" sz="900" dirty="0">
                <a:latin typeface="+mn-ea"/>
              </a:rPr>
              <a:t>(Transaction </a:t>
            </a:r>
            <a:r>
              <a:rPr lang="en-US" altLang="ko-KR" sz="900" dirty="0" err="1">
                <a:latin typeface="+mn-ea"/>
              </a:rPr>
              <a:t>MAXimization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는 시스템의 분산 환경에서 이기종 컴퓨터간의 트랜잭션 처리를 완벽히 보장하면서 부하를 분산시키고 에러 발생시 적절한 조치를 담당하는 </a:t>
            </a:r>
            <a:r>
              <a:rPr lang="en-US" altLang="ko-KR" sz="900" dirty="0">
                <a:latin typeface="+mn-ea"/>
              </a:rPr>
              <a:t>TP-Monitor </a:t>
            </a:r>
            <a:r>
              <a:rPr lang="ko-KR" altLang="en-US" sz="900" dirty="0">
                <a:latin typeface="+mn-ea"/>
              </a:rPr>
              <a:t>제품입니다</a:t>
            </a:r>
            <a:r>
              <a:rPr lang="en-US" altLang="ko-KR" sz="900" dirty="0">
                <a:latin typeface="+mn-ea"/>
              </a:rPr>
              <a:t>. TP </a:t>
            </a:r>
            <a:r>
              <a:rPr lang="ko-KR" altLang="en-US" sz="900" dirty="0">
                <a:latin typeface="+mn-ea"/>
              </a:rPr>
              <a:t>모니터</a:t>
            </a:r>
            <a:r>
              <a:rPr lang="en-US" altLang="ko-KR" sz="900" dirty="0">
                <a:latin typeface="+mn-ea"/>
              </a:rPr>
              <a:t>(TP-monitor, Transaction Processing Monitor)</a:t>
            </a:r>
            <a:r>
              <a:rPr lang="ko-KR" altLang="en-US" sz="900" dirty="0">
                <a:latin typeface="+mn-ea"/>
              </a:rPr>
              <a:t>란 각종 프로토콜에서 동작하는 세션과 시스템과 데이터 베이스 사이의 최소 </a:t>
            </a:r>
            <a:r>
              <a:rPr lang="ko-KR" altLang="en-US" sz="900" dirty="0" err="1">
                <a:latin typeface="+mn-ea"/>
              </a:rPr>
              <a:t>처리단위인</a:t>
            </a:r>
            <a:r>
              <a:rPr lang="ko-KR" altLang="en-US" sz="900" dirty="0">
                <a:latin typeface="+mn-ea"/>
              </a:rPr>
              <a:t> 트랜잭션을 감시하여 일관성 있게 보관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유지하는 역할을 하는 트랜잭션 관리 </a:t>
            </a:r>
            <a:r>
              <a:rPr lang="ko-KR" altLang="en-US" sz="900" dirty="0" err="1">
                <a:latin typeface="+mn-ea"/>
              </a:rPr>
              <a:t>미들웨어를</a:t>
            </a:r>
            <a:r>
              <a:rPr lang="ko-KR" altLang="en-US" sz="900" dirty="0">
                <a:latin typeface="+mn-ea"/>
              </a:rPr>
              <a:t> 말합니다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883" y="4652800"/>
            <a:ext cx="1029495" cy="7458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883" y="3316274"/>
            <a:ext cx="1027317" cy="7656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AA0FAD7-FA9A-4B80-B102-15CFC27E1DBE}"/>
              </a:ext>
            </a:extLst>
          </p:cNvPr>
          <p:cNvSpPr txBox="1"/>
          <p:nvPr/>
        </p:nvSpPr>
        <p:spPr>
          <a:xfrm>
            <a:off x="8735053" y="3997747"/>
            <a:ext cx="164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dirty="0" smtClean="0">
                <a:solidFill>
                  <a:schemeClr val="accent2"/>
                </a:solidFill>
              </a:rPr>
              <a:t>Details/Reviews </a:t>
            </a:r>
            <a:r>
              <a:rPr lang="en-US" altLang="ko-KR" sz="1200" b="1" u="sng" dirty="0">
                <a:solidFill>
                  <a:schemeClr val="accent2"/>
                </a:solidFill>
              </a:rPr>
              <a:t>link</a:t>
            </a:r>
            <a:endParaRPr lang="ko-KR" altLang="en-US" sz="1200" b="1" u="sng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A0FAD7-FA9A-4B80-B102-15CFC27E1DBE}"/>
              </a:ext>
            </a:extLst>
          </p:cNvPr>
          <p:cNvSpPr txBox="1"/>
          <p:nvPr/>
        </p:nvSpPr>
        <p:spPr>
          <a:xfrm>
            <a:off x="8735052" y="5355827"/>
            <a:ext cx="164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dirty="0" smtClean="0">
                <a:solidFill>
                  <a:schemeClr val="accent2"/>
                </a:solidFill>
              </a:rPr>
              <a:t>Details/Reviews </a:t>
            </a:r>
            <a:r>
              <a:rPr lang="en-US" altLang="ko-KR" sz="1200" b="1" u="sng" dirty="0">
                <a:solidFill>
                  <a:schemeClr val="accent2"/>
                </a:solidFill>
              </a:rPr>
              <a:t>link</a:t>
            </a:r>
            <a:endParaRPr lang="ko-KR" altLang="en-US" sz="12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3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H="1">
            <a:off x="2472267" y="1117601"/>
            <a:ext cx="8466" cy="508846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168401" y="1532467"/>
            <a:ext cx="1312332" cy="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1168401" y="1964269"/>
            <a:ext cx="1312332" cy="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1168401" y="2396071"/>
            <a:ext cx="13038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2265" y="1134535"/>
            <a:ext cx="108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02264" y="1566336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DashBoard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02264" y="1981203"/>
            <a:ext cx="108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T-Info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06397" y="1564545"/>
            <a:ext cx="150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</a:rPr>
              <a:t>JEUS</a:t>
            </a:r>
            <a:endParaRPr lang="ko-KR" altLang="en-US" sz="2800" b="1" dirty="0">
              <a:solidFill>
                <a:schemeClr val="accent5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F48B04-EE51-4F3E-B9DF-8C786CCC3923}"/>
              </a:ext>
            </a:extLst>
          </p:cNvPr>
          <p:cNvSpPr/>
          <p:nvPr/>
        </p:nvSpPr>
        <p:spPr>
          <a:xfrm>
            <a:off x="1256320" y="507025"/>
            <a:ext cx="9262533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Tmax Soft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619B48-997F-49A3-9839-717DF03F34B0}"/>
              </a:ext>
            </a:extLst>
          </p:cNvPr>
          <p:cNvCxnSpPr/>
          <p:nvPr/>
        </p:nvCxnSpPr>
        <p:spPr>
          <a:xfrm flipH="1">
            <a:off x="1177366" y="2394364"/>
            <a:ext cx="1312332" cy="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C9370F2-A30D-4E10-93F1-46AA9B7FA012}"/>
              </a:ext>
            </a:extLst>
          </p:cNvPr>
          <p:cNvCxnSpPr>
            <a:cxnSpLocks/>
          </p:cNvCxnSpPr>
          <p:nvPr/>
        </p:nvCxnSpPr>
        <p:spPr>
          <a:xfrm flipH="1">
            <a:off x="1177366" y="2826166"/>
            <a:ext cx="13038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B064489-5DE0-40D2-80CA-38791C6544DB}"/>
              </a:ext>
            </a:extLst>
          </p:cNvPr>
          <p:cNvSpPr txBox="1"/>
          <p:nvPr/>
        </p:nvSpPr>
        <p:spPr>
          <a:xfrm>
            <a:off x="1211229" y="2411298"/>
            <a:ext cx="108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86B686-9E66-40EF-807C-53518AAFA3EA}"/>
              </a:ext>
            </a:extLst>
          </p:cNvPr>
          <p:cNvSpPr txBox="1"/>
          <p:nvPr/>
        </p:nvSpPr>
        <p:spPr>
          <a:xfrm>
            <a:off x="3466703" y="2184312"/>
            <a:ext cx="156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5"/>
                </a:solidFill>
              </a:rPr>
              <a:t>Product</a:t>
            </a:r>
            <a:r>
              <a:rPr lang="en-US" altLang="ko-KR" sz="1400" dirty="0" smtClean="0">
                <a:solidFill>
                  <a:schemeClr val="accent5"/>
                </a:solidFill>
              </a:rPr>
              <a:t> </a:t>
            </a:r>
            <a:r>
              <a:rPr lang="en-US" altLang="ko-KR" sz="1400" dirty="0">
                <a:solidFill>
                  <a:schemeClr val="accent5"/>
                </a:solidFill>
              </a:rPr>
              <a:t>Details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10291D2-9985-4DFF-95BF-E705E40793C0}"/>
              </a:ext>
            </a:extLst>
          </p:cNvPr>
          <p:cNvCxnSpPr>
            <a:cxnSpLocks/>
          </p:cNvCxnSpPr>
          <p:nvPr/>
        </p:nvCxnSpPr>
        <p:spPr>
          <a:xfrm>
            <a:off x="6057690" y="2384513"/>
            <a:ext cx="0" cy="283057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D2352FF-5738-4763-987F-12F5BD666AD0}"/>
              </a:ext>
            </a:extLst>
          </p:cNvPr>
          <p:cNvSpPr txBox="1"/>
          <p:nvPr/>
        </p:nvSpPr>
        <p:spPr>
          <a:xfrm>
            <a:off x="7522711" y="2184312"/>
            <a:ext cx="156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Product </a:t>
            </a:r>
            <a:r>
              <a:rPr lang="en-US" altLang="ko-KR" sz="1400" dirty="0">
                <a:solidFill>
                  <a:schemeClr val="accent5"/>
                </a:solidFill>
              </a:rPr>
              <a:t>Reviews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6131A-6D50-4A44-A5C7-8CCC027D1EEC}"/>
              </a:ext>
            </a:extLst>
          </p:cNvPr>
          <p:cNvSpPr txBox="1"/>
          <p:nvPr/>
        </p:nvSpPr>
        <p:spPr>
          <a:xfrm>
            <a:off x="6156302" y="2643008"/>
            <a:ext cx="43242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"/>
              </a:rPr>
              <a:t>Users' reviews of the solution are printed here.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"/>
              </a:rPr>
              <a:t> -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Noto Sans"/>
              </a:rPr>
              <a:t>Reviewer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Noto San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5DAD9F-C0BE-4468-9C99-76F5EFA83CAF}"/>
              </a:ext>
            </a:extLst>
          </p:cNvPr>
          <p:cNvSpPr txBox="1"/>
          <p:nvPr/>
        </p:nvSpPr>
        <p:spPr>
          <a:xfrm>
            <a:off x="6156302" y="3517597"/>
            <a:ext cx="43242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"/>
              </a:rPr>
              <a:t>Users' reviews of the solution are printed here.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"/>
              </a:rPr>
              <a:t> -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Noto Sans"/>
              </a:rPr>
              <a:t>Reviewer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Noto San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2DABEB-CAE6-4AAB-81C6-6B9BC2EB3448}"/>
              </a:ext>
            </a:extLst>
          </p:cNvPr>
          <p:cNvSpPr txBox="1"/>
          <p:nvPr/>
        </p:nvSpPr>
        <p:spPr>
          <a:xfrm>
            <a:off x="6156302" y="4392186"/>
            <a:ext cx="43242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"/>
              </a:rPr>
              <a:t>Users' reviews of the solution are printed here.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"/>
              </a:rPr>
              <a:t> -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Noto Sans"/>
              </a:rPr>
              <a:t>Reviewer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Noto San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507C06-C9F0-4F3D-8FFD-5AC597BBB55C}"/>
              </a:ext>
            </a:extLst>
          </p:cNvPr>
          <p:cNvSpPr txBox="1"/>
          <p:nvPr/>
        </p:nvSpPr>
        <p:spPr>
          <a:xfrm>
            <a:off x="6156302" y="5215091"/>
            <a:ext cx="4324234" cy="9977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200" b="0" i="0" dirty="0">
              <a:solidFill>
                <a:srgbClr val="000000"/>
              </a:solidFill>
              <a:effectLst/>
              <a:latin typeface="Noto Sans"/>
            </a:endParaRPr>
          </a:p>
          <a:p>
            <a:endParaRPr lang="en-US" altLang="ko-KR" sz="1200" dirty="0">
              <a:solidFill>
                <a:srgbClr val="000000"/>
              </a:solidFill>
              <a:latin typeface="Noto Sans"/>
            </a:endParaRPr>
          </a:p>
          <a:p>
            <a:endParaRPr lang="en-US" altLang="ko-KR" sz="1200" b="0" i="0" dirty="0">
              <a:solidFill>
                <a:srgbClr val="000000"/>
              </a:solidFill>
              <a:effectLst/>
              <a:latin typeface="Noto Sans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Noto Sans"/>
              </a:rPr>
              <a:t>☆☆☆☆☆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30" name="Picture 6" descr="Free Icon | Delete button">
            <a:extLst>
              <a:ext uri="{FF2B5EF4-FFF2-40B4-BE49-F238E27FC236}">
                <a16:creationId xmlns:a16="http://schemas.microsoft.com/office/drawing/2014/main" id="{345E4FB3-CF95-4816-A71D-D745A994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41" y="2746293"/>
            <a:ext cx="196630" cy="19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Free Icon | Delete button">
            <a:extLst>
              <a:ext uri="{FF2B5EF4-FFF2-40B4-BE49-F238E27FC236}">
                <a16:creationId xmlns:a16="http://schemas.microsoft.com/office/drawing/2014/main" id="{FD72BE3A-6137-426D-9623-5B9AC448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41" y="3579329"/>
            <a:ext cx="196630" cy="19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Free Icon | Delete button">
            <a:extLst>
              <a:ext uri="{FF2B5EF4-FFF2-40B4-BE49-F238E27FC236}">
                <a16:creationId xmlns:a16="http://schemas.microsoft.com/office/drawing/2014/main" id="{7EE6E3B9-306A-4AE0-9B7A-4A4DBFE12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41" y="4494163"/>
            <a:ext cx="196630" cy="19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D16135-3D4A-4608-85A0-E68F04A2D1C7}"/>
              </a:ext>
            </a:extLst>
          </p:cNvPr>
          <p:cNvSpPr/>
          <p:nvPr/>
        </p:nvSpPr>
        <p:spPr>
          <a:xfrm>
            <a:off x="6199334" y="5290397"/>
            <a:ext cx="4213461" cy="649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AA6A7FC-ED54-4059-861D-3AED50488400}"/>
              </a:ext>
            </a:extLst>
          </p:cNvPr>
          <p:cNvSpPr/>
          <p:nvPr/>
        </p:nvSpPr>
        <p:spPr>
          <a:xfrm>
            <a:off x="9842048" y="5992214"/>
            <a:ext cx="570156" cy="167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195B926-C04E-471D-B69E-9907DAC14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037" y="2643008"/>
            <a:ext cx="3191239" cy="3075102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 flipV="1">
            <a:off x="2678288" y="1443696"/>
            <a:ext cx="7602235" cy="2104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10558" y="1130639"/>
            <a:ext cx="94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T-Info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97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H="1">
            <a:off x="2472267" y="1117601"/>
            <a:ext cx="8466" cy="508846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168401" y="1532467"/>
            <a:ext cx="1312332" cy="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1168401" y="1964269"/>
            <a:ext cx="1312332" cy="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1168401" y="2396071"/>
            <a:ext cx="13038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2265" y="1134535"/>
            <a:ext cx="108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02264" y="1566336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DashBoard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02264" y="1981203"/>
            <a:ext cx="108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T-Info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06397" y="1564545"/>
            <a:ext cx="150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</a:rPr>
              <a:t>JEUS</a:t>
            </a:r>
            <a:endParaRPr lang="ko-KR" altLang="en-US" sz="2800" b="1" dirty="0">
              <a:solidFill>
                <a:schemeClr val="accent5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F48B04-EE51-4F3E-B9DF-8C786CCC3923}"/>
              </a:ext>
            </a:extLst>
          </p:cNvPr>
          <p:cNvSpPr/>
          <p:nvPr/>
        </p:nvSpPr>
        <p:spPr>
          <a:xfrm>
            <a:off x="1256320" y="507025"/>
            <a:ext cx="9262533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Tmax Soft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619B48-997F-49A3-9839-717DF03F34B0}"/>
              </a:ext>
            </a:extLst>
          </p:cNvPr>
          <p:cNvCxnSpPr/>
          <p:nvPr/>
        </p:nvCxnSpPr>
        <p:spPr>
          <a:xfrm flipH="1">
            <a:off x="1177366" y="2394364"/>
            <a:ext cx="1312332" cy="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C9370F2-A30D-4E10-93F1-46AA9B7FA012}"/>
              </a:ext>
            </a:extLst>
          </p:cNvPr>
          <p:cNvCxnSpPr>
            <a:cxnSpLocks/>
          </p:cNvCxnSpPr>
          <p:nvPr/>
        </p:nvCxnSpPr>
        <p:spPr>
          <a:xfrm flipH="1">
            <a:off x="1177366" y="2826166"/>
            <a:ext cx="13038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B064489-5DE0-40D2-80CA-38791C6544DB}"/>
              </a:ext>
            </a:extLst>
          </p:cNvPr>
          <p:cNvSpPr txBox="1"/>
          <p:nvPr/>
        </p:nvSpPr>
        <p:spPr>
          <a:xfrm>
            <a:off x="1211229" y="2411298"/>
            <a:ext cx="108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86B686-9E66-40EF-807C-53518AAFA3EA}"/>
              </a:ext>
            </a:extLst>
          </p:cNvPr>
          <p:cNvSpPr txBox="1"/>
          <p:nvPr/>
        </p:nvSpPr>
        <p:spPr>
          <a:xfrm>
            <a:off x="3466703" y="2184312"/>
            <a:ext cx="156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5"/>
                </a:solidFill>
              </a:rPr>
              <a:t>Product</a:t>
            </a:r>
            <a:r>
              <a:rPr lang="en-US" altLang="ko-KR" sz="1400" dirty="0" smtClean="0">
                <a:solidFill>
                  <a:schemeClr val="accent5"/>
                </a:solidFill>
              </a:rPr>
              <a:t> </a:t>
            </a:r>
            <a:r>
              <a:rPr lang="en-US" altLang="ko-KR" sz="1400" dirty="0">
                <a:solidFill>
                  <a:schemeClr val="accent5"/>
                </a:solidFill>
              </a:rPr>
              <a:t>Details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10291D2-9985-4DFF-95BF-E705E40793C0}"/>
              </a:ext>
            </a:extLst>
          </p:cNvPr>
          <p:cNvCxnSpPr>
            <a:cxnSpLocks/>
          </p:cNvCxnSpPr>
          <p:nvPr/>
        </p:nvCxnSpPr>
        <p:spPr>
          <a:xfrm>
            <a:off x="6057690" y="2384513"/>
            <a:ext cx="0" cy="283057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D2352FF-5738-4763-987F-12F5BD666AD0}"/>
              </a:ext>
            </a:extLst>
          </p:cNvPr>
          <p:cNvSpPr txBox="1"/>
          <p:nvPr/>
        </p:nvSpPr>
        <p:spPr>
          <a:xfrm>
            <a:off x="7522711" y="2184312"/>
            <a:ext cx="156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Product </a:t>
            </a:r>
            <a:r>
              <a:rPr lang="en-US" altLang="ko-KR" sz="1400" dirty="0">
                <a:solidFill>
                  <a:schemeClr val="accent5"/>
                </a:solidFill>
              </a:rPr>
              <a:t>Reviews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6131A-6D50-4A44-A5C7-8CCC027D1EEC}"/>
              </a:ext>
            </a:extLst>
          </p:cNvPr>
          <p:cNvSpPr txBox="1"/>
          <p:nvPr/>
        </p:nvSpPr>
        <p:spPr>
          <a:xfrm>
            <a:off x="6156302" y="2643008"/>
            <a:ext cx="43242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"/>
              </a:rPr>
              <a:t>Users' reviews of the solution are printed here.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"/>
              </a:rPr>
              <a:t> -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Noto Sans"/>
              </a:rPr>
              <a:t>Reviewer1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Noto Sans"/>
              </a:rPr>
              <a:t>★★★☆☆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5DAD9F-C0BE-4468-9C99-76F5EFA83CAF}"/>
              </a:ext>
            </a:extLst>
          </p:cNvPr>
          <p:cNvSpPr txBox="1"/>
          <p:nvPr/>
        </p:nvSpPr>
        <p:spPr>
          <a:xfrm>
            <a:off x="6156302" y="3517597"/>
            <a:ext cx="43242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"/>
              </a:rPr>
              <a:t>Users' reviews of the solution are printed here.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"/>
              </a:rPr>
              <a:t> -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Noto Sans"/>
              </a:rPr>
              <a:t>Reviewer2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Noto Sans"/>
              </a:rPr>
              <a:t>★★★★☆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2DABEB-CAE6-4AAB-81C6-6B9BC2EB3448}"/>
              </a:ext>
            </a:extLst>
          </p:cNvPr>
          <p:cNvSpPr txBox="1"/>
          <p:nvPr/>
        </p:nvSpPr>
        <p:spPr>
          <a:xfrm>
            <a:off x="6156302" y="4392186"/>
            <a:ext cx="43242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"/>
              </a:rPr>
              <a:t>Users' reviews of the solution are printed here.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"/>
              </a:rPr>
              <a:t> -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Noto Sans"/>
              </a:rPr>
              <a:t>Reviewer3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Noto Sans"/>
              </a:rPr>
              <a:t>★★★★★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507C06-C9F0-4F3D-8FFD-5AC597BBB55C}"/>
              </a:ext>
            </a:extLst>
          </p:cNvPr>
          <p:cNvSpPr txBox="1"/>
          <p:nvPr/>
        </p:nvSpPr>
        <p:spPr>
          <a:xfrm>
            <a:off x="6156302" y="5215091"/>
            <a:ext cx="4324234" cy="9977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200" b="0" i="0" dirty="0">
              <a:solidFill>
                <a:srgbClr val="000000"/>
              </a:solidFill>
              <a:effectLst/>
              <a:latin typeface="Noto Sans"/>
            </a:endParaRPr>
          </a:p>
          <a:p>
            <a:endParaRPr lang="en-US" altLang="ko-KR" sz="1200" dirty="0">
              <a:solidFill>
                <a:srgbClr val="000000"/>
              </a:solidFill>
              <a:latin typeface="Noto Sans"/>
            </a:endParaRPr>
          </a:p>
          <a:p>
            <a:endParaRPr lang="en-US" altLang="ko-KR" sz="1200" b="0" i="0" dirty="0">
              <a:solidFill>
                <a:srgbClr val="000000"/>
              </a:solidFill>
              <a:effectLst/>
              <a:latin typeface="Noto Sans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Noto Sans"/>
              </a:rPr>
              <a:t>☆☆☆☆☆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30" name="Picture 6" descr="Free Icon | Delete button">
            <a:extLst>
              <a:ext uri="{FF2B5EF4-FFF2-40B4-BE49-F238E27FC236}">
                <a16:creationId xmlns:a16="http://schemas.microsoft.com/office/drawing/2014/main" id="{345E4FB3-CF95-4816-A71D-D745A994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41" y="2746293"/>
            <a:ext cx="196630" cy="19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Free Icon | Delete button">
            <a:extLst>
              <a:ext uri="{FF2B5EF4-FFF2-40B4-BE49-F238E27FC236}">
                <a16:creationId xmlns:a16="http://schemas.microsoft.com/office/drawing/2014/main" id="{FD72BE3A-6137-426D-9623-5B9AC448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41" y="3579329"/>
            <a:ext cx="196630" cy="19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Free Icon | Delete button">
            <a:extLst>
              <a:ext uri="{FF2B5EF4-FFF2-40B4-BE49-F238E27FC236}">
                <a16:creationId xmlns:a16="http://schemas.microsoft.com/office/drawing/2014/main" id="{7EE6E3B9-306A-4AE0-9B7A-4A4DBFE12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41" y="4494163"/>
            <a:ext cx="196630" cy="19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D16135-3D4A-4608-85A0-E68F04A2D1C7}"/>
              </a:ext>
            </a:extLst>
          </p:cNvPr>
          <p:cNvSpPr/>
          <p:nvPr/>
        </p:nvSpPr>
        <p:spPr>
          <a:xfrm>
            <a:off x="6199334" y="5290397"/>
            <a:ext cx="4213461" cy="649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AA6A7FC-ED54-4059-861D-3AED50488400}"/>
              </a:ext>
            </a:extLst>
          </p:cNvPr>
          <p:cNvSpPr/>
          <p:nvPr/>
        </p:nvSpPr>
        <p:spPr>
          <a:xfrm>
            <a:off x="9842048" y="5992214"/>
            <a:ext cx="570156" cy="167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195B926-C04E-471D-B69E-9907DAC14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037" y="2643008"/>
            <a:ext cx="3191239" cy="3075102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 flipV="1">
            <a:off x="2678288" y="1443696"/>
            <a:ext cx="7602235" cy="2104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10558" y="1130639"/>
            <a:ext cx="94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T-Info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36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H="1">
            <a:off x="2472267" y="1117601"/>
            <a:ext cx="8466" cy="508846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168401" y="1532467"/>
            <a:ext cx="1312332" cy="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1168401" y="1964269"/>
            <a:ext cx="1312332" cy="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1168401" y="2396071"/>
            <a:ext cx="13038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2265" y="1134535"/>
            <a:ext cx="108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02264" y="1566336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DashBoard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02264" y="1981203"/>
            <a:ext cx="108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T-Info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06397" y="1564545"/>
            <a:ext cx="150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</a:rPr>
              <a:t>JEUS</a:t>
            </a:r>
            <a:endParaRPr lang="ko-KR" altLang="en-US" sz="2800" b="1" dirty="0">
              <a:solidFill>
                <a:schemeClr val="accent5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F48B04-EE51-4F3E-B9DF-8C786CCC3923}"/>
              </a:ext>
            </a:extLst>
          </p:cNvPr>
          <p:cNvSpPr/>
          <p:nvPr/>
        </p:nvSpPr>
        <p:spPr>
          <a:xfrm>
            <a:off x="1256320" y="507025"/>
            <a:ext cx="9262533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Tmax Soft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619B48-997F-49A3-9839-717DF03F34B0}"/>
              </a:ext>
            </a:extLst>
          </p:cNvPr>
          <p:cNvCxnSpPr/>
          <p:nvPr/>
        </p:nvCxnSpPr>
        <p:spPr>
          <a:xfrm flipH="1">
            <a:off x="1177366" y="2394364"/>
            <a:ext cx="1312332" cy="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C9370F2-A30D-4E10-93F1-46AA9B7FA012}"/>
              </a:ext>
            </a:extLst>
          </p:cNvPr>
          <p:cNvCxnSpPr>
            <a:cxnSpLocks/>
          </p:cNvCxnSpPr>
          <p:nvPr/>
        </p:nvCxnSpPr>
        <p:spPr>
          <a:xfrm flipH="1">
            <a:off x="1177366" y="2826166"/>
            <a:ext cx="13038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B064489-5DE0-40D2-80CA-38791C6544DB}"/>
              </a:ext>
            </a:extLst>
          </p:cNvPr>
          <p:cNvSpPr txBox="1"/>
          <p:nvPr/>
        </p:nvSpPr>
        <p:spPr>
          <a:xfrm>
            <a:off x="1211229" y="2411298"/>
            <a:ext cx="108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86B686-9E66-40EF-807C-53518AAFA3EA}"/>
              </a:ext>
            </a:extLst>
          </p:cNvPr>
          <p:cNvSpPr txBox="1"/>
          <p:nvPr/>
        </p:nvSpPr>
        <p:spPr>
          <a:xfrm>
            <a:off x="3466703" y="2184312"/>
            <a:ext cx="156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5"/>
                </a:solidFill>
              </a:rPr>
              <a:t>Product</a:t>
            </a:r>
            <a:r>
              <a:rPr lang="en-US" altLang="ko-KR" sz="1400" dirty="0" smtClean="0">
                <a:solidFill>
                  <a:schemeClr val="accent5"/>
                </a:solidFill>
              </a:rPr>
              <a:t> </a:t>
            </a:r>
            <a:r>
              <a:rPr lang="en-US" altLang="ko-KR" sz="1400" dirty="0">
                <a:solidFill>
                  <a:schemeClr val="accent5"/>
                </a:solidFill>
              </a:rPr>
              <a:t>Details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10291D2-9985-4DFF-95BF-E705E40793C0}"/>
              </a:ext>
            </a:extLst>
          </p:cNvPr>
          <p:cNvCxnSpPr>
            <a:cxnSpLocks/>
          </p:cNvCxnSpPr>
          <p:nvPr/>
        </p:nvCxnSpPr>
        <p:spPr>
          <a:xfrm>
            <a:off x="6057690" y="2384513"/>
            <a:ext cx="0" cy="283057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D2352FF-5738-4763-987F-12F5BD666AD0}"/>
              </a:ext>
            </a:extLst>
          </p:cNvPr>
          <p:cNvSpPr txBox="1"/>
          <p:nvPr/>
        </p:nvSpPr>
        <p:spPr>
          <a:xfrm>
            <a:off x="7522711" y="2184312"/>
            <a:ext cx="156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Product </a:t>
            </a:r>
            <a:r>
              <a:rPr lang="en-US" altLang="ko-KR" sz="1400" dirty="0">
                <a:solidFill>
                  <a:schemeClr val="accent5"/>
                </a:solidFill>
              </a:rPr>
              <a:t>Reviews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6131A-6D50-4A44-A5C7-8CCC027D1EEC}"/>
              </a:ext>
            </a:extLst>
          </p:cNvPr>
          <p:cNvSpPr txBox="1"/>
          <p:nvPr/>
        </p:nvSpPr>
        <p:spPr>
          <a:xfrm>
            <a:off x="6156302" y="2643008"/>
            <a:ext cx="43242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"/>
              </a:rPr>
              <a:t>Users' reviews of the solution are printed here.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"/>
              </a:rPr>
              <a:t> -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Noto Sans"/>
              </a:rPr>
              <a:t>Reviewer1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★★★☆☆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5DAD9F-C0BE-4468-9C99-76F5EFA83CAF}"/>
              </a:ext>
            </a:extLst>
          </p:cNvPr>
          <p:cNvSpPr txBox="1"/>
          <p:nvPr/>
        </p:nvSpPr>
        <p:spPr>
          <a:xfrm>
            <a:off x="6156302" y="3517597"/>
            <a:ext cx="43242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"/>
              </a:rPr>
              <a:t>Users' reviews of the solution are printed here.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"/>
              </a:rPr>
              <a:t> -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Noto Sans"/>
              </a:rPr>
              <a:t>Reviewer2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★★★★☆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2DABEB-CAE6-4AAB-81C6-6B9BC2EB3448}"/>
              </a:ext>
            </a:extLst>
          </p:cNvPr>
          <p:cNvSpPr txBox="1"/>
          <p:nvPr/>
        </p:nvSpPr>
        <p:spPr>
          <a:xfrm>
            <a:off x="6156302" y="4392186"/>
            <a:ext cx="43242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"/>
              </a:rPr>
              <a:t>Users' reviews of the solution are printed here.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"/>
              </a:rPr>
              <a:t> -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Noto Sans"/>
              </a:rPr>
              <a:t>Reviewer3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★★★★★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507C06-C9F0-4F3D-8FFD-5AC597BBB55C}"/>
              </a:ext>
            </a:extLst>
          </p:cNvPr>
          <p:cNvSpPr txBox="1"/>
          <p:nvPr/>
        </p:nvSpPr>
        <p:spPr>
          <a:xfrm>
            <a:off x="6156302" y="5215091"/>
            <a:ext cx="4324234" cy="9977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200" b="0" i="0" dirty="0">
              <a:solidFill>
                <a:srgbClr val="000000"/>
              </a:solidFill>
              <a:effectLst/>
              <a:latin typeface="Noto Sans"/>
            </a:endParaRPr>
          </a:p>
          <a:p>
            <a:endParaRPr lang="en-US" altLang="ko-KR" sz="1200" dirty="0">
              <a:solidFill>
                <a:srgbClr val="000000"/>
              </a:solidFill>
              <a:latin typeface="Noto Sans"/>
            </a:endParaRPr>
          </a:p>
          <a:p>
            <a:endParaRPr lang="en-US" altLang="ko-KR" sz="1200" b="0" i="0" dirty="0">
              <a:solidFill>
                <a:srgbClr val="000000"/>
              </a:solidFill>
              <a:effectLst/>
              <a:latin typeface="Noto Sans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Noto Sans"/>
              </a:rPr>
              <a:t>☆☆☆☆☆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30" name="Picture 6" descr="Free Icon | Delete button">
            <a:extLst>
              <a:ext uri="{FF2B5EF4-FFF2-40B4-BE49-F238E27FC236}">
                <a16:creationId xmlns:a16="http://schemas.microsoft.com/office/drawing/2014/main" id="{345E4FB3-CF95-4816-A71D-D745A994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41" y="2746293"/>
            <a:ext cx="196630" cy="19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Free Icon | Delete button">
            <a:extLst>
              <a:ext uri="{FF2B5EF4-FFF2-40B4-BE49-F238E27FC236}">
                <a16:creationId xmlns:a16="http://schemas.microsoft.com/office/drawing/2014/main" id="{FD72BE3A-6137-426D-9623-5B9AC448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41" y="3579329"/>
            <a:ext cx="196630" cy="19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Free Icon | Delete button">
            <a:extLst>
              <a:ext uri="{FF2B5EF4-FFF2-40B4-BE49-F238E27FC236}">
                <a16:creationId xmlns:a16="http://schemas.microsoft.com/office/drawing/2014/main" id="{7EE6E3B9-306A-4AE0-9B7A-4A4DBFE12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41" y="4494163"/>
            <a:ext cx="196630" cy="19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D16135-3D4A-4608-85A0-E68F04A2D1C7}"/>
              </a:ext>
            </a:extLst>
          </p:cNvPr>
          <p:cNvSpPr/>
          <p:nvPr/>
        </p:nvSpPr>
        <p:spPr>
          <a:xfrm>
            <a:off x="6199334" y="5290397"/>
            <a:ext cx="4213461" cy="649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AA6A7FC-ED54-4059-861D-3AED50488400}"/>
              </a:ext>
            </a:extLst>
          </p:cNvPr>
          <p:cNvSpPr/>
          <p:nvPr/>
        </p:nvSpPr>
        <p:spPr>
          <a:xfrm>
            <a:off x="9842048" y="5992214"/>
            <a:ext cx="570156" cy="167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195B926-C04E-471D-B69E-9907DAC14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037" y="2643008"/>
            <a:ext cx="3191239" cy="3075102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 flipV="1">
            <a:off x="2678288" y="1443696"/>
            <a:ext cx="7602235" cy="2104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10558" y="1130639"/>
            <a:ext cx="94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T-Info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98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286</Words>
  <Application>Microsoft Office PowerPoint</Application>
  <PresentationFormat>와이드스크린</PresentationFormat>
  <Paragraphs>92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</vt:lpstr>
      <vt:lpstr>TG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soondo_kwon</dc:creator>
  <cp:lastModifiedBy>soondo_kwon</cp:lastModifiedBy>
  <cp:revision>42</cp:revision>
  <dcterms:created xsi:type="dcterms:W3CDTF">2020-11-13T03:09:29Z</dcterms:created>
  <dcterms:modified xsi:type="dcterms:W3CDTF">2020-12-15T06:27:49Z</dcterms:modified>
</cp:coreProperties>
</file>