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E4C0-1054-4ABE-8643-7B6F8392A84E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A85F-2EFC-42E6-BF98-4711DD7A5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48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E4C0-1054-4ABE-8643-7B6F8392A84E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A85F-2EFC-42E6-BF98-4711DD7A5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58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E4C0-1054-4ABE-8643-7B6F8392A84E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A85F-2EFC-42E6-BF98-4711DD7A5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06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E4C0-1054-4ABE-8643-7B6F8392A84E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A85F-2EFC-42E6-BF98-4711DD7A5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58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E4C0-1054-4ABE-8643-7B6F8392A84E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A85F-2EFC-42E6-BF98-4711DD7A5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9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E4C0-1054-4ABE-8643-7B6F8392A84E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A85F-2EFC-42E6-BF98-4711DD7A5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7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E4C0-1054-4ABE-8643-7B6F8392A84E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A85F-2EFC-42E6-BF98-4711DD7A5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34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E4C0-1054-4ABE-8643-7B6F8392A84E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A85F-2EFC-42E6-BF98-4711DD7A5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97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E4C0-1054-4ABE-8643-7B6F8392A84E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A85F-2EFC-42E6-BF98-4711DD7A5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54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E4C0-1054-4ABE-8643-7B6F8392A84E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A85F-2EFC-42E6-BF98-4711DD7A5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2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E4C0-1054-4ABE-8643-7B6F8392A84E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A85F-2EFC-42E6-BF98-4711DD7A5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56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E4C0-1054-4ABE-8643-7B6F8392A84E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A85F-2EFC-42E6-BF98-4711DD7A58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4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0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lein 4"/>
          <p:cNvSpPr/>
          <p:nvPr/>
        </p:nvSpPr>
        <p:spPr>
          <a:xfrm rot="5400000">
            <a:off x="1835696" y="985098"/>
            <a:ext cx="4248472" cy="4536504"/>
          </a:xfrm>
          <a:prstGeom prst="blockArc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2699792" y="2564904"/>
            <a:ext cx="360040" cy="136815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3419872" y="2564904"/>
            <a:ext cx="360040" cy="136815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2987824" y="3068960"/>
            <a:ext cx="50405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3996113" y="2880191"/>
            <a:ext cx="288032" cy="10528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c plein 15"/>
          <p:cNvSpPr/>
          <p:nvPr/>
        </p:nvSpPr>
        <p:spPr>
          <a:xfrm>
            <a:off x="3995936" y="2564905"/>
            <a:ext cx="995861" cy="1008112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271717" y="3248980"/>
            <a:ext cx="576064" cy="3240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547664" y="1129114"/>
            <a:ext cx="864096" cy="424847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2555776" y="1129114"/>
            <a:ext cx="1224136" cy="10757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2555776" y="4293096"/>
            <a:ext cx="1224136" cy="108449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547664" y="537321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92D050"/>
                </a:solidFill>
                <a:latin typeface="Andalus" pitchFamily="18" charset="-78"/>
                <a:cs typeface="Andalus" pitchFamily="18" charset="-78"/>
              </a:rPr>
              <a:t>H</a:t>
            </a:r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ot </a:t>
            </a:r>
            <a:r>
              <a:rPr lang="fr-FR" sz="2800" b="1" dirty="0" err="1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F</a:t>
            </a:r>
            <a:r>
              <a:rPr lang="fr-FR" sz="2400" b="1" dirty="0" err="1" smtClean="0">
                <a:solidFill>
                  <a:schemeClr val="bg1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ix</a:t>
            </a:r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fr-FR" sz="2800" b="1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D</a:t>
            </a:r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esign </a:t>
            </a:r>
            <a:r>
              <a:rPr lang="fr-FR" sz="2800" b="1" dirty="0" smtClean="0">
                <a:latin typeface="Andalus" pitchFamily="18" charset="-78"/>
                <a:cs typeface="Andalus" pitchFamily="18" charset="-78"/>
              </a:rPr>
              <a:t>S</a:t>
            </a:r>
            <a:r>
              <a:rPr lang="fr-FR" sz="2400" b="1" dirty="0" smtClean="0">
                <a:solidFill>
                  <a:schemeClr val="bg1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olution </a:t>
            </a:r>
            <a:endParaRPr lang="fr-FR" sz="2400" b="1" dirty="0">
              <a:solidFill>
                <a:schemeClr val="bg1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88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</Words>
  <Application>Microsoft Office PowerPoint</Application>
  <PresentationFormat>Affichage à l'écran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ACER</dc:creator>
  <cp:lastModifiedBy>ACER</cp:lastModifiedBy>
  <cp:revision>10</cp:revision>
  <dcterms:created xsi:type="dcterms:W3CDTF">2013-11-05T15:31:31Z</dcterms:created>
  <dcterms:modified xsi:type="dcterms:W3CDTF">2014-08-30T12:25:44Z</dcterms:modified>
</cp:coreProperties>
</file>