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45"/>
    <a:srgbClr val="DEA361"/>
    <a:srgbClr val="A67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3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1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40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46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8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03B6-0FD1-4FA0-B61E-01A166DAB735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EEE4-0909-4AE9-BB0B-E10EF17DA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9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21411880">
            <a:off x="1144394" y="1867771"/>
            <a:ext cx="5650445" cy="3131756"/>
          </a:xfrm>
          <a:prstGeom prst="arc">
            <a:avLst>
              <a:gd name="adj1" fmla="val 15917421"/>
              <a:gd name="adj2" fmla="val 21591403"/>
            </a:avLst>
          </a:prstGeom>
          <a:ln w="60325" cmpd="thickThin">
            <a:solidFill>
              <a:schemeClr val="accent3">
                <a:lumMod val="75000"/>
              </a:schemeClr>
            </a:solidFill>
          </a:ln>
          <a:effectLst>
            <a:outerShdw blurRad="317500" dist="76200" dir="7740000" algn="t" rotWithShape="0">
              <a:schemeClr val="accent6">
                <a:lumMod val="50000"/>
                <a:alpha val="8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c 4"/>
          <p:cNvSpPr/>
          <p:nvPr/>
        </p:nvSpPr>
        <p:spPr>
          <a:xfrm rot="10233383">
            <a:off x="2858539" y="650965"/>
            <a:ext cx="6048672" cy="3312368"/>
          </a:xfrm>
          <a:prstGeom prst="arc">
            <a:avLst/>
          </a:prstGeom>
          <a:ln w="60325" cmpd="thickThin">
            <a:solidFill>
              <a:schemeClr val="accent3">
                <a:lumMod val="75000"/>
              </a:schemeClr>
            </a:solidFill>
          </a:ln>
          <a:effectLst>
            <a:outerShdw blurRad="317500" dist="76200" dir="7740000" sx="90000" sy="90000" algn="t" rotWithShape="0">
              <a:schemeClr val="accent6">
                <a:lumMod val="50000"/>
                <a:alpha val="8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367493">
            <a:off x="3771725" y="1622529"/>
            <a:ext cx="2376264" cy="1323439"/>
          </a:xfrm>
          <a:prstGeom prst="rect">
            <a:avLst/>
          </a:prstGeom>
          <a:noFill/>
          <a:effectLst>
            <a:outerShdw blurRad="50800" dist="114300" dir="10800000" algn="r" rotWithShape="0">
              <a:schemeClr val="accent3">
                <a:lumMod val="75000"/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67729"/>
                </a:solidFill>
                <a:latin typeface="Forte" pitchFamily="66" charset="0"/>
              </a:rPr>
              <a:t>arm</a:t>
            </a:r>
            <a:endParaRPr lang="fr-FR" sz="8000" dirty="0">
              <a:solidFill>
                <a:srgbClr val="A67729"/>
              </a:solidFill>
              <a:latin typeface="Forte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 rot="21118163">
            <a:off x="2988168" y="1453886"/>
            <a:ext cx="825867" cy="1631216"/>
          </a:xfrm>
          <a:prstGeom prst="rect">
            <a:avLst/>
          </a:prstGeom>
          <a:effectLst>
            <a:glow>
              <a:schemeClr val="accent4">
                <a:satMod val="175000"/>
              </a:schemeClr>
            </a:glow>
            <a:outerShdw blurRad="50800" dist="101600" dir="18900000" algn="bl" rotWithShape="0">
              <a:schemeClr val="accent3">
                <a:lumMod val="75000"/>
                <a:alpha val="40000"/>
              </a:schemeClr>
            </a:outerShdw>
          </a:effectLst>
          <a:scene3d>
            <a:camera prst="orthographicFront">
              <a:rot lat="0" lon="0" rev="600000"/>
            </a:camera>
            <a:lightRig rig="threePt" dir="t"/>
          </a:scene3d>
          <a:sp3d>
            <a:bevelT/>
            <a:bevelB prst="relaxedInset"/>
          </a:sp3d>
        </p:spPr>
        <p:txBody>
          <a:bodyPr wrap="none">
            <a:spAutoFit/>
          </a:bodyPr>
          <a:lstStyle/>
          <a:p>
            <a:r>
              <a:rPr lang="fr-FR" sz="10000" dirty="0" smtClean="0">
                <a:solidFill>
                  <a:srgbClr val="A67729"/>
                </a:solidFill>
                <a:latin typeface="Forte" pitchFamily="66" charset="0"/>
              </a:rPr>
              <a:t>F</a:t>
            </a:r>
            <a:endParaRPr lang="fr-FR" sz="10000" dirty="0">
              <a:solidFill>
                <a:srgbClr val="A67729"/>
              </a:solidFill>
              <a:latin typeface="Forte" pitchFamily="66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21219444">
            <a:off x="5308541" y="3191202"/>
            <a:ext cx="952063" cy="769441"/>
          </a:xfrm>
          <a:prstGeom prst="rect">
            <a:avLst/>
          </a:prstGeom>
          <a:noFill/>
          <a:ln>
            <a:noFill/>
          </a:ln>
          <a:effectLst>
            <a:outerShdw blurRad="50800" dist="76200" dir="18900000" algn="bl" rotWithShape="0">
              <a:schemeClr val="accent3">
                <a:alpha val="88000"/>
              </a:schemeClr>
            </a:outerShdw>
            <a:reflection endPos="0" dir="5400000" sy="-100000" algn="bl" rotWithShape="0"/>
          </a:effectLst>
          <a:scene3d>
            <a:camera prst="orthographicFront">
              <a:rot lat="0" lon="0" rev="212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705645"/>
                </a:solidFill>
                <a:latin typeface="Forte" pitchFamily="66" charset="0"/>
              </a:rPr>
              <a:t>tic</a:t>
            </a:r>
            <a:endParaRPr lang="fr-FR" sz="4400" dirty="0">
              <a:solidFill>
                <a:srgbClr val="705645"/>
              </a:solidFill>
              <a:latin typeface="Forte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 rot="386145">
            <a:off x="3492652" y="2793513"/>
            <a:ext cx="1265090" cy="1107996"/>
          </a:xfrm>
          <a:prstGeom prst="rect">
            <a:avLst/>
          </a:prstGeom>
          <a:effectLst>
            <a:outerShdw blurRad="50800" dist="76200" dir="18900000" algn="ctr" rotWithShape="0">
              <a:schemeClr val="accent3">
                <a:alpha val="88000"/>
              </a:schemeClr>
            </a:outerShdw>
          </a:effectLst>
          <a:scene3d>
            <a:camera prst="orthographicFront">
              <a:rot lat="0" lon="0" rev="2130000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fr-FR" sz="6600" dirty="0" smtClean="0">
                <a:solidFill>
                  <a:srgbClr val="705645"/>
                </a:solidFill>
                <a:latin typeface="Forte" pitchFamily="66" charset="0"/>
              </a:rPr>
              <a:t>C</a:t>
            </a:r>
            <a:r>
              <a:rPr lang="fr-FR" sz="4400" dirty="0" smtClean="0">
                <a:solidFill>
                  <a:srgbClr val="705645"/>
                </a:solidFill>
                <a:latin typeface="Forte" pitchFamily="66" charset="0"/>
              </a:rPr>
              <a:t>os</a:t>
            </a:r>
            <a:endParaRPr lang="fr-FR" sz="4400" dirty="0">
              <a:solidFill>
                <a:srgbClr val="705645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3163615"/>
            <a:ext cx="859531" cy="769441"/>
          </a:xfrm>
          <a:prstGeom prst="rect">
            <a:avLst/>
          </a:prstGeom>
          <a:effectLst>
            <a:outerShdw blurRad="50800" dist="76200" dir="18900000" algn="ctr" rotWithShape="0">
              <a:schemeClr val="accent3">
                <a:alpha val="88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fr-FR" sz="4400" dirty="0" smtClean="0">
                <a:solidFill>
                  <a:srgbClr val="705645"/>
                </a:solidFill>
                <a:latin typeface="Forte" pitchFamily="66" charset="0"/>
              </a:rPr>
              <a:t>me</a:t>
            </a:r>
            <a:endParaRPr lang="fr-FR" sz="4400" dirty="0">
              <a:solidFill>
                <a:srgbClr val="705645"/>
              </a:solidFill>
            </a:endParaRPr>
          </a:p>
        </p:txBody>
      </p:sp>
      <p:sp>
        <p:nvSpPr>
          <p:cNvPr id="18" name="Corde 17"/>
          <p:cNvSpPr/>
          <p:nvPr/>
        </p:nvSpPr>
        <p:spPr>
          <a:xfrm rot="7791886">
            <a:off x="2726484" y="2239120"/>
            <a:ext cx="296819" cy="609274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18" idx="1"/>
          </p:cNvCxnSpPr>
          <p:nvPr/>
        </p:nvCxnSpPr>
        <p:spPr>
          <a:xfrm flipH="1" flipV="1">
            <a:off x="2861104" y="2474969"/>
            <a:ext cx="247617" cy="2640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rde 19"/>
          <p:cNvSpPr/>
          <p:nvPr/>
        </p:nvSpPr>
        <p:spPr>
          <a:xfrm rot="9743313">
            <a:off x="2704428" y="1660622"/>
            <a:ext cx="300172" cy="658274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flipH="1" flipV="1">
            <a:off x="2854514" y="1927258"/>
            <a:ext cx="101388" cy="3565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5242989">
            <a:off x="4390567" y="2405693"/>
            <a:ext cx="544090" cy="1165710"/>
          </a:xfrm>
          <a:prstGeom prst="arc">
            <a:avLst>
              <a:gd name="adj1" fmla="val 15716601"/>
              <a:gd name="adj2" fmla="val 3735659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Corde 46"/>
          <p:cNvSpPr/>
          <p:nvPr/>
        </p:nvSpPr>
        <p:spPr>
          <a:xfrm rot="9443647">
            <a:off x="4370726" y="2803060"/>
            <a:ext cx="357230" cy="431791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"/>
          </p:cNvCxnSpPr>
          <p:nvPr/>
        </p:nvCxnSpPr>
        <p:spPr>
          <a:xfrm flipH="1" flipV="1">
            <a:off x="4549342" y="2983704"/>
            <a:ext cx="82987" cy="234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rde 48"/>
          <p:cNvSpPr/>
          <p:nvPr/>
        </p:nvSpPr>
        <p:spPr>
          <a:xfrm rot="17735371">
            <a:off x="5306735" y="2865129"/>
            <a:ext cx="352668" cy="464865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/>
          <p:cNvCxnSpPr/>
          <p:nvPr/>
        </p:nvCxnSpPr>
        <p:spPr>
          <a:xfrm rot="20414348" flipH="1" flipV="1">
            <a:off x="5289309" y="2969179"/>
            <a:ext cx="193760" cy="1283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14</cp:revision>
  <dcterms:created xsi:type="dcterms:W3CDTF">2014-08-30T09:40:12Z</dcterms:created>
  <dcterms:modified xsi:type="dcterms:W3CDTF">2014-08-30T11:14:22Z</dcterms:modified>
</cp:coreProperties>
</file>