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sldIdLst>
    <p:sldId id="257" r:id="rId3"/>
    <p:sldId id="256" r:id="rId4"/>
    <p:sldId id="260" r:id="rId5"/>
    <p:sldId id="261" r:id="rId6"/>
    <p:sldId id="279" r:id="rId7"/>
    <p:sldId id="288" r:id="rId8"/>
    <p:sldId id="264" r:id="rId9"/>
    <p:sldId id="263" r:id="rId10"/>
    <p:sldId id="262" r:id="rId11"/>
    <p:sldId id="268" r:id="rId12"/>
    <p:sldId id="270" r:id="rId13"/>
    <p:sldId id="273" r:id="rId14"/>
    <p:sldId id="271" r:id="rId15"/>
    <p:sldId id="272" r:id="rId16"/>
    <p:sldId id="280" r:id="rId17"/>
    <p:sldId id="275" r:id="rId18"/>
    <p:sldId id="281" r:id="rId19"/>
    <p:sldId id="289" r:id="rId20"/>
    <p:sldId id="290" r:id="rId21"/>
    <p:sldId id="276" r:id="rId22"/>
    <p:sldId id="278" r:id="rId23"/>
    <p:sldId id="265" r:id="rId24"/>
    <p:sldId id="277" r:id="rId25"/>
    <p:sldId id="291" r:id="rId26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3"/>
    <p:restoredTop sz="94607"/>
  </p:normalViewPr>
  <p:slideViewPr>
    <p:cSldViewPr snapToGrid="0" snapToObjects="1">
      <p:cViewPr>
        <p:scale>
          <a:sx n="136" d="100"/>
          <a:sy n="136" d="100"/>
        </p:scale>
        <p:origin x="424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3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98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162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91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94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920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366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567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642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6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612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37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507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567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59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97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511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37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0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0041-B990-2A48-B5E8-D4FA2C23DDD0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AAB74-B56B-884E-BC20-D13CACD353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737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78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54F9-2C14-DF4F-91CC-D17C15471307}" type="datetimeFigureOut">
              <a:rPr lang="de-DE" smtClean="0"/>
              <a:t>30.08.23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203B-1D78-2E4B-9AB1-EDA34B9227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60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0004A95-D3CA-F64E-BF37-C1D4F437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16" y="1131763"/>
            <a:ext cx="6125968" cy="45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68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B899D81-7D7C-864F-A089-7DF974F5AB0E}"/>
              </a:ext>
            </a:extLst>
          </p:cNvPr>
          <p:cNvGrpSpPr/>
          <p:nvPr/>
        </p:nvGrpSpPr>
        <p:grpSpPr>
          <a:xfrm>
            <a:off x="1083238" y="2355519"/>
            <a:ext cx="7739524" cy="2146962"/>
            <a:chOff x="456633" y="786585"/>
            <a:chExt cx="9525568" cy="2642415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456633" y="786585"/>
              <a:ext cx="9525568" cy="2642415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007B6CC-0AE8-E744-9CAD-F1A05E4C2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369" y="1039087"/>
              <a:ext cx="8954015" cy="2137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708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9716F3-CE81-E946-A613-35C83511FE85}"/>
              </a:ext>
            </a:extLst>
          </p:cNvPr>
          <p:cNvGrpSpPr/>
          <p:nvPr/>
        </p:nvGrpSpPr>
        <p:grpSpPr>
          <a:xfrm>
            <a:off x="619412" y="1156006"/>
            <a:ext cx="8400629" cy="4108410"/>
            <a:chOff x="762353" y="631469"/>
            <a:chExt cx="10339236" cy="5056504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762353" y="631469"/>
              <a:ext cx="10339236" cy="5056504"/>
            </a:xfrm>
            <a:prstGeom prst="roundRect">
              <a:avLst>
                <a:gd name="adj" fmla="val 251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 err="1"/>
                <a:t>Trac</a:t>
              </a:r>
              <a:endParaRPr lang="de-DE" sz="1463" dirty="0"/>
            </a:p>
          </p:txBody>
        </p:sp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4E47BA79-BC0D-664F-A85B-27AE5F6BD2F6}"/>
                </a:ext>
              </a:extLst>
            </p:cNvPr>
            <p:cNvCxnSpPr/>
            <p:nvPr/>
          </p:nvCxnSpPr>
          <p:spPr>
            <a:xfrm>
              <a:off x="3401387" y="1931119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F6F91990-D776-D647-B5EA-04598CB73C4A}"/>
                </a:ext>
              </a:extLst>
            </p:cNvPr>
            <p:cNvCxnSpPr/>
            <p:nvPr/>
          </p:nvCxnSpPr>
          <p:spPr>
            <a:xfrm>
              <a:off x="5016143" y="1931119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626CB9FA-995A-564E-A88E-7867DDB6ECB5}"/>
                </a:ext>
              </a:extLst>
            </p:cNvPr>
            <p:cNvCxnSpPr/>
            <p:nvPr/>
          </p:nvCxnSpPr>
          <p:spPr>
            <a:xfrm>
              <a:off x="6616566" y="1937852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DB26F1FD-D344-DC41-8EE6-9773487CBE2C}"/>
                </a:ext>
              </a:extLst>
            </p:cNvPr>
            <p:cNvCxnSpPr/>
            <p:nvPr/>
          </p:nvCxnSpPr>
          <p:spPr>
            <a:xfrm>
              <a:off x="8274317" y="1937852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DB1F9DD7-1489-9244-9B66-95389761B747}"/>
                </a:ext>
              </a:extLst>
            </p:cNvPr>
            <p:cNvSpPr/>
            <p:nvPr/>
          </p:nvSpPr>
          <p:spPr>
            <a:xfrm>
              <a:off x="3440293" y="2810611"/>
              <a:ext cx="1184854" cy="736270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4355382B-79C8-F141-99F7-DF762016F732}"/>
                </a:ext>
              </a:extLst>
            </p:cNvPr>
            <p:cNvSpPr/>
            <p:nvPr/>
          </p:nvSpPr>
          <p:spPr>
            <a:xfrm>
              <a:off x="5086075" y="2796497"/>
              <a:ext cx="1184854" cy="736270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94CCF81D-8790-4249-A376-BC978AFE57C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120" y="4231447"/>
              <a:ext cx="7929629" cy="0"/>
            </a:xfrm>
            <a:prstGeom prst="line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29F919D4-0B1B-5542-A5DA-CA8986204CCD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V="1">
              <a:off x="4032720" y="3546881"/>
              <a:ext cx="1" cy="67783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41144E24-DE28-4D48-A4CB-EF86493914F4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678502" y="3532767"/>
              <a:ext cx="0" cy="710282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bgerundetes Rechteck 26">
              <a:extLst>
                <a:ext uri="{FF2B5EF4-FFF2-40B4-BE49-F238E27FC236}">
                  <a16:creationId xmlns:a16="http://schemas.microsoft.com/office/drawing/2014/main" id="{76F3C16F-F70E-5A49-960C-7767064C125A}"/>
                </a:ext>
              </a:extLst>
            </p:cNvPr>
            <p:cNvSpPr/>
            <p:nvPr/>
          </p:nvSpPr>
          <p:spPr>
            <a:xfrm>
              <a:off x="6759614" y="2817344"/>
              <a:ext cx="1184854" cy="736270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9876377D-4748-D244-A41F-97A93980127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7352040" y="3553614"/>
              <a:ext cx="1" cy="67783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bgerundetes Rechteck 28">
              <a:extLst>
                <a:ext uri="{FF2B5EF4-FFF2-40B4-BE49-F238E27FC236}">
                  <a16:creationId xmlns:a16="http://schemas.microsoft.com/office/drawing/2014/main" id="{66E402ED-8A1B-F048-B6A0-F82071050000}"/>
                </a:ext>
              </a:extLst>
            </p:cNvPr>
            <p:cNvSpPr/>
            <p:nvPr/>
          </p:nvSpPr>
          <p:spPr>
            <a:xfrm>
              <a:off x="8535967" y="2810611"/>
              <a:ext cx="1184854" cy="736270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30" name="Gerade Verbindung 29">
              <a:extLst>
                <a:ext uri="{FF2B5EF4-FFF2-40B4-BE49-F238E27FC236}">
                  <a16:creationId xmlns:a16="http://schemas.microsoft.com/office/drawing/2014/main" id="{1B8FC7DA-6D54-2449-BEFB-0FC4091AFE8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9128393" y="3546881"/>
              <a:ext cx="1" cy="67783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336D370E-12D6-534F-A1AB-1BA2DF437FC0}"/>
                </a:ext>
              </a:extLst>
            </p:cNvPr>
            <p:cNvSpPr/>
            <p:nvPr/>
          </p:nvSpPr>
          <p:spPr>
            <a:xfrm>
              <a:off x="1352940" y="3532767"/>
              <a:ext cx="1184854" cy="1420564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55F4CD3-8D40-5446-915F-7086EF1B3CB2}"/>
                </a:ext>
              </a:extLst>
            </p:cNvPr>
            <p:cNvSpPr txBox="1"/>
            <p:nvPr/>
          </p:nvSpPr>
          <p:spPr>
            <a:xfrm>
              <a:off x="8671686" y="3002381"/>
              <a:ext cx="95615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Booster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FE7B52C-A3BC-9646-A45A-2E3C6BA05AB3}"/>
                </a:ext>
              </a:extLst>
            </p:cNvPr>
            <p:cNvSpPr txBox="1"/>
            <p:nvPr/>
          </p:nvSpPr>
          <p:spPr>
            <a:xfrm>
              <a:off x="6870095" y="2996250"/>
              <a:ext cx="95615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Booster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8BCFAFFE-C06D-BB44-8CAA-3185B8537FB3}"/>
                </a:ext>
              </a:extLst>
            </p:cNvPr>
            <p:cNvSpPr txBox="1"/>
            <p:nvPr/>
          </p:nvSpPr>
          <p:spPr>
            <a:xfrm>
              <a:off x="5249549" y="3005818"/>
              <a:ext cx="95615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Booster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5C48FCE-DD39-D04D-AA8F-AF94B1E60303}"/>
                </a:ext>
              </a:extLst>
            </p:cNvPr>
            <p:cNvSpPr txBox="1"/>
            <p:nvPr/>
          </p:nvSpPr>
          <p:spPr>
            <a:xfrm>
              <a:off x="3632104" y="3002010"/>
              <a:ext cx="95615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Booster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658F1EF-E78C-784D-AFCF-A7CDB3FB0744}"/>
                </a:ext>
              </a:extLst>
            </p:cNvPr>
            <p:cNvSpPr txBox="1"/>
            <p:nvPr/>
          </p:nvSpPr>
          <p:spPr>
            <a:xfrm>
              <a:off x="1483297" y="3871683"/>
              <a:ext cx="889159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Base </a:t>
              </a:r>
            </a:p>
            <a:p>
              <a:r>
                <a:rPr lang="de-DE" sz="1463" dirty="0"/>
                <a:t>Station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B2CB029-17BC-7442-B05C-5A51C6CE8C62}"/>
                </a:ext>
              </a:extLst>
            </p:cNvPr>
            <p:cNvSpPr txBox="1"/>
            <p:nvPr/>
          </p:nvSpPr>
          <p:spPr>
            <a:xfrm>
              <a:off x="6071227" y="4194848"/>
              <a:ext cx="939035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LCS Bus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F65B64E-ED53-D448-9954-F58FC9B4F429}"/>
                </a:ext>
              </a:extLst>
            </p:cNvPr>
            <p:cNvSpPr txBox="1"/>
            <p:nvPr/>
          </p:nvSpPr>
          <p:spPr>
            <a:xfrm>
              <a:off x="943651" y="876639"/>
              <a:ext cx="3310245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dirty="0"/>
                <a:t>DCC Track </a:t>
              </a:r>
              <a:r>
                <a:rPr lang="de-DE" sz="1950" dirty="0" err="1"/>
                <a:t>Sections</a:t>
              </a:r>
              <a:endParaRPr lang="de-DE" sz="1950" dirty="0"/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B60FD81E-1113-EC4A-B44A-F0DF8B27CE00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4032721" y="2122519"/>
              <a:ext cx="0" cy="688092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AF247517-8149-F64C-9D9A-54D73B6E1D21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667526" y="2108405"/>
              <a:ext cx="10976" cy="688092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B738E0DE-79F8-734E-99E2-483C30AE0472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7352041" y="2116760"/>
              <a:ext cx="0" cy="70058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D672675C-95E2-B648-9278-F0C6B09DC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8393" y="2095913"/>
              <a:ext cx="0" cy="70058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Geschweifte Klammer rechts 47">
              <a:extLst>
                <a:ext uri="{FF2B5EF4-FFF2-40B4-BE49-F238E27FC236}">
                  <a16:creationId xmlns:a16="http://schemas.microsoft.com/office/drawing/2014/main" id="{5A762B2D-AF95-D84A-8117-FD8EAE599A0D}"/>
                </a:ext>
              </a:extLst>
            </p:cNvPr>
            <p:cNvSpPr/>
            <p:nvPr/>
          </p:nvSpPr>
          <p:spPr>
            <a:xfrm>
              <a:off x="9973394" y="1597745"/>
              <a:ext cx="262349" cy="34010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493A54D-C729-B84D-8D74-2EE05D275AE8}"/>
                </a:ext>
              </a:extLst>
            </p:cNvPr>
            <p:cNvSpPr txBox="1"/>
            <p:nvPr/>
          </p:nvSpPr>
          <p:spPr>
            <a:xfrm>
              <a:off x="10235743" y="1597745"/>
              <a:ext cx="71333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Track</a:t>
              </a:r>
            </a:p>
          </p:txBody>
        </p: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FDCE0F1C-782F-F547-89A1-5C558F80BD1D}"/>
                </a:ext>
              </a:extLst>
            </p:cNvPr>
            <p:cNvCxnSpPr/>
            <p:nvPr/>
          </p:nvCxnSpPr>
          <p:spPr>
            <a:xfrm>
              <a:off x="3392564" y="1594886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7C28B3F4-4BA9-224D-86FF-445B6BAAB246}"/>
                </a:ext>
              </a:extLst>
            </p:cNvPr>
            <p:cNvCxnSpPr/>
            <p:nvPr/>
          </p:nvCxnSpPr>
          <p:spPr>
            <a:xfrm>
              <a:off x="5002290" y="1594886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CB31FBAD-EA14-A541-B4DA-7FFA7169131E}"/>
                </a:ext>
              </a:extLst>
            </p:cNvPr>
            <p:cNvCxnSpPr/>
            <p:nvPr/>
          </p:nvCxnSpPr>
          <p:spPr>
            <a:xfrm>
              <a:off x="6597728" y="1601619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4A3485D6-B3DB-3449-AFF9-CB079B6BAB1C}"/>
                </a:ext>
              </a:extLst>
            </p:cNvPr>
            <p:cNvCxnSpPr/>
            <p:nvPr/>
          </p:nvCxnSpPr>
          <p:spPr>
            <a:xfrm>
              <a:off x="8250315" y="1601619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42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DDDF9BD1-9CB9-1945-A47D-D8A609C2E3A8}"/>
              </a:ext>
            </a:extLst>
          </p:cNvPr>
          <p:cNvGrpSpPr/>
          <p:nvPr/>
        </p:nvGrpSpPr>
        <p:grpSpPr>
          <a:xfrm>
            <a:off x="776756" y="1090772"/>
            <a:ext cx="8400629" cy="4520156"/>
            <a:chOff x="956007" y="551180"/>
            <a:chExt cx="10339236" cy="5563269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956007" y="551180"/>
              <a:ext cx="10339236" cy="5563269"/>
            </a:xfrm>
            <a:prstGeom prst="roundRect">
              <a:avLst>
                <a:gd name="adj" fmla="val 9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 err="1"/>
                <a:t>Trac</a:t>
              </a:r>
              <a:endParaRPr lang="de-DE" sz="1463" dirty="0"/>
            </a:p>
          </p:txBody>
        </p:sp>
        <p:cxnSp>
          <p:nvCxnSpPr>
            <p:cNvPr id="3" name="Gerade Verbindung 2">
              <a:extLst>
                <a:ext uri="{FF2B5EF4-FFF2-40B4-BE49-F238E27FC236}">
                  <a16:creationId xmlns:a16="http://schemas.microsoft.com/office/drawing/2014/main" id="{4E47BA79-BC0D-664F-A85B-27AE5F6BD2F6}"/>
                </a:ext>
              </a:extLst>
            </p:cNvPr>
            <p:cNvCxnSpPr/>
            <p:nvPr/>
          </p:nvCxnSpPr>
          <p:spPr>
            <a:xfrm>
              <a:off x="3401387" y="1931119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F6F91990-D776-D647-B5EA-04598CB73C4A}"/>
                </a:ext>
              </a:extLst>
            </p:cNvPr>
            <p:cNvCxnSpPr/>
            <p:nvPr/>
          </p:nvCxnSpPr>
          <p:spPr>
            <a:xfrm>
              <a:off x="5016143" y="1931119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>
              <a:extLst>
                <a:ext uri="{FF2B5EF4-FFF2-40B4-BE49-F238E27FC236}">
                  <a16:creationId xmlns:a16="http://schemas.microsoft.com/office/drawing/2014/main" id="{626CB9FA-995A-564E-A88E-7867DDB6ECB5}"/>
                </a:ext>
              </a:extLst>
            </p:cNvPr>
            <p:cNvCxnSpPr/>
            <p:nvPr/>
          </p:nvCxnSpPr>
          <p:spPr>
            <a:xfrm>
              <a:off x="6616566" y="1937852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DB26F1FD-D344-DC41-8EE6-9773487CBE2C}"/>
                </a:ext>
              </a:extLst>
            </p:cNvPr>
            <p:cNvCxnSpPr/>
            <p:nvPr/>
          </p:nvCxnSpPr>
          <p:spPr>
            <a:xfrm>
              <a:off x="8274317" y="1937852"/>
              <a:ext cx="1454959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DB1F9DD7-1489-9244-9B66-95389761B747}"/>
                </a:ext>
              </a:extLst>
            </p:cNvPr>
            <p:cNvSpPr/>
            <p:nvPr/>
          </p:nvSpPr>
          <p:spPr>
            <a:xfrm>
              <a:off x="3440292" y="2810611"/>
              <a:ext cx="2818839" cy="700574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94CCF81D-8790-4249-A376-BC978AFE57CF}"/>
                </a:ext>
              </a:extLst>
            </p:cNvPr>
            <p:cNvCxnSpPr>
              <a:cxnSpLocks/>
            </p:cNvCxnSpPr>
            <p:nvPr/>
          </p:nvCxnSpPr>
          <p:spPr>
            <a:xfrm>
              <a:off x="2563120" y="4231447"/>
              <a:ext cx="7929629" cy="0"/>
            </a:xfrm>
            <a:prstGeom prst="line">
              <a:avLst/>
            </a:prstGeom>
            <a:ln w="38100" cmpd="sng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>
              <a:extLst>
                <a:ext uri="{FF2B5EF4-FFF2-40B4-BE49-F238E27FC236}">
                  <a16:creationId xmlns:a16="http://schemas.microsoft.com/office/drawing/2014/main" id="{29F919D4-0B1B-5542-A5DA-CA8986204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991" y="3536133"/>
              <a:ext cx="0" cy="671100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>
              <a:extLst>
                <a:ext uri="{FF2B5EF4-FFF2-40B4-BE49-F238E27FC236}">
                  <a16:creationId xmlns:a16="http://schemas.microsoft.com/office/drawing/2014/main" id="{9876377D-4748-D244-A41F-97A939801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9180" y="3541507"/>
              <a:ext cx="1" cy="677833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336D370E-12D6-534F-A1AB-1BA2DF437FC0}"/>
                </a:ext>
              </a:extLst>
            </p:cNvPr>
            <p:cNvSpPr/>
            <p:nvPr/>
          </p:nvSpPr>
          <p:spPr>
            <a:xfrm>
              <a:off x="1352940" y="3532767"/>
              <a:ext cx="1184854" cy="1420564"/>
            </a:xfrm>
            <a:prstGeom prst="round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55C48FCE-DD39-D04D-AA8F-AF94B1E60303}"/>
                </a:ext>
              </a:extLst>
            </p:cNvPr>
            <p:cNvSpPr txBox="1"/>
            <p:nvPr/>
          </p:nvSpPr>
          <p:spPr>
            <a:xfrm>
              <a:off x="3974813" y="2963483"/>
              <a:ext cx="172283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Block Controller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658F1EF-E78C-784D-AFCF-A7CDB3FB0744}"/>
                </a:ext>
              </a:extLst>
            </p:cNvPr>
            <p:cNvSpPr txBox="1"/>
            <p:nvPr/>
          </p:nvSpPr>
          <p:spPr>
            <a:xfrm>
              <a:off x="1483297" y="3871683"/>
              <a:ext cx="889159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Base </a:t>
              </a:r>
            </a:p>
            <a:p>
              <a:r>
                <a:rPr lang="de-DE" sz="1463" dirty="0"/>
                <a:t>Station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6B2CB029-17BC-7442-B05C-5A51C6CE8C62}"/>
                </a:ext>
              </a:extLst>
            </p:cNvPr>
            <p:cNvSpPr txBox="1"/>
            <p:nvPr/>
          </p:nvSpPr>
          <p:spPr>
            <a:xfrm>
              <a:off x="9522636" y="4234304"/>
              <a:ext cx="939035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LCS Bus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F65B64E-ED53-D448-9954-F58FC9B4F429}"/>
                </a:ext>
              </a:extLst>
            </p:cNvPr>
            <p:cNvSpPr txBox="1"/>
            <p:nvPr/>
          </p:nvSpPr>
          <p:spPr>
            <a:xfrm>
              <a:off x="956007" y="659411"/>
              <a:ext cx="3310245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dirty="0"/>
                <a:t>Analog block </a:t>
              </a:r>
              <a:r>
                <a:rPr lang="de-DE" sz="1950" dirty="0" err="1"/>
                <a:t>control</a:t>
              </a:r>
              <a:endParaRPr lang="de-DE" sz="1950" dirty="0"/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B60FD81E-1113-EC4A-B44A-F0DF8B27C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97" y="2026932"/>
              <a:ext cx="0" cy="769565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Geschweifte Klammer rechts 47">
              <a:extLst>
                <a:ext uri="{FF2B5EF4-FFF2-40B4-BE49-F238E27FC236}">
                  <a16:creationId xmlns:a16="http://schemas.microsoft.com/office/drawing/2014/main" id="{5A762B2D-AF95-D84A-8117-FD8EAE599A0D}"/>
                </a:ext>
              </a:extLst>
            </p:cNvPr>
            <p:cNvSpPr/>
            <p:nvPr/>
          </p:nvSpPr>
          <p:spPr>
            <a:xfrm>
              <a:off x="9973395" y="1594886"/>
              <a:ext cx="85006" cy="342967"/>
            </a:xfrm>
            <a:prstGeom prst="rightBrac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C493A54D-C729-B84D-8D74-2EE05D275AE8}"/>
                </a:ext>
              </a:extLst>
            </p:cNvPr>
            <p:cNvSpPr txBox="1"/>
            <p:nvPr/>
          </p:nvSpPr>
          <p:spPr>
            <a:xfrm>
              <a:off x="10058401" y="1443203"/>
              <a:ext cx="1008560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Track</a:t>
              </a:r>
            </a:p>
            <a:p>
              <a:r>
                <a:rPr lang="de-DE" sz="1463" dirty="0" err="1"/>
                <a:t>Sections</a:t>
              </a:r>
              <a:endParaRPr lang="de-DE" sz="1463" dirty="0"/>
            </a:p>
          </p:txBody>
        </p:sp>
        <p:cxnSp>
          <p:nvCxnSpPr>
            <p:cNvPr id="40" name="Gerade Verbindung 39">
              <a:extLst>
                <a:ext uri="{FF2B5EF4-FFF2-40B4-BE49-F238E27FC236}">
                  <a16:creationId xmlns:a16="http://schemas.microsoft.com/office/drawing/2014/main" id="{FDCE0F1C-782F-F547-89A1-5C558F80BD1D}"/>
                </a:ext>
              </a:extLst>
            </p:cNvPr>
            <p:cNvCxnSpPr/>
            <p:nvPr/>
          </p:nvCxnSpPr>
          <p:spPr>
            <a:xfrm>
              <a:off x="3392564" y="1594886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7C28B3F4-4BA9-224D-86FF-445B6BAAB246}"/>
                </a:ext>
              </a:extLst>
            </p:cNvPr>
            <p:cNvCxnSpPr/>
            <p:nvPr/>
          </p:nvCxnSpPr>
          <p:spPr>
            <a:xfrm>
              <a:off x="5002290" y="1594886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CB31FBAD-EA14-A541-B4DA-7FFA7169131E}"/>
                </a:ext>
              </a:extLst>
            </p:cNvPr>
            <p:cNvCxnSpPr/>
            <p:nvPr/>
          </p:nvCxnSpPr>
          <p:spPr>
            <a:xfrm>
              <a:off x="6597728" y="1601619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4A3485D6-B3DB-3449-AFF9-CB079B6BAB1C}"/>
                </a:ext>
              </a:extLst>
            </p:cNvPr>
            <p:cNvCxnSpPr/>
            <p:nvPr/>
          </p:nvCxnSpPr>
          <p:spPr>
            <a:xfrm>
              <a:off x="8250315" y="1601619"/>
              <a:ext cx="1450427" cy="0"/>
            </a:xfrm>
            <a:prstGeom prst="line">
              <a:avLst/>
            </a:prstGeom>
            <a:ln w="38100">
              <a:solidFill>
                <a:schemeClr val="accent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bgerundetes Rechteck 46">
              <a:extLst>
                <a:ext uri="{FF2B5EF4-FFF2-40B4-BE49-F238E27FC236}">
                  <a16:creationId xmlns:a16="http://schemas.microsoft.com/office/drawing/2014/main" id="{E233A30A-EB60-714A-8120-96584BE636D1}"/>
                </a:ext>
              </a:extLst>
            </p:cNvPr>
            <p:cNvSpPr/>
            <p:nvPr/>
          </p:nvSpPr>
          <p:spPr>
            <a:xfrm>
              <a:off x="6840895" y="2822938"/>
              <a:ext cx="2818839" cy="700574"/>
            </a:xfrm>
            <a:prstGeom prst="round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FC075FB-8DB3-3F4D-BB5F-0F552F62E75E}"/>
                </a:ext>
              </a:extLst>
            </p:cNvPr>
            <p:cNvSpPr txBox="1"/>
            <p:nvPr/>
          </p:nvSpPr>
          <p:spPr>
            <a:xfrm>
              <a:off x="7409891" y="2998088"/>
              <a:ext cx="172283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Block Controller</a:t>
              </a:r>
            </a:p>
          </p:txBody>
        </p:sp>
        <p:sp>
          <p:nvSpPr>
            <p:cNvPr id="52" name="Abgerundetes Rechteck 51">
              <a:extLst>
                <a:ext uri="{FF2B5EF4-FFF2-40B4-BE49-F238E27FC236}">
                  <a16:creationId xmlns:a16="http://schemas.microsoft.com/office/drawing/2014/main" id="{4774B5CF-6222-244A-B2EB-4254BF6CD8F5}"/>
                </a:ext>
              </a:extLst>
            </p:cNvPr>
            <p:cNvSpPr/>
            <p:nvPr/>
          </p:nvSpPr>
          <p:spPr>
            <a:xfrm>
              <a:off x="3848686" y="4870237"/>
              <a:ext cx="1459468" cy="866687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BB4AB80-3F8B-854B-887C-7932DD0733A1}"/>
                </a:ext>
              </a:extLst>
            </p:cNvPr>
            <p:cNvSpPr txBox="1"/>
            <p:nvPr/>
          </p:nvSpPr>
          <p:spPr>
            <a:xfrm>
              <a:off x="4127768" y="5003859"/>
              <a:ext cx="1339630" cy="66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63" dirty="0" err="1"/>
                <a:t>Cab</a:t>
              </a:r>
              <a:r>
                <a:rPr lang="de-DE" sz="1463" dirty="0"/>
                <a:t> </a:t>
              </a:r>
            </a:p>
            <a:p>
              <a:r>
                <a:rPr lang="de-DE" sz="1463" dirty="0"/>
                <a:t>Handheld</a:t>
              </a:r>
            </a:p>
          </p:txBody>
        </p:sp>
        <p:cxnSp>
          <p:nvCxnSpPr>
            <p:cNvPr id="54" name="Gerade Verbindung 53">
              <a:extLst>
                <a:ext uri="{FF2B5EF4-FFF2-40B4-BE49-F238E27FC236}">
                  <a16:creationId xmlns:a16="http://schemas.microsoft.com/office/drawing/2014/main" id="{9E57FF50-F2D1-614E-B3BF-2EF60BF77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956" y="4231447"/>
              <a:ext cx="0" cy="646886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Geschweifte Klammer rechts 54">
              <a:extLst>
                <a:ext uri="{FF2B5EF4-FFF2-40B4-BE49-F238E27FC236}">
                  <a16:creationId xmlns:a16="http://schemas.microsoft.com/office/drawing/2014/main" id="{0D3B49BF-751F-0444-A550-6DCD9DF64297}"/>
                </a:ext>
              </a:extLst>
            </p:cNvPr>
            <p:cNvSpPr/>
            <p:nvPr/>
          </p:nvSpPr>
          <p:spPr>
            <a:xfrm rot="16200000">
              <a:off x="4854920" y="-209654"/>
              <a:ext cx="131700" cy="3063894"/>
            </a:xfrm>
            <a:prstGeom prst="rightBrace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945FF3C-9587-9E4E-B5E3-B246A1A2055C}"/>
                </a:ext>
              </a:extLst>
            </p:cNvPr>
            <p:cNvSpPr txBox="1"/>
            <p:nvPr/>
          </p:nvSpPr>
          <p:spPr>
            <a:xfrm>
              <a:off x="4553955" y="783739"/>
              <a:ext cx="730378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Block</a:t>
              </a:r>
            </a:p>
          </p:txBody>
        </p:sp>
        <p:cxnSp>
          <p:nvCxnSpPr>
            <p:cNvPr id="23" name="Gewinkelte Verbindung 22">
              <a:extLst>
                <a:ext uri="{FF2B5EF4-FFF2-40B4-BE49-F238E27FC236}">
                  <a16:creationId xmlns:a16="http://schemas.microsoft.com/office/drawing/2014/main" id="{2FDC5075-26FB-1341-8DAB-AFCDD4E96F5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87478" y="4518015"/>
              <a:ext cx="1535881" cy="227945"/>
            </a:xfrm>
            <a:prstGeom prst="bentConnector3">
              <a:avLst>
                <a:gd name="adj1" fmla="val -53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718F32B7-22A2-AA4A-91D6-2127551E9B19}"/>
                </a:ext>
              </a:extLst>
            </p:cNvPr>
            <p:cNvSpPr txBox="1"/>
            <p:nvPr/>
          </p:nvSpPr>
          <p:spPr>
            <a:xfrm>
              <a:off x="3167245" y="4495778"/>
              <a:ext cx="827051" cy="23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50" b="1" i="1" dirty="0"/>
                <a:t>LCS Command</a:t>
              </a:r>
            </a:p>
          </p:txBody>
        </p:sp>
        <p:cxnSp>
          <p:nvCxnSpPr>
            <p:cNvPr id="73" name="Gewinkelte Verbindung 72">
              <a:extLst>
                <a:ext uri="{FF2B5EF4-FFF2-40B4-BE49-F238E27FC236}">
                  <a16:creationId xmlns:a16="http://schemas.microsoft.com/office/drawing/2014/main" id="{940DA2AF-4EE9-1947-A61C-84C338788B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12803" y="3619382"/>
              <a:ext cx="1760111" cy="453050"/>
            </a:xfrm>
            <a:prstGeom prst="bentConnector3">
              <a:avLst>
                <a:gd name="adj1" fmla="val 14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DD85C872-0B49-904E-A6A7-FBFEEBFBE595}"/>
                </a:ext>
              </a:extLst>
            </p:cNvPr>
            <p:cNvSpPr txBox="1"/>
            <p:nvPr/>
          </p:nvSpPr>
          <p:spPr>
            <a:xfrm>
              <a:off x="3284672" y="3846143"/>
              <a:ext cx="681055" cy="236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650" b="1" i="1" dirty="0"/>
                <a:t>DCC Signal</a:t>
              </a:r>
            </a:p>
          </p:txBody>
        </p:sp>
        <p:cxnSp>
          <p:nvCxnSpPr>
            <p:cNvPr id="80" name="Gewinkelte Verbindung 79">
              <a:extLst>
                <a:ext uri="{FF2B5EF4-FFF2-40B4-BE49-F238E27FC236}">
                  <a16:creationId xmlns:a16="http://schemas.microsoft.com/office/drawing/2014/main" id="{0569F0FD-E150-7344-AB45-4B4F32D61FC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572914" y="3663107"/>
              <a:ext cx="3420992" cy="412174"/>
            </a:xfrm>
            <a:prstGeom prst="bentConnector3">
              <a:avLst>
                <a:gd name="adj1" fmla="val -46"/>
              </a:avLst>
            </a:prstGeom>
            <a:ln w="12700"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43EABF6D-4641-5648-8027-0FFA320EC774}"/>
                </a:ext>
              </a:extLst>
            </p:cNvPr>
            <p:cNvSpPr txBox="1"/>
            <p:nvPr/>
          </p:nvSpPr>
          <p:spPr>
            <a:xfrm>
              <a:off x="3607564" y="2268579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PWM Signal</a:t>
              </a:r>
            </a:p>
          </p:txBody>
        </p:sp>
        <p:cxnSp>
          <p:nvCxnSpPr>
            <p:cNvPr id="90" name="Gerade Verbindung 89">
              <a:extLst>
                <a:ext uri="{FF2B5EF4-FFF2-40B4-BE49-F238E27FC236}">
                  <a16:creationId xmlns:a16="http://schemas.microsoft.com/office/drawing/2014/main" id="{262B9F9F-2B55-7D43-A67B-6B2F52EA4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891" y="2053373"/>
              <a:ext cx="0" cy="769565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>
              <a:extLst>
                <a:ext uri="{FF2B5EF4-FFF2-40B4-BE49-F238E27FC236}">
                  <a16:creationId xmlns:a16="http://schemas.microsoft.com/office/drawing/2014/main" id="{2DDB2C86-1162-1B47-B8BB-09567DFA5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8966" y="2026932"/>
              <a:ext cx="0" cy="769565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>
              <a:extLst>
                <a:ext uri="{FF2B5EF4-FFF2-40B4-BE49-F238E27FC236}">
                  <a16:creationId xmlns:a16="http://schemas.microsoft.com/office/drawing/2014/main" id="{AAC02D9C-4173-BD4B-A9D7-E280A4225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5658" y="2017643"/>
              <a:ext cx="0" cy="769565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solid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70D86A53-395C-DD4B-B2E3-0DD3B15DBEF9}"/>
                </a:ext>
              </a:extLst>
            </p:cNvPr>
            <p:cNvSpPr txBox="1"/>
            <p:nvPr/>
          </p:nvSpPr>
          <p:spPr>
            <a:xfrm>
              <a:off x="5744535" y="2296861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PWM Signal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7DAD659A-04FB-DE49-B3D3-8788CA1FB119}"/>
                </a:ext>
              </a:extLst>
            </p:cNvPr>
            <p:cNvSpPr txBox="1"/>
            <p:nvPr/>
          </p:nvSpPr>
          <p:spPr>
            <a:xfrm>
              <a:off x="6979275" y="2322451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PWM Signal</a:t>
              </a:r>
            </a:p>
          </p:txBody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7E76BEEF-463C-9740-8525-EC0EBD4FF861}"/>
                </a:ext>
              </a:extLst>
            </p:cNvPr>
            <p:cNvSpPr txBox="1"/>
            <p:nvPr/>
          </p:nvSpPr>
          <p:spPr>
            <a:xfrm>
              <a:off x="9000908" y="2285037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PWM Signal</a:t>
              </a:r>
            </a:p>
          </p:txBody>
        </p:sp>
        <p:cxnSp>
          <p:nvCxnSpPr>
            <p:cNvPr id="96" name="Gerade Verbindung 95">
              <a:extLst>
                <a:ext uri="{FF2B5EF4-FFF2-40B4-BE49-F238E27FC236}">
                  <a16:creationId xmlns:a16="http://schemas.microsoft.com/office/drawing/2014/main" id="{F7CB4702-2594-7140-BACC-BFD2C4347C21}"/>
                </a:ext>
              </a:extLst>
            </p:cNvPr>
            <p:cNvCxnSpPr>
              <a:cxnSpLocks/>
            </p:cNvCxnSpPr>
            <p:nvPr/>
          </p:nvCxnSpPr>
          <p:spPr>
            <a:xfrm>
              <a:off x="4266252" y="2067487"/>
              <a:ext cx="0" cy="74312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>
              <a:extLst>
                <a:ext uri="{FF2B5EF4-FFF2-40B4-BE49-F238E27FC236}">
                  <a16:creationId xmlns:a16="http://schemas.microsoft.com/office/drawing/2014/main" id="{3C9BF4EB-D7BC-5542-B85B-8FB8EC9A2CA0}"/>
                </a:ext>
              </a:extLst>
            </p:cNvPr>
            <p:cNvCxnSpPr>
              <a:cxnSpLocks/>
            </p:cNvCxnSpPr>
            <p:nvPr/>
          </p:nvCxnSpPr>
          <p:spPr>
            <a:xfrm>
              <a:off x="5489373" y="2067487"/>
              <a:ext cx="0" cy="74312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C549F2D8-2DD5-5845-84C8-6576834A7F1F}"/>
                </a:ext>
              </a:extLst>
            </p:cNvPr>
            <p:cNvSpPr txBox="1"/>
            <p:nvPr/>
          </p:nvSpPr>
          <p:spPr>
            <a:xfrm>
              <a:off x="4849711" y="2317434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Block</a:t>
              </a:r>
            </a:p>
            <a:p>
              <a:r>
                <a:rPr lang="de-DE" sz="650" b="1" i="1" dirty="0" err="1"/>
                <a:t>Detect</a:t>
              </a:r>
              <a:endParaRPr lang="de-DE" sz="650" b="1" i="1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137DAD87-B740-F544-828A-CF9667F2B92D}"/>
                </a:ext>
              </a:extLst>
            </p:cNvPr>
            <p:cNvSpPr txBox="1"/>
            <p:nvPr/>
          </p:nvSpPr>
          <p:spPr>
            <a:xfrm>
              <a:off x="8023468" y="2285037"/>
              <a:ext cx="540192" cy="35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650" b="1" i="1" dirty="0"/>
                <a:t>Block</a:t>
              </a:r>
            </a:p>
            <a:p>
              <a:r>
                <a:rPr lang="de-DE" sz="650" b="1" i="1" dirty="0" err="1"/>
                <a:t>Detect</a:t>
              </a:r>
              <a:endParaRPr lang="de-DE" sz="650" b="1" i="1" dirty="0"/>
            </a:p>
          </p:txBody>
        </p:sp>
        <p:cxnSp>
          <p:nvCxnSpPr>
            <p:cNvPr id="103" name="Gerade Verbindung 102">
              <a:extLst>
                <a:ext uri="{FF2B5EF4-FFF2-40B4-BE49-F238E27FC236}">
                  <a16:creationId xmlns:a16="http://schemas.microsoft.com/office/drawing/2014/main" id="{6B7912F4-58DC-0341-A1C8-473658D950B4}"/>
                </a:ext>
              </a:extLst>
            </p:cNvPr>
            <p:cNvCxnSpPr>
              <a:cxnSpLocks/>
            </p:cNvCxnSpPr>
            <p:nvPr/>
          </p:nvCxnSpPr>
          <p:spPr>
            <a:xfrm>
              <a:off x="7640832" y="2075517"/>
              <a:ext cx="0" cy="74312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>
              <a:extLst>
                <a:ext uri="{FF2B5EF4-FFF2-40B4-BE49-F238E27FC236}">
                  <a16:creationId xmlns:a16="http://schemas.microsoft.com/office/drawing/2014/main" id="{6CA8C7AA-9C23-8341-9F00-29D1B77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8707632" y="2067487"/>
              <a:ext cx="0" cy="743124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ash"/>
              <a:miter lim="800000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01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0BF4A74-E35B-FD43-9C60-731C628864DD}"/>
              </a:ext>
            </a:extLst>
          </p:cNvPr>
          <p:cNvGrpSpPr/>
          <p:nvPr/>
        </p:nvGrpSpPr>
        <p:grpSpPr>
          <a:xfrm>
            <a:off x="805760" y="1070248"/>
            <a:ext cx="7739524" cy="4717504"/>
            <a:chOff x="991705" y="525920"/>
            <a:chExt cx="9525568" cy="5806159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991705" y="525920"/>
              <a:ext cx="9525568" cy="5806159"/>
            </a:xfrm>
            <a:prstGeom prst="roundRect">
              <a:avLst>
                <a:gd name="adj" fmla="val 18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4CAAE641-9E17-C744-AE1B-05C411BFF307}"/>
                </a:ext>
              </a:extLst>
            </p:cNvPr>
            <p:cNvGrpSpPr/>
            <p:nvPr/>
          </p:nvGrpSpPr>
          <p:grpSpPr>
            <a:xfrm>
              <a:off x="3198766" y="1263006"/>
              <a:ext cx="4868965" cy="4431908"/>
              <a:chOff x="2866266" y="1263006"/>
              <a:chExt cx="4868965" cy="4431908"/>
            </a:xfrm>
          </p:grpSpPr>
          <p:grpSp>
            <p:nvGrpSpPr>
              <p:cNvPr id="26" name="Gruppieren 25">
                <a:extLst>
                  <a:ext uri="{FF2B5EF4-FFF2-40B4-BE49-F238E27FC236}">
                    <a16:creationId xmlns:a16="http://schemas.microsoft.com/office/drawing/2014/main" id="{8B567AA2-F769-4B46-ACC4-95CBCAA8FC70}"/>
                  </a:ext>
                </a:extLst>
              </p:cNvPr>
              <p:cNvGrpSpPr/>
              <p:nvPr/>
            </p:nvGrpSpPr>
            <p:grpSpPr>
              <a:xfrm>
                <a:off x="3958388" y="1597684"/>
                <a:ext cx="779867" cy="2739920"/>
                <a:chOff x="3958388" y="1597684"/>
                <a:chExt cx="779867" cy="2739920"/>
              </a:xfrm>
            </p:grpSpPr>
            <p:sp>
              <p:nvSpPr>
                <p:cNvPr id="2" name="Rechteck 1">
                  <a:extLst>
                    <a:ext uri="{FF2B5EF4-FFF2-40B4-BE49-F238E27FC236}">
                      <a16:creationId xmlns:a16="http://schemas.microsoft.com/office/drawing/2014/main" id="{C2015890-30A9-1D49-A006-CF8FF3EF0587}"/>
                    </a:ext>
                  </a:extLst>
                </p:cNvPr>
                <p:cNvSpPr/>
                <p:nvPr/>
              </p:nvSpPr>
              <p:spPr>
                <a:xfrm>
                  <a:off x="3958389" y="2013320"/>
                  <a:ext cx="347603" cy="6227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sp>
              <p:nvSpPr>
                <p:cNvPr id="4" name="Rechteck 3">
                  <a:extLst>
                    <a:ext uri="{FF2B5EF4-FFF2-40B4-BE49-F238E27FC236}">
                      <a16:creationId xmlns:a16="http://schemas.microsoft.com/office/drawing/2014/main" id="{AAE04F58-1300-CA43-BB08-F1621D9D39FF}"/>
                    </a:ext>
                  </a:extLst>
                </p:cNvPr>
                <p:cNvSpPr/>
                <p:nvPr/>
              </p:nvSpPr>
              <p:spPr>
                <a:xfrm>
                  <a:off x="3958388" y="3211229"/>
                  <a:ext cx="347603" cy="6227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cxnSp>
              <p:nvCxnSpPr>
                <p:cNvPr id="7" name="Gerade Verbindung 6">
                  <a:extLst>
                    <a:ext uri="{FF2B5EF4-FFF2-40B4-BE49-F238E27FC236}">
                      <a16:creationId xmlns:a16="http://schemas.microsoft.com/office/drawing/2014/main" id="{D625EA98-63B3-BA4C-B16E-E1F66E9C6BFE}"/>
                    </a:ext>
                  </a:extLst>
                </p:cNvPr>
                <p:cNvCxnSpPr>
                  <a:cxnSpLocks/>
                  <a:stCxn id="2" idx="2"/>
                  <a:endCxn id="4" idx="0"/>
                </p:cNvCxnSpPr>
                <p:nvPr/>
              </p:nvCxnSpPr>
              <p:spPr>
                <a:xfrm flipH="1">
                  <a:off x="4132190" y="2636118"/>
                  <a:ext cx="1" cy="5751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Gerade Verbindung 14">
                  <a:extLst>
                    <a:ext uri="{FF2B5EF4-FFF2-40B4-BE49-F238E27FC236}">
                      <a16:creationId xmlns:a16="http://schemas.microsoft.com/office/drawing/2014/main" id="{583296CF-189C-DB41-A6BF-96F15641B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2190" y="2923673"/>
                  <a:ext cx="606065" cy="0"/>
                </a:xfrm>
                <a:prstGeom prst="line">
                  <a:avLst/>
                </a:prstGeom>
                <a:ln w="38100">
                  <a:headEnd type="none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Gerade Verbindung 17">
                  <a:extLst>
                    <a:ext uri="{FF2B5EF4-FFF2-40B4-BE49-F238E27FC236}">
                      <a16:creationId xmlns:a16="http://schemas.microsoft.com/office/drawing/2014/main" id="{0DFFF1FD-F344-2A41-8483-EC2B7565462A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4132191" y="1597684"/>
                  <a:ext cx="0" cy="4156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Gerade Verbindung 20">
                  <a:extLst>
                    <a:ext uri="{FF2B5EF4-FFF2-40B4-BE49-F238E27FC236}">
                      <a16:creationId xmlns:a16="http://schemas.microsoft.com/office/drawing/2014/main" id="{D677938C-55D6-4249-812A-75E84A754830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4132190" y="3834027"/>
                  <a:ext cx="0" cy="50357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uppieren 27">
                <a:extLst>
                  <a:ext uri="{FF2B5EF4-FFF2-40B4-BE49-F238E27FC236}">
                    <a16:creationId xmlns:a16="http://schemas.microsoft.com/office/drawing/2014/main" id="{88399FD2-6701-5246-A73E-F2AA61272A50}"/>
                  </a:ext>
                </a:extLst>
              </p:cNvPr>
              <p:cNvGrpSpPr/>
              <p:nvPr/>
            </p:nvGrpSpPr>
            <p:grpSpPr>
              <a:xfrm flipH="1">
                <a:off x="5863244" y="1597684"/>
                <a:ext cx="779867" cy="2739920"/>
                <a:chOff x="3958388" y="1597684"/>
                <a:chExt cx="779867" cy="2739920"/>
              </a:xfrm>
            </p:grpSpPr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E90E1C0C-0D2D-394D-9C68-0731162D2E13}"/>
                    </a:ext>
                  </a:extLst>
                </p:cNvPr>
                <p:cNvSpPr/>
                <p:nvPr/>
              </p:nvSpPr>
              <p:spPr>
                <a:xfrm>
                  <a:off x="3958389" y="2013320"/>
                  <a:ext cx="347603" cy="6227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AC2D5566-35A3-8545-8FF5-8D2942D46670}"/>
                    </a:ext>
                  </a:extLst>
                </p:cNvPr>
                <p:cNvSpPr/>
                <p:nvPr/>
              </p:nvSpPr>
              <p:spPr>
                <a:xfrm>
                  <a:off x="3958388" y="3211229"/>
                  <a:ext cx="347603" cy="6227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cxnSp>
              <p:nvCxnSpPr>
                <p:cNvPr id="31" name="Gerade Verbindung 30">
                  <a:extLst>
                    <a:ext uri="{FF2B5EF4-FFF2-40B4-BE49-F238E27FC236}">
                      <a16:creationId xmlns:a16="http://schemas.microsoft.com/office/drawing/2014/main" id="{97522E27-2933-D046-80C4-9F69C1AD7154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 flipH="1">
                  <a:off x="4132190" y="2636118"/>
                  <a:ext cx="1" cy="57511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Gerade Verbindung 31">
                  <a:extLst>
                    <a:ext uri="{FF2B5EF4-FFF2-40B4-BE49-F238E27FC236}">
                      <a16:creationId xmlns:a16="http://schemas.microsoft.com/office/drawing/2014/main" id="{58E64314-05DA-A04C-8A84-9E97AA723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2190" y="2923673"/>
                  <a:ext cx="606065" cy="0"/>
                </a:xfrm>
                <a:prstGeom prst="line">
                  <a:avLst/>
                </a:prstGeom>
                <a:ln w="38100">
                  <a:headEnd type="none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Gerade Verbindung 32">
                  <a:extLst>
                    <a:ext uri="{FF2B5EF4-FFF2-40B4-BE49-F238E27FC236}">
                      <a16:creationId xmlns:a16="http://schemas.microsoft.com/office/drawing/2014/main" id="{0D33BD5C-F090-8B46-87B2-C51621D83A7A}"/>
                    </a:ext>
                  </a:extLst>
                </p:cNvPr>
                <p:cNvCxnSpPr>
                  <a:cxnSpLocks/>
                  <a:endCxn id="29" idx="0"/>
                </p:cNvCxnSpPr>
                <p:nvPr/>
              </p:nvCxnSpPr>
              <p:spPr>
                <a:xfrm>
                  <a:off x="4132191" y="1597684"/>
                  <a:ext cx="0" cy="4156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 Verbindung 33">
                  <a:extLst>
                    <a:ext uri="{FF2B5EF4-FFF2-40B4-BE49-F238E27FC236}">
                      <a16:creationId xmlns:a16="http://schemas.microsoft.com/office/drawing/2014/main" id="{4B12C0E5-3343-CD40-B56F-0737C12A5703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>
                  <a:off x="4132190" y="3834027"/>
                  <a:ext cx="0" cy="50357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Gerade Verbindung 35">
                <a:extLst>
                  <a:ext uri="{FF2B5EF4-FFF2-40B4-BE49-F238E27FC236}">
                    <a16:creationId xmlns:a16="http://schemas.microsoft.com/office/drawing/2014/main" id="{00672D28-2E4A-9F49-8B8E-B14D9998D1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1595606"/>
                <a:ext cx="238125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>
                <a:extLst>
                  <a:ext uri="{FF2B5EF4-FFF2-40B4-BE49-F238E27FC236}">
                    <a16:creationId xmlns:a16="http://schemas.microsoft.com/office/drawing/2014/main" id="{8C9DF9DE-4432-3F4F-88BA-1220C0C104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2019" y="4331388"/>
                <a:ext cx="3297681" cy="8294"/>
              </a:xfrm>
              <a:prstGeom prst="line">
                <a:avLst/>
              </a:prstGeom>
              <a:ln w="38100"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B4E4B3A2-D152-A44E-8975-6F43442F2131}"/>
                  </a:ext>
                </a:extLst>
              </p:cNvPr>
              <p:cNvSpPr/>
              <p:nvPr/>
            </p:nvSpPr>
            <p:spPr>
              <a:xfrm flipH="1">
                <a:off x="5126946" y="4656480"/>
                <a:ext cx="347603" cy="622798"/>
              </a:xfrm>
              <a:prstGeom prst="rect">
                <a:avLst/>
              </a:prstGeom>
              <a:solidFill>
                <a:schemeClr val="bg1"/>
              </a:solidFill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cxnSp>
            <p:nvCxnSpPr>
              <p:cNvPr id="42" name="Gerade Verbindung 41">
                <a:extLst>
                  <a:ext uri="{FF2B5EF4-FFF2-40B4-BE49-F238E27FC236}">
                    <a16:creationId xmlns:a16="http://schemas.microsoft.com/office/drawing/2014/main" id="{12BA8861-CA8C-2A47-B447-1506AB17E24F}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>
                <a:off x="5300747" y="4331992"/>
                <a:ext cx="0" cy="32448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43">
                <a:extLst>
                  <a:ext uri="{FF2B5EF4-FFF2-40B4-BE49-F238E27FC236}">
                    <a16:creationId xmlns:a16="http://schemas.microsoft.com/office/drawing/2014/main" id="{A54B191A-04E5-9945-B434-7B42A4F66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0747" y="5276433"/>
                <a:ext cx="0" cy="418481"/>
              </a:xfrm>
              <a:prstGeom prst="line">
                <a:avLst/>
              </a:prstGeom>
              <a:ln w="38100"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>
                <a:extLst>
                  <a:ext uri="{FF2B5EF4-FFF2-40B4-BE49-F238E27FC236}">
                    <a16:creationId xmlns:a16="http://schemas.microsoft.com/office/drawing/2014/main" id="{1BD0176D-5D53-AD40-8949-4E968431A6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0747" y="1263006"/>
                <a:ext cx="0" cy="332600"/>
              </a:xfrm>
              <a:prstGeom prst="line">
                <a:avLst/>
              </a:prstGeom>
              <a:ln w="38100"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3" name="Gruppieren 62">
                <a:extLst>
                  <a:ext uri="{FF2B5EF4-FFF2-40B4-BE49-F238E27FC236}">
                    <a16:creationId xmlns:a16="http://schemas.microsoft.com/office/drawing/2014/main" id="{D52F094A-77DE-8043-803D-A97A85DB0B32}"/>
                  </a:ext>
                </a:extLst>
              </p:cNvPr>
              <p:cNvGrpSpPr/>
              <p:nvPr/>
            </p:nvGrpSpPr>
            <p:grpSpPr>
              <a:xfrm rot="10800000">
                <a:off x="7242835" y="2800572"/>
                <a:ext cx="248538" cy="246201"/>
                <a:chOff x="8695960" y="974725"/>
                <a:chExt cx="248538" cy="246201"/>
              </a:xfrm>
            </p:grpSpPr>
            <p:sp>
              <p:nvSpPr>
                <p:cNvPr id="51" name="Dreieck 50">
                  <a:extLst>
                    <a:ext uri="{FF2B5EF4-FFF2-40B4-BE49-F238E27FC236}">
                      <a16:creationId xmlns:a16="http://schemas.microsoft.com/office/drawing/2014/main" id="{9C815FBF-5BFA-B94B-97C7-3E9FD87D5AB8}"/>
                    </a:ext>
                  </a:extLst>
                </p:cNvPr>
                <p:cNvSpPr/>
                <p:nvPr/>
              </p:nvSpPr>
              <p:spPr>
                <a:xfrm>
                  <a:off x="8695960" y="1051038"/>
                  <a:ext cx="248538" cy="169888"/>
                </a:xfrm>
                <a:prstGeom prst="triangl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2C911607-362E-5D45-9FC9-6C9CDB23AD4F}"/>
                    </a:ext>
                  </a:extLst>
                </p:cNvPr>
                <p:cNvSpPr/>
                <p:nvPr/>
              </p:nvSpPr>
              <p:spPr>
                <a:xfrm>
                  <a:off x="8777856" y="974725"/>
                  <a:ext cx="83569" cy="76313"/>
                </a:xfrm>
                <a:prstGeom prst="ellipse">
                  <a:avLst/>
                </a:prstGeom>
                <a:solidFill>
                  <a:schemeClr val="bg1"/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</p:grpSp>
          <p:cxnSp>
            <p:nvCxnSpPr>
              <p:cNvPr id="65" name="Gewinkelte Verbindung 64">
                <a:extLst>
                  <a:ext uri="{FF2B5EF4-FFF2-40B4-BE49-F238E27FC236}">
                    <a16:creationId xmlns:a16="http://schemas.microsoft.com/office/drawing/2014/main" id="{F96C8299-5AFC-4E4F-AEEF-9096A9BDE38C}"/>
                  </a:ext>
                </a:extLst>
              </p:cNvPr>
              <p:cNvCxnSpPr>
                <a:cxnSpLocks/>
                <a:stCxn id="30" idx="1"/>
                <a:endCxn id="52" idx="0"/>
              </p:cNvCxnSpPr>
              <p:nvPr/>
            </p:nvCxnSpPr>
            <p:spPr>
              <a:xfrm flipV="1">
                <a:off x="6643111" y="3046773"/>
                <a:ext cx="724581" cy="475855"/>
              </a:xfrm>
              <a:prstGeom prst="bentConnector2">
                <a:avLst/>
              </a:prstGeom>
              <a:ln w="38100"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82">
                <a:extLst>
                  <a:ext uri="{FF2B5EF4-FFF2-40B4-BE49-F238E27FC236}">
                    <a16:creationId xmlns:a16="http://schemas.microsoft.com/office/drawing/2014/main" id="{E447C239-B9FA-6046-A789-8CC26CC36BBD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>
                <a:off x="6643110" y="2324719"/>
                <a:ext cx="1092121" cy="9899"/>
              </a:xfrm>
              <a:prstGeom prst="line">
                <a:avLst/>
              </a:prstGeom>
              <a:ln w="38100"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 Verbindung 84">
                <a:extLst>
                  <a:ext uri="{FF2B5EF4-FFF2-40B4-BE49-F238E27FC236}">
                    <a16:creationId xmlns:a16="http://schemas.microsoft.com/office/drawing/2014/main" id="{2D9B755F-C66D-DD49-A1D4-BF1B668E1D30}"/>
                  </a:ext>
                </a:extLst>
              </p:cNvPr>
              <p:cNvCxnSpPr>
                <a:cxnSpLocks/>
                <a:endCxn id="51" idx="3"/>
              </p:cNvCxnSpPr>
              <p:nvPr/>
            </p:nvCxnSpPr>
            <p:spPr>
              <a:xfrm>
                <a:off x="7367104" y="2334618"/>
                <a:ext cx="0" cy="46595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Gruppieren 94">
                <a:extLst>
                  <a:ext uri="{FF2B5EF4-FFF2-40B4-BE49-F238E27FC236}">
                    <a16:creationId xmlns:a16="http://schemas.microsoft.com/office/drawing/2014/main" id="{CF1F17DC-0FA0-3842-9B0D-A150CA87F224}"/>
                  </a:ext>
                </a:extLst>
              </p:cNvPr>
              <p:cNvGrpSpPr/>
              <p:nvPr/>
            </p:nvGrpSpPr>
            <p:grpSpPr>
              <a:xfrm flipH="1">
                <a:off x="2866266" y="2323716"/>
                <a:ext cx="1092121" cy="1197909"/>
                <a:chOff x="1804609" y="2371506"/>
                <a:chExt cx="1092121" cy="1197909"/>
              </a:xfrm>
            </p:grpSpPr>
            <p:grpSp>
              <p:nvGrpSpPr>
                <p:cNvPr id="89" name="Gruppieren 88">
                  <a:extLst>
                    <a:ext uri="{FF2B5EF4-FFF2-40B4-BE49-F238E27FC236}">
                      <a16:creationId xmlns:a16="http://schemas.microsoft.com/office/drawing/2014/main" id="{B8E6D8FF-07F8-9145-9206-D31A761C83B3}"/>
                    </a:ext>
                  </a:extLst>
                </p:cNvPr>
                <p:cNvGrpSpPr/>
                <p:nvPr/>
              </p:nvGrpSpPr>
              <p:grpSpPr>
                <a:xfrm rot="10800000">
                  <a:off x="2404334" y="2847359"/>
                  <a:ext cx="248538" cy="246201"/>
                  <a:chOff x="8695960" y="974725"/>
                  <a:chExt cx="248538" cy="246201"/>
                </a:xfrm>
              </p:grpSpPr>
              <p:sp>
                <p:nvSpPr>
                  <p:cNvPr id="90" name="Dreieck 89">
                    <a:extLst>
                      <a:ext uri="{FF2B5EF4-FFF2-40B4-BE49-F238E27FC236}">
                        <a16:creationId xmlns:a16="http://schemas.microsoft.com/office/drawing/2014/main" id="{9CE97D4E-EA2E-3E4A-89EA-47D44EB52C3F}"/>
                      </a:ext>
                    </a:extLst>
                  </p:cNvPr>
                  <p:cNvSpPr/>
                  <p:nvPr/>
                </p:nvSpPr>
                <p:spPr>
                  <a:xfrm>
                    <a:off x="8695960" y="1051038"/>
                    <a:ext cx="248538" cy="16988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508489FB-F402-2547-80DC-D6831A40607F}"/>
                      </a:ext>
                    </a:extLst>
                  </p:cNvPr>
                  <p:cNvSpPr/>
                  <p:nvPr/>
                </p:nvSpPr>
                <p:spPr>
                  <a:xfrm>
                    <a:off x="8777856" y="974725"/>
                    <a:ext cx="83569" cy="76313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cxnSp>
              <p:nvCxnSpPr>
                <p:cNvPr id="92" name="Gewinkelte Verbindung 91">
                  <a:extLst>
                    <a:ext uri="{FF2B5EF4-FFF2-40B4-BE49-F238E27FC236}">
                      <a16:creationId xmlns:a16="http://schemas.microsoft.com/office/drawing/2014/main" id="{66E01F4F-0D9D-994A-AF77-9F2201094F33}"/>
                    </a:ext>
                  </a:extLst>
                </p:cNvPr>
                <p:cNvCxnSpPr>
                  <a:cxnSpLocks/>
                  <a:endCxn id="91" idx="0"/>
                </p:cNvCxnSpPr>
                <p:nvPr/>
              </p:nvCxnSpPr>
              <p:spPr>
                <a:xfrm flipV="1">
                  <a:off x="1804610" y="3093560"/>
                  <a:ext cx="724581" cy="475855"/>
                </a:xfrm>
                <a:prstGeom prst="bentConnector2">
                  <a:avLst/>
                </a:prstGeom>
                <a:ln w="38100">
                  <a:head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Gerade Verbindung 92">
                  <a:extLst>
                    <a:ext uri="{FF2B5EF4-FFF2-40B4-BE49-F238E27FC236}">
                      <a16:creationId xmlns:a16="http://schemas.microsoft.com/office/drawing/2014/main" id="{365CD299-CB77-4A4C-A55E-76E31EF51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4609" y="2371506"/>
                  <a:ext cx="1092121" cy="9899"/>
                </a:xfrm>
                <a:prstGeom prst="line">
                  <a:avLst/>
                </a:prstGeom>
                <a:ln w="38100">
                  <a:headEnd type="triangle" w="lg" len="med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Gerade Verbindung 93">
                  <a:extLst>
                    <a:ext uri="{FF2B5EF4-FFF2-40B4-BE49-F238E27FC236}">
                      <a16:creationId xmlns:a16="http://schemas.microsoft.com/office/drawing/2014/main" id="{C8B79EAB-5D01-C34E-BEB8-478320E64AE8}"/>
                    </a:ext>
                  </a:extLst>
                </p:cNvPr>
                <p:cNvCxnSpPr>
                  <a:cxnSpLocks/>
                  <a:endCxn id="90" idx="3"/>
                </p:cNvCxnSpPr>
                <p:nvPr/>
              </p:nvCxnSpPr>
              <p:spPr>
                <a:xfrm>
                  <a:off x="2528603" y="2381405"/>
                  <a:ext cx="0" cy="46595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63BD8346-5723-FB48-8401-3413641E7300}"/>
                </a:ext>
              </a:extLst>
            </p:cNvPr>
            <p:cNvSpPr txBox="1"/>
            <p:nvPr/>
          </p:nvSpPr>
          <p:spPr>
            <a:xfrm>
              <a:off x="4937656" y="2211684"/>
              <a:ext cx="779701" cy="729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/>
                <a:t>Out1</a:t>
              </a:r>
              <a:endParaRPr lang="de-DE" sz="1625" dirty="0"/>
            </a:p>
            <a:p>
              <a:r>
                <a:rPr lang="de-DE" sz="1625" dirty="0"/>
                <a:t>(„+“ )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2437530B-4D43-CA4D-9AC1-18696F242E4D}"/>
                </a:ext>
              </a:extLst>
            </p:cNvPr>
            <p:cNvSpPr txBox="1"/>
            <p:nvPr/>
          </p:nvSpPr>
          <p:spPr>
            <a:xfrm>
              <a:off x="5759759" y="2214502"/>
              <a:ext cx="787593" cy="729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dirty="0"/>
                <a:t>Out2</a:t>
              </a:r>
            </a:p>
            <a:p>
              <a:r>
                <a:rPr lang="de-DE" sz="1625" dirty="0"/>
                <a:t> („-“ )</a:t>
              </a:r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FABC90A5-5DFF-FE42-968C-F4F0E3F755C2}"/>
                </a:ext>
              </a:extLst>
            </p:cNvPr>
            <p:cNvSpPr txBox="1"/>
            <p:nvPr/>
          </p:nvSpPr>
          <p:spPr>
            <a:xfrm>
              <a:off x="2693321" y="2148949"/>
              <a:ext cx="556761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dirty="0"/>
                <a:t>In1</a:t>
              </a:r>
              <a:endParaRPr lang="de-DE" sz="1463" dirty="0"/>
            </a:p>
          </p:txBody>
        </p:sp>
        <p:sp>
          <p:nvSpPr>
            <p:cNvPr id="102" name="Textfeld 101">
              <a:extLst>
                <a:ext uri="{FF2B5EF4-FFF2-40B4-BE49-F238E27FC236}">
                  <a16:creationId xmlns:a16="http://schemas.microsoft.com/office/drawing/2014/main" id="{7B898437-EA60-0B49-ACFF-4D76A8B77580}"/>
                </a:ext>
              </a:extLst>
            </p:cNvPr>
            <p:cNvSpPr txBox="1"/>
            <p:nvPr/>
          </p:nvSpPr>
          <p:spPr>
            <a:xfrm>
              <a:off x="8116178" y="2144755"/>
              <a:ext cx="556761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dirty="0"/>
                <a:t>In2</a:t>
              </a:r>
              <a:endParaRPr lang="de-DE" sz="1463" dirty="0"/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B5A59CA1-A2C2-454E-973C-FFB53380B68B}"/>
                </a:ext>
              </a:extLst>
            </p:cNvPr>
            <p:cNvSpPr txBox="1"/>
            <p:nvPr/>
          </p:nvSpPr>
          <p:spPr>
            <a:xfrm>
              <a:off x="2688640" y="4137548"/>
              <a:ext cx="836916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dirty="0"/>
                <a:t>Sense</a:t>
              </a: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B5843232-F52C-3A48-81D1-9BA2EF9F108C}"/>
                </a:ext>
              </a:extLst>
            </p:cNvPr>
            <p:cNvSpPr txBox="1"/>
            <p:nvPr/>
          </p:nvSpPr>
          <p:spPr>
            <a:xfrm>
              <a:off x="5893741" y="4797624"/>
              <a:ext cx="1055910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dirty="0"/>
                <a:t>R-Sense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1E510107-0874-5D43-8F22-932141CE16E4}"/>
                </a:ext>
              </a:extLst>
            </p:cNvPr>
            <p:cNvSpPr txBox="1"/>
            <p:nvPr/>
          </p:nvSpPr>
          <p:spPr>
            <a:xfrm>
              <a:off x="5320432" y="5682024"/>
              <a:ext cx="809295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GND</a:t>
              </a:r>
              <a:endParaRPr lang="de-DE" sz="1463" dirty="0"/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CEA96C08-198D-C345-B3A6-93C72FF82AF0}"/>
                </a:ext>
              </a:extLst>
            </p:cNvPr>
            <p:cNvSpPr txBox="1"/>
            <p:nvPr/>
          </p:nvSpPr>
          <p:spPr>
            <a:xfrm>
              <a:off x="5392946" y="823527"/>
              <a:ext cx="543108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VS</a:t>
              </a:r>
              <a:endParaRPr lang="de-DE" sz="1463" dirty="0"/>
            </a:p>
          </p:txBody>
        </p:sp>
        <p:sp>
          <p:nvSpPr>
            <p:cNvPr id="107" name="Textfeld 106">
              <a:extLst>
                <a:ext uri="{FF2B5EF4-FFF2-40B4-BE49-F238E27FC236}">
                  <a16:creationId xmlns:a16="http://schemas.microsoft.com/office/drawing/2014/main" id="{6FF1BA90-09B6-2D45-BCA3-3E8F0A014159}"/>
                </a:ext>
              </a:extLst>
            </p:cNvPr>
            <p:cNvSpPr txBox="1"/>
            <p:nvPr/>
          </p:nvSpPr>
          <p:spPr>
            <a:xfrm>
              <a:off x="1043353" y="575462"/>
              <a:ext cx="3595131" cy="421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25" dirty="0"/>
                <a:t>H-Bridge Signal </a:t>
              </a:r>
              <a:r>
                <a:rPr lang="de-DE" sz="1625" dirty="0" err="1"/>
                <a:t>Convention</a:t>
              </a:r>
              <a:endParaRPr lang="de-DE" sz="1625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87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5B307685-A8E3-C649-AAAA-B22385B15DEA}"/>
              </a:ext>
            </a:extLst>
          </p:cNvPr>
          <p:cNvGrpSpPr/>
          <p:nvPr/>
        </p:nvGrpSpPr>
        <p:grpSpPr>
          <a:xfrm>
            <a:off x="563618" y="1729651"/>
            <a:ext cx="8812924" cy="2976949"/>
            <a:chOff x="693684" y="1337493"/>
            <a:chExt cx="10846676" cy="3663937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693684" y="1337493"/>
              <a:ext cx="10846676" cy="3663937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EC8C9390-1A68-6749-B6C2-EAC61243BE3C}"/>
                </a:ext>
              </a:extLst>
            </p:cNvPr>
            <p:cNvCxnSpPr>
              <a:cxnSpLocks/>
            </p:cNvCxnSpPr>
            <p:nvPr/>
          </p:nvCxnSpPr>
          <p:spPr>
            <a:xfrm>
              <a:off x="2843188" y="3712779"/>
              <a:ext cx="5670191" cy="0"/>
            </a:xfrm>
            <a:prstGeom prst="straightConnector1">
              <a:avLst/>
            </a:prstGeom>
            <a:ln w="88900" cap="flat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7E1C81E7-565C-6049-84C2-3F31C4D65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4079" y="2557955"/>
              <a:ext cx="1939300" cy="1154824"/>
            </a:xfrm>
            <a:prstGeom prst="straightConnector1">
              <a:avLst/>
            </a:prstGeom>
            <a:ln w="88900" cap="flat"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FDC6366-2739-7545-BF38-ABFEA880E128}"/>
                </a:ext>
              </a:extLst>
            </p:cNvPr>
            <p:cNvCxnSpPr/>
            <p:nvPr/>
          </p:nvCxnSpPr>
          <p:spPr>
            <a:xfrm>
              <a:off x="2301766" y="3429000"/>
              <a:ext cx="1261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BF9BDCAE-1141-E440-8DDB-CE0CAAA4926B}"/>
                </a:ext>
              </a:extLst>
            </p:cNvPr>
            <p:cNvCxnSpPr>
              <a:cxnSpLocks/>
            </p:cNvCxnSpPr>
            <p:nvPr/>
          </p:nvCxnSpPr>
          <p:spPr>
            <a:xfrm>
              <a:off x="2141054" y="4134797"/>
              <a:ext cx="5345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4FCFB7ED-8D18-D847-A0C3-9FD3BC28E5F5}"/>
                </a:ext>
              </a:extLst>
            </p:cNvPr>
            <p:cNvCxnSpPr>
              <a:cxnSpLocks/>
            </p:cNvCxnSpPr>
            <p:nvPr/>
          </p:nvCxnSpPr>
          <p:spPr>
            <a:xfrm>
              <a:off x="8647385" y="4156842"/>
              <a:ext cx="49661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62A6AA5-DC86-2E4B-995A-C3DB2A0A0CFC}"/>
                </a:ext>
              </a:extLst>
            </p:cNvPr>
            <p:cNvCxnSpPr>
              <a:cxnSpLocks/>
            </p:cNvCxnSpPr>
            <p:nvPr/>
          </p:nvCxnSpPr>
          <p:spPr>
            <a:xfrm>
              <a:off x="8647384" y="2180897"/>
              <a:ext cx="49661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F6A22E74-0588-CB4A-82B4-0BD4F52B0F03}"/>
                </a:ext>
              </a:extLst>
            </p:cNvPr>
            <p:cNvSpPr txBox="1"/>
            <p:nvPr/>
          </p:nvSpPr>
          <p:spPr>
            <a:xfrm>
              <a:off x="2027078" y="4239237"/>
              <a:ext cx="801403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75" b="1" i="1" dirty="0" err="1"/>
                <a:t>Previous</a:t>
              </a:r>
              <a:r>
                <a:rPr lang="de-DE" sz="813" b="1" i="1" dirty="0"/>
                <a:t> </a:t>
              </a:r>
            </a:p>
            <a:p>
              <a:r>
                <a:rPr lang="de-DE" sz="975" b="1" i="1" dirty="0"/>
                <a:t>Block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73A763A8-48D4-AB4B-B492-71C3B07D4E82}"/>
                </a:ext>
              </a:extLst>
            </p:cNvPr>
            <p:cNvSpPr txBox="1"/>
            <p:nvPr/>
          </p:nvSpPr>
          <p:spPr>
            <a:xfrm>
              <a:off x="8895690" y="4239236"/>
              <a:ext cx="568598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75" b="1" i="1" dirty="0"/>
                <a:t>Next</a:t>
              </a:r>
              <a:r>
                <a:rPr lang="de-DE" sz="813" b="1" i="1" dirty="0"/>
                <a:t> </a:t>
              </a:r>
            </a:p>
            <a:p>
              <a:r>
                <a:rPr lang="de-DE" sz="975" b="1" i="1" dirty="0"/>
                <a:t>Block</a:t>
              </a:r>
              <a:endParaRPr lang="de-DE" sz="813" b="1" i="1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36A81AB-4766-BD44-8F80-CCEED3AFC594}"/>
                </a:ext>
              </a:extLst>
            </p:cNvPr>
            <p:cNvSpPr txBox="1"/>
            <p:nvPr/>
          </p:nvSpPr>
          <p:spPr>
            <a:xfrm>
              <a:off x="8895690" y="1636839"/>
              <a:ext cx="568598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75" b="1" i="1" dirty="0"/>
                <a:t>Next</a:t>
              </a:r>
              <a:r>
                <a:rPr lang="de-DE" sz="813" b="1" i="1" dirty="0"/>
                <a:t> </a:t>
              </a:r>
            </a:p>
            <a:p>
              <a:r>
                <a:rPr lang="de-DE" sz="975" b="1" i="1" dirty="0"/>
                <a:t>Block</a:t>
              </a:r>
              <a:endParaRPr lang="de-DE" sz="813" b="1" i="1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018B855-5EAB-0042-A69F-E89C3F01898E}"/>
                </a:ext>
              </a:extLst>
            </p:cNvPr>
            <p:cNvSpPr txBox="1"/>
            <p:nvPr/>
          </p:nvSpPr>
          <p:spPr>
            <a:xfrm>
              <a:off x="2301767" y="2753644"/>
              <a:ext cx="1467457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75" b="1" i="1" dirty="0" err="1"/>
                <a:t>Moving</a:t>
              </a:r>
              <a:r>
                <a:rPr lang="de-DE" sz="813" b="1" i="1" dirty="0"/>
                <a:t> </a:t>
              </a:r>
            </a:p>
            <a:p>
              <a:r>
                <a:rPr lang="de-DE" sz="975" b="1" i="1" dirty="0" err="1"/>
                <a:t>Direction</a:t>
              </a:r>
              <a:endParaRPr lang="de-DE" sz="813" b="1" i="1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F0FF3020-85F5-DF4D-8A86-BDA14F1244B0}"/>
                </a:ext>
              </a:extLst>
            </p:cNvPr>
            <p:cNvSpPr txBox="1"/>
            <p:nvPr/>
          </p:nvSpPr>
          <p:spPr>
            <a:xfrm>
              <a:off x="5830542" y="3926009"/>
              <a:ext cx="781674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75" b="1" i="1" dirty="0"/>
                <a:t>Optional</a:t>
              </a:r>
              <a:endParaRPr lang="de-DE" sz="813" b="1" i="1" dirty="0"/>
            </a:p>
            <a:p>
              <a:r>
                <a:rPr lang="de-DE" sz="975" b="1" i="1" dirty="0" err="1"/>
                <a:t>Turnout</a:t>
              </a:r>
              <a:endParaRPr lang="de-DE" sz="813" b="1" i="1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52F7C4-4CD7-D94C-9E1C-44F4CD7595F0}"/>
                </a:ext>
              </a:extLst>
            </p:cNvPr>
            <p:cNvSpPr txBox="1"/>
            <p:nvPr/>
          </p:nvSpPr>
          <p:spPr>
            <a:xfrm>
              <a:off x="831622" y="1447392"/>
              <a:ext cx="2004020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Block Element</a:t>
              </a:r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BD05E3A0-639D-D043-8090-3457946C2210}"/>
                </a:ext>
              </a:extLst>
            </p:cNvPr>
            <p:cNvGrpSpPr/>
            <p:nvPr/>
          </p:nvGrpSpPr>
          <p:grpSpPr>
            <a:xfrm>
              <a:off x="3035494" y="3868636"/>
              <a:ext cx="615948" cy="430686"/>
              <a:chOff x="3819335" y="5535395"/>
              <a:chExt cx="615948" cy="430686"/>
            </a:xfrm>
          </p:grpSpPr>
          <p:grpSp>
            <p:nvGrpSpPr>
              <p:cNvPr id="30" name="Gruppieren 29">
                <a:extLst>
                  <a:ext uri="{FF2B5EF4-FFF2-40B4-BE49-F238E27FC236}">
                    <a16:creationId xmlns:a16="http://schemas.microsoft.com/office/drawing/2014/main" id="{8CDDA030-F184-824F-994C-A49773B85003}"/>
                  </a:ext>
                </a:extLst>
              </p:cNvPr>
              <p:cNvGrpSpPr/>
              <p:nvPr/>
            </p:nvGrpSpPr>
            <p:grpSpPr>
              <a:xfrm rot="5400000">
                <a:off x="4053658" y="5415866"/>
                <a:ext cx="110360" cy="349418"/>
                <a:chOff x="5186854" y="5738648"/>
                <a:chExt cx="110360" cy="349418"/>
              </a:xfrm>
            </p:grpSpPr>
            <p:sp>
              <p:nvSpPr>
                <p:cNvPr id="28" name="Abgerundetes Rechteck 27">
                  <a:extLst>
                    <a:ext uri="{FF2B5EF4-FFF2-40B4-BE49-F238E27FC236}">
                      <a16:creationId xmlns:a16="http://schemas.microsoft.com/office/drawing/2014/main" id="{7880B7DE-BE94-AE46-ADBF-9DAD710D17F9}"/>
                    </a:ext>
                  </a:extLst>
                </p:cNvPr>
                <p:cNvSpPr/>
                <p:nvPr/>
              </p:nvSpPr>
              <p:spPr>
                <a:xfrm>
                  <a:off x="5186855" y="5738648"/>
                  <a:ext cx="110359" cy="349418"/>
                </a:xfrm>
                <a:prstGeom prst="roundRect">
                  <a:avLst>
                    <a:gd name="adj" fmla="val 4831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D5434DE-76A2-7A44-932F-E27D971DA998}"/>
                    </a:ext>
                  </a:extLst>
                </p:cNvPr>
                <p:cNvSpPr/>
                <p:nvPr/>
              </p:nvSpPr>
              <p:spPr>
                <a:xfrm>
                  <a:off x="5186854" y="5738648"/>
                  <a:ext cx="110359" cy="11287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</p:grp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FF94F789-052F-9F49-871D-EF97A358993F}"/>
                  </a:ext>
                </a:extLst>
              </p:cNvPr>
              <p:cNvSpPr txBox="1"/>
              <p:nvPr/>
            </p:nvSpPr>
            <p:spPr>
              <a:xfrm>
                <a:off x="3819335" y="5667775"/>
                <a:ext cx="615948" cy="298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75" b="1" i="1" dirty="0"/>
                  <a:t>Signal</a:t>
                </a:r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1FEEDADB-578A-E94A-9E8A-386B3F65B6BE}"/>
                </a:ext>
              </a:extLst>
            </p:cNvPr>
            <p:cNvGrpSpPr/>
            <p:nvPr/>
          </p:nvGrpSpPr>
          <p:grpSpPr>
            <a:xfrm>
              <a:off x="7955983" y="3194346"/>
              <a:ext cx="615948" cy="362787"/>
              <a:chOff x="7021165" y="5494448"/>
              <a:chExt cx="615948" cy="362787"/>
            </a:xfrm>
          </p:grpSpPr>
          <p:grpSp>
            <p:nvGrpSpPr>
              <p:cNvPr id="35" name="Gruppieren 34">
                <a:extLst>
                  <a:ext uri="{FF2B5EF4-FFF2-40B4-BE49-F238E27FC236}">
                    <a16:creationId xmlns:a16="http://schemas.microsoft.com/office/drawing/2014/main" id="{B0BB9A18-220C-0E4E-8761-39855574B54C}"/>
                  </a:ext>
                </a:extLst>
              </p:cNvPr>
              <p:cNvGrpSpPr/>
              <p:nvPr/>
            </p:nvGrpSpPr>
            <p:grpSpPr>
              <a:xfrm rot="16200000">
                <a:off x="7249509" y="5627346"/>
                <a:ext cx="110360" cy="349418"/>
                <a:chOff x="5186854" y="5738648"/>
                <a:chExt cx="110360" cy="349418"/>
              </a:xfrm>
            </p:grpSpPr>
            <p:sp>
              <p:nvSpPr>
                <p:cNvPr id="37" name="Abgerundetes Rechteck 36">
                  <a:extLst>
                    <a:ext uri="{FF2B5EF4-FFF2-40B4-BE49-F238E27FC236}">
                      <a16:creationId xmlns:a16="http://schemas.microsoft.com/office/drawing/2014/main" id="{A5B86797-6EC5-D242-91B9-810C9AD2DA18}"/>
                    </a:ext>
                  </a:extLst>
                </p:cNvPr>
                <p:cNvSpPr/>
                <p:nvPr/>
              </p:nvSpPr>
              <p:spPr>
                <a:xfrm>
                  <a:off x="5186855" y="5738648"/>
                  <a:ext cx="110359" cy="349418"/>
                </a:xfrm>
                <a:prstGeom prst="roundRect">
                  <a:avLst>
                    <a:gd name="adj" fmla="val 48314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99F84A4-9456-1540-96D8-F11207C1F8BA}"/>
                    </a:ext>
                  </a:extLst>
                </p:cNvPr>
                <p:cNvSpPr/>
                <p:nvPr/>
              </p:nvSpPr>
              <p:spPr>
                <a:xfrm>
                  <a:off x="5186854" y="5738648"/>
                  <a:ext cx="110359" cy="11287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</p:grp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1158C282-59FD-7040-9EA9-FF40CB9F8559}"/>
                  </a:ext>
                </a:extLst>
              </p:cNvPr>
              <p:cNvSpPr txBox="1"/>
              <p:nvPr/>
            </p:nvSpPr>
            <p:spPr>
              <a:xfrm>
                <a:off x="7021165" y="5494448"/>
                <a:ext cx="615948" cy="298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75" b="1" i="1" dirty="0"/>
                  <a:t>Signal</a:t>
                </a:r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DEEE553F-D343-884E-8047-73AD813B2977}"/>
                </a:ext>
              </a:extLst>
            </p:cNvPr>
            <p:cNvGrpSpPr/>
            <p:nvPr/>
          </p:nvGrpSpPr>
          <p:grpSpPr>
            <a:xfrm rot="14296891">
              <a:off x="7929542" y="2504330"/>
              <a:ext cx="113218" cy="349418"/>
              <a:chOff x="5092976" y="5680625"/>
              <a:chExt cx="113218" cy="349418"/>
            </a:xfrm>
          </p:grpSpPr>
          <p:sp>
            <p:nvSpPr>
              <p:cNvPr id="46" name="Abgerundetes Rechteck 45">
                <a:extLst>
                  <a:ext uri="{FF2B5EF4-FFF2-40B4-BE49-F238E27FC236}">
                    <a16:creationId xmlns:a16="http://schemas.microsoft.com/office/drawing/2014/main" id="{60E91983-FB49-8344-8954-81D29918A2BF}"/>
                  </a:ext>
                </a:extLst>
              </p:cNvPr>
              <p:cNvSpPr/>
              <p:nvPr/>
            </p:nvSpPr>
            <p:spPr>
              <a:xfrm>
                <a:off x="5092976" y="5680625"/>
                <a:ext cx="110359" cy="349418"/>
              </a:xfrm>
              <a:prstGeom prst="roundRect">
                <a:avLst>
                  <a:gd name="adj" fmla="val 4831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76ADD25-6F52-5741-9916-E3FCAD7323CF}"/>
                  </a:ext>
                </a:extLst>
              </p:cNvPr>
              <p:cNvSpPr/>
              <p:nvPr/>
            </p:nvSpPr>
            <p:spPr>
              <a:xfrm>
                <a:off x="5095835" y="5689962"/>
                <a:ext cx="110359" cy="112877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</p:grp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E4F913C-09D8-A74A-9B50-E76C0DF0925B}"/>
                </a:ext>
              </a:extLst>
            </p:cNvPr>
            <p:cNvSpPr txBox="1"/>
            <p:nvPr/>
          </p:nvSpPr>
          <p:spPr>
            <a:xfrm>
              <a:off x="7574906" y="2214971"/>
              <a:ext cx="615948" cy="298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75" b="1" i="1" dirty="0"/>
                <a:t>Signal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3316D863-CA81-7D4D-BF82-4DE3C58CC341}"/>
                </a:ext>
              </a:extLst>
            </p:cNvPr>
            <p:cNvSpPr txBox="1"/>
            <p:nvPr/>
          </p:nvSpPr>
          <p:spPr>
            <a:xfrm>
              <a:off x="1551632" y="3851072"/>
              <a:ext cx="475870" cy="606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600" b="1" dirty="0"/>
                <a:t>A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FADED70-433D-6B40-AFDE-839F7D38812C}"/>
                </a:ext>
              </a:extLst>
            </p:cNvPr>
            <p:cNvSpPr txBox="1"/>
            <p:nvPr/>
          </p:nvSpPr>
          <p:spPr>
            <a:xfrm>
              <a:off x="9446309" y="1922583"/>
              <a:ext cx="579006" cy="606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 b="1" dirty="0"/>
                <a:t>B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44CB129A-9F41-9841-A5E9-54F1AA60046A}"/>
                </a:ext>
              </a:extLst>
            </p:cNvPr>
            <p:cNvSpPr txBox="1"/>
            <p:nvPr/>
          </p:nvSpPr>
          <p:spPr>
            <a:xfrm>
              <a:off x="9446308" y="3842410"/>
              <a:ext cx="579006" cy="606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600" b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32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C53BD46-A41F-0145-A312-D3B60A2BCBF6}"/>
              </a:ext>
            </a:extLst>
          </p:cNvPr>
          <p:cNvGrpSpPr/>
          <p:nvPr/>
        </p:nvGrpSpPr>
        <p:grpSpPr>
          <a:xfrm>
            <a:off x="401484" y="905403"/>
            <a:ext cx="8812924" cy="4920728"/>
            <a:chOff x="401484" y="905403"/>
            <a:chExt cx="8812924" cy="492072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DDC8E1F9-49C8-CC47-AE8E-4E812A9FC65C}"/>
                </a:ext>
              </a:extLst>
            </p:cNvPr>
            <p:cNvGrpSpPr/>
            <p:nvPr/>
          </p:nvGrpSpPr>
          <p:grpSpPr>
            <a:xfrm>
              <a:off x="401484" y="905403"/>
              <a:ext cx="8812924" cy="4920728"/>
              <a:chOff x="401484" y="905403"/>
              <a:chExt cx="8812924" cy="4920728"/>
            </a:xfrm>
          </p:grpSpPr>
          <p:sp>
            <p:nvSpPr>
              <p:cNvPr id="78" name="Abgerundetes Rechteck 77">
                <a:extLst>
                  <a:ext uri="{FF2B5EF4-FFF2-40B4-BE49-F238E27FC236}">
                    <a16:creationId xmlns:a16="http://schemas.microsoft.com/office/drawing/2014/main" id="{4CC6E950-2940-614E-AF8D-BBE6C92BA5DD}"/>
                  </a:ext>
                </a:extLst>
              </p:cNvPr>
              <p:cNvSpPr/>
              <p:nvPr/>
            </p:nvSpPr>
            <p:spPr>
              <a:xfrm>
                <a:off x="401484" y="905403"/>
                <a:ext cx="8812924" cy="4920728"/>
              </a:xfrm>
              <a:prstGeom prst="roundRect">
                <a:avLst>
                  <a:gd name="adj" fmla="val 24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3852F7C4-4CD7-D94C-9E1C-44F4CD7595F0}"/>
                  </a:ext>
                </a:extLst>
              </p:cNvPr>
              <p:cNvSpPr txBox="1"/>
              <p:nvPr/>
            </p:nvSpPr>
            <p:spPr>
              <a:xfrm>
                <a:off x="443361" y="905403"/>
                <a:ext cx="82516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dirty="0"/>
                  <a:t>Blocks</a:t>
                </a:r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1FDC6366-2739-7545-BF38-ABFEA880E128}"/>
                  </a:ext>
                </a:extLst>
              </p:cNvPr>
              <p:cNvCxnSpPr/>
              <p:nvPr/>
            </p:nvCxnSpPr>
            <p:spPr>
              <a:xfrm>
                <a:off x="1366579" y="1684587"/>
                <a:ext cx="10247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3316D863-CA81-7D4D-BF82-4DE3C58CC341}"/>
                  </a:ext>
                </a:extLst>
              </p:cNvPr>
              <p:cNvSpPr txBox="1"/>
              <p:nvPr/>
            </p:nvSpPr>
            <p:spPr>
              <a:xfrm>
                <a:off x="926095" y="2087678"/>
                <a:ext cx="3866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600" b="1" dirty="0"/>
                  <a:t>A</a:t>
                </a: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6FADED70-433D-6B40-AFDE-839F7D38812C}"/>
                  </a:ext>
                </a:extLst>
              </p:cNvPr>
              <p:cNvSpPr txBox="1"/>
              <p:nvPr/>
            </p:nvSpPr>
            <p:spPr>
              <a:xfrm>
                <a:off x="8224080" y="2087677"/>
                <a:ext cx="47044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B</a:t>
                </a:r>
              </a:p>
            </p:txBody>
          </p:sp>
          <p:cxnSp>
            <p:nvCxnSpPr>
              <p:cNvPr id="3" name="Gerade Verbindung mit Pfeil 2">
                <a:extLst>
                  <a:ext uri="{FF2B5EF4-FFF2-40B4-BE49-F238E27FC236}">
                    <a16:creationId xmlns:a16="http://schemas.microsoft.com/office/drawing/2014/main" id="{EC8C9390-1A68-6749-B6C2-EAC61243B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6484" y="1915157"/>
                <a:ext cx="2000974" cy="0"/>
              </a:xfrm>
              <a:prstGeom prst="straightConnector1">
                <a:avLst/>
              </a:prstGeom>
              <a:ln w="88900" cap="flat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pieren 31">
                <a:extLst>
                  <a:ext uri="{FF2B5EF4-FFF2-40B4-BE49-F238E27FC236}">
                    <a16:creationId xmlns:a16="http://schemas.microsoft.com/office/drawing/2014/main" id="{BD05E3A0-639D-D043-8090-3457946C2210}"/>
                  </a:ext>
                </a:extLst>
              </p:cNvPr>
              <p:cNvGrpSpPr/>
              <p:nvPr/>
            </p:nvGrpSpPr>
            <p:grpSpPr>
              <a:xfrm>
                <a:off x="2436141" y="2047057"/>
                <a:ext cx="561372" cy="499973"/>
                <a:chOff x="3819335" y="5535395"/>
                <a:chExt cx="690920" cy="615351"/>
              </a:xfrm>
            </p:grpSpPr>
            <p:grpSp>
              <p:nvGrpSpPr>
                <p:cNvPr id="30" name="Gruppieren 29">
                  <a:extLst>
                    <a:ext uri="{FF2B5EF4-FFF2-40B4-BE49-F238E27FC236}">
                      <a16:creationId xmlns:a16="http://schemas.microsoft.com/office/drawing/2014/main" id="{8CDDA030-F184-824F-994C-A49773B85003}"/>
                    </a:ext>
                  </a:extLst>
                </p:cNvPr>
                <p:cNvGrpSpPr/>
                <p:nvPr/>
              </p:nvGrpSpPr>
              <p:grpSpPr>
                <a:xfrm rot="5400000">
                  <a:off x="4110097" y="5472306"/>
                  <a:ext cx="110362" cy="236540"/>
                  <a:chOff x="5186854" y="5738647"/>
                  <a:chExt cx="110362" cy="236540"/>
                </a:xfrm>
              </p:grpSpPr>
              <p:sp>
                <p:nvSpPr>
                  <p:cNvPr id="28" name="Abgerundetes Rechteck 27">
                    <a:extLst>
                      <a:ext uri="{FF2B5EF4-FFF2-40B4-BE49-F238E27FC236}">
                        <a16:creationId xmlns:a16="http://schemas.microsoft.com/office/drawing/2014/main" id="{7880B7DE-BE94-AE46-ADBF-9DAD710D17F9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7"/>
                    <a:ext cx="110362" cy="236540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D5434DE-76A2-7A44-932F-E27D971DA998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FF94F789-052F-9F49-871D-EF97A358993F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90920" cy="482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 err="1"/>
                    <a:t>Distant</a:t>
                  </a:r>
                  <a:endParaRPr lang="de-DE" sz="975" b="1" i="1" dirty="0"/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grpSp>
            <p:nvGrpSpPr>
              <p:cNvPr id="39" name="Gruppieren 38">
                <a:extLst>
                  <a:ext uri="{FF2B5EF4-FFF2-40B4-BE49-F238E27FC236}">
                    <a16:creationId xmlns:a16="http://schemas.microsoft.com/office/drawing/2014/main" id="{9891A95B-FD91-8947-BD03-4BA5ACD537FD}"/>
                  </a:ext>
                </a:extLst>
              </p:cNvPr>
              <p:cNvGrpSpPr/>
              <p:nvPr/>
            </p:nvGrpSpPr>
            <p:grpSpPr>
              <a:xfrm>
                <a:off x="3327394" y="2047416"/>
                <a:ext cx="500458" cy="499974"/>
                <a:chOff x="3819335" y="5535395"/>
                <a:chExt cx="615948" cy="615353"/>
              </a:xfrm>
            </p:grpSpPr>
            <p:grpSp>
              <p:nvGrpSpPr>
                <p:cNvPr id="40" name="Gruppieren 39">
                  <a:extLst>
                    <a:ext uri="{FF2B5EF4-FFF2-40B4-BE49-F238E27FC236}">
                      <a16:creationId xmlns:a16="http://schemas.microsoft.com/office/drawing/2014/main" id="{24444D12-9969-B345-A6C1-DE300187CCBC}"/>
                    </a:ext>
                  </a:extLst>
                </p:cNvPr>
                <p:cNvGrpSpPr/>
                <p:nvPr/>
              </p:nvGrpSpPr>
              <p:grpSpPr>
                <a:xfrm rot="5400000">
                  <a:off x="4053658" y="5415866"/>
                  <a:ext cx="110360" cy="349418"/>
                  <a:chOff x="5186854" y="5738648"/>
                  <a:chExt cx="110360" cy="349418"/>
                </a:xfrm>
              </p:grpSpPr>
              <p:sp>
                <p:nvSpPr>
                  <p:cNvPr id="43" name="Abgerundetes Rechteck 42">
                    <a:extLst>
                      <a:ext uri="{FF2B5EF4-FFF2-40B4-BE49-F238E27FC236}">
                        <a16:creationId xmlns:a16="http://schemas.microsoft.com/office/drawing/2014/main" id="{0DDBBD0C-8E4E-2348-BE5E-BC3DA9C812E8}"/>
                      </a:ext>
                    </a:extLst>
                  </p:cNvPr>
                  <p:cNvSpPr/>
                  <p:nvPr/>
                </p:nvSpPr>
                <p:spPr>
                  <a:xfrm>
                    <a:off x="5186855" y="5738648"/>
                    <a:ext cx="110359" cy="349418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2DCA76C8-7C1E-F34C-B532-45B7A126F256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41" name="Textfeld 40">
                  <a:extLst>
                    <a:ext uri="{FF2B5EF4-FFF2-40B4-BE49-F238E27FC236}">
                      <a16:creationId xmlns:a16="http://schemas.microsoft.com/office/drawing/2014/main" id="{0BBBA258-CB74-114B-832D-2D5E1813D431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15948" cy="482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/>
                    <a:t>Main</a:t>
                  </a:r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E35C389-A4C0-EC4A-8E7E-AF003D7506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459" y="1915157"/>
                <a:ext cx="2000974" cy="0"/>
              </a:xfrm>
              <a:prstGeom prst="straightConnector1">
                <a:avLst/>
              </a:prstGeom>
              <a:ln w="88900" cap="flat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0" name="Gruppieren 79">
                <a:extLst>
                  <a:ext uri="{FF2B5EF4-FFF2-40B4-BE49-F238E27FC236}">
                    <a16:creationId xmlns:a16="http://schemas.microsoft.com/office/drawing/2014/main" id="{F1A8CE4E-3F2E-554F-92D7-BA3A8602DDDA}"/>
                  </a:ext>
                </a:extLst>
              </p:cNvPr>
              <p:cNvGrpSpPr/>
              <p:nvPr/>
            </p:nvGrpSpPr>
            <p:grpSpPr>
              <a:xfrm>
                <a:off x="4437116" y="2047057"/>
                <a:ext cx="561372" cy="499973"/>
                <a:chOff x="3819335" y="5535395"/>
                <a:chExt cx="690920" cy="615351"/>
              </a:xfrm>
            </p:grpSpPr>
            <p:grpSp>
              <p:nvGrpSpPr>
                <p:cNvPr id="86" name="Gruppieren 85">
                  <a:extLst>
                    <a:ext uri="{FF2B5EF4-FFF2-40B4-BE49-F238E27FC236}">
                      <a16:creationId xmlns:a16="http://schemas.microsoft.com/office/drawing/2014/main" id="{5BE7B64D-5D63-AC48-B81F-6C04ED545B46}"/>
                    </a:ext>
                  </a:extLst>
                </p:cNvPr>
                <p:cNvGrpSpPr/>
                <p:nvPr/>
              </p:nvGrpSpPr>
              <p:grpSpPr>
                <a:xfrm rot="5400000">
                  <a:off x="4110097" y="5472306"/>
                  <a:ext cx="110362" cy="236540"/>
                  <a:chOff x="5186854" y="5738647"/>
                  <a:chExt cx="110362" cy="236540"/>
                </a:xfrm>
              </p:grpSpPr>
              <p:sp>
                <p:nvSpPr>
                  <p:cNvPr id="88" name="Abgerundetes Rechteck 87">
                    <a:extLst>
                      <a:ext uri="{FF2B5EF4-FFF2-40B4-BE49-F238E27FC236}">
                        <a16:creationId xmlns:a16="http://schemas.microsoft.com/office/drawing/2014/main" id="{EE333C84-DEB2-D242-A6B1-03C531DF66C1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7"/>
                    <a:ext cx="110362" cy="236540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EE2D3660-AD23-424F-9A6C-0A5A64467A64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5FCBF593-D64C-0C41-A2DE-87608943A71A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90920" cy="482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 err="1"/>
                    <a:t>Distant</a:t>
                  </a:r>
                  <a:endParaRPr lang="de-DE" sz="975" b="1" i="1" dirty="0"/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24E7F2DF-953A-F246-8132-55B187EB2822}"/>
                  </a:ext>
                </a:extLst>
              </p:cNvPr>
              <p:cNvGrpSpPr/>
              <p:nvPr/>
            </p:nvGrpSpPr>
            <p:grpSpPr>
              <a:xfrm>
                <a:off x="5328369" y="2047416"/>
                <a:ext cx="500458" cy="499974"/>
                <a:chOff x="3819335" y="5535395"/>
                <a:chExt cx="615948" cy="615353"/>
              </a:xfrm>
            </p:grpSpPr>
            <p:grpSp>
              <p:nvGrpSpPr>
                <p:cNvPr id="82" name="Gruppieren 81">
                  <a:extLst>
                    <a:ext uri="{FF2B5EF4-FFF2-40B4-BE49-F238E27FC236}">
                      <a16:creationId xmlns:a16="http://schemas.microsoft.com/office/drawing/2014/main" id="{EF7A5D92-4956-E84F-AFF9-950DBA942741}"/>
                    </a:ext>
                  </a:extLst>
                </p:cNvPr>
                <p:cNvGrpSpPr/>
                <p:nvPr/>
              </p:nvGrpSpPr>
              <p:grpSpPr>
                <a:xfrm rot="5400000">
                  <a:off x="4053658" y="5415866"/>
                  <a:ext cx="110360" cy="349418"/>
                  <a:chOff x="5186854" y="5738648"/>
                  <a:chExt cx="110360" cy="349418"/>
                </a:xfrm>
              </p:grpSpPr>
              <p:sp>
                <p:nvSpPr>
                  <p:cNvPr id="84" name="Abgerundetes Rechteck 83">
                    <a:extLst>
                      <a:ext uri="{FF2B5EF4-FFF2-40B4-BE49-F238E27FC236}">
                        <a16:creationId xmlns:a16="http://schemas.microsoft.com/office/drawing/2014/main" id="{3A82889A-4E61-1845-8793-C3A377986F3D}"/>
                      </a:ext>
                    </a:extLst>
                  </p:cNvPr>
                  <p:cNvSpPr/>
                  <p:nvPr/>
                </p:nvSpPr>
                <p:spPr>
                  <a:xfrm>
                    <a:off x="5186855" y="5738648"/>
                    <a:ext cx="110359" cy="349418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3D383A45-AF3E-C346-B9F1-BEE674710874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83" name="Textfeld 82">
                  <a:extLst>
                    <a:ext uri="{FF2B5EF4-FFF2-40B4-BE49-F238E27FC236}">
                      <a16:creationId xmlns:a16="http://schemas.microsoft.com/office/drawing/2014/main" id="{7CB7243C-A0F7-4941-85B6-39A1B38D081A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15948" cy="482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/>
                    <a:t>Main</a:t>
                  </a:r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cxnSp>
            <p:nvCxnSpPr>
              <p:cNvPr id="91" name="Gerade Verbindung mit Pfeil 90">
                <a:extLst>
                  <a:ext uri="{FF2B5EF4-FFF2-40B4-BE49-F238E27FC236}">
                    <a16:creationId xmlns:a16="http://schemas.microsoft.com/office/drawing/2014/main" id="{822E60C1-4011-1A41-8C46-564FAB819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08433" y="1915157"/>
                <a:ext cx="2000974" cy="0"/>
              </a:xfrm>
              <a:prstGeom prst="straightConnector1">
                <a:avLst/>
              </a:prstGeom>
              <a:ln w="88900" cap="flat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uppieren 91">
                <a:extLst>
                  <a:ext uri="{FF2B5EF4-FFF2-40B4-BE49-F238E27FC236}">
                    <a16:creationId xmlns:a16="http://schemas.microsoft.com/office/drawing/2014/main" id="{0F992CCC-919D-464E-9A3D-61426B846444}"/>
                  </a:ext>
                </a:extLst>
              </p:cNvPr>
              <p:cNvGrpSpPr/>
              <p:nvPr/>
            </p:nvGrpSpPr>
            <p:grpSpPr>
              <a:xfrm>
                <a:off x="6438090" y="2047057"/>
                <a:ext cx="561372" cy="499973"/>
                <a:chOff x="3819335" y="5535395"/>
                <a:chExt cx="690920" cy="615351"/>
              </a:xfrm>
            </p:grpSpPr>
            <p:grpSp>
              <p:nvGrpSpPr>
                <p:cNvPr id="98" name="Gruppieren 97">
                  <a:extLst>
                    <a:ext uri="{FF2B5EF4-FFF2-40B4-BE49-F238E27FC236}">
                      <a16:creationId xmlns:a16="http://schemas.microsoft.com/office/drawing/2014/main" id="{D1020FF2-A91D-5E45-B486-ADABE355E390}"/>
                    </a:ext>
                  </a:extLst>
                </p:cNvPr>
                <p:cNvGrpSpPr/>
                <p:nvPr/>
              </p:nvGrpSpPr>
              <p:grpSpPr>
                <a:xfrm rot="5400000">
                  <a:off x="4110097" y="5472306"/>
                  <a:ext cx="110362" cy="236540"/>
                  <a:chOff x="5186854" y="5738647"/>
                  <a:chExt cx="110362" cy="236540"/>
                </a:xfrm>
              </p:grpSpPr>
              <p:sp>
                <p:nvSpPr>
                  <p:cNvPr id="100" name="Abgerundetes Rechteck 99">
                    <a:extLst>
                      <a:ext uri="{FF2B5EF4-FFF2-40B4-BE49-F238E27FC236}">
                        <a16:creationId xmlns:a16="http://schemas.microsoft.com/office/drawing/2014/main" id="{11B163CD-276D-D141-B368-3BA6CE84CEB4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7"/>
                    <a:ext cx="110362" cy="236540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C6FAAAE-C5AD-7146-8F73-2921903A51D8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99" name="Textfeld 98">
                  <a:extLst>
                    <a:ext uri="{FF2B5EF4-FFF2-40B4-BE49-F238E27FC236}">
                      <a16:creationId xmlns:a16="http://schemas.microsoft.com/office/drawing/2014/main" id="{151A2246-EB4E-2248-A620-646F27747DCE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90920" cy="482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 err="1"/>
                    <a:t>Distant</a:t>
                  </a:r>
                  <a:endParaRPr lang="de-DE" sz="975" b="1" i="1" dirty="0"/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192C1EA5-1B3E-6841-A8F0-5E4D9482FF91}"/>
                  </a:ext>
                </a:extLst>
              </p:cNvPr>
              <p:cNvGrpSpPr/>
              <p:nvPr/>
            </p:nvGrpSpPr>
            <p:grpSpPr>
              <a:xfrm>
                <a:off x="7329343" y="2047416"/>
                <a:ext cx="500458" cy="499974"/>
                <a:chOff x="3819335" y="5535395"/>
                <a:chExt cx="615948" cy="615353"/>
              </a:xfrm>
            </p:grpSpPr>
            <p:grpSp>
              <p:nvGrpSpPr>
                <p:cNvPr id="94" name="Gruppieren 93">
                  <a:extLst>
                    <a:ext uri="{FF2B5EF4-FFF2-40B4-BE49-F238E27FC236}">
                      <a16:creationId xmlns:a16="http://schemas.microsoft.com/office/drawing/2014/main" id="{DF239DC4-7448-0C4C-9139-0FF752546982}"/>
                    </a:ext>
                  </a:extLst>
                </p:cNvPr>
                <p:cNvGrpSpPr/>
                <p:nvPr/>
              </p:nvGrpSpPr>
              <p:grpSpPr>
                <a:xfrm rot="5400000">
                  <a:off x="4053658" y="5415866"/>
                  <a:ext cx="110360" cy="349418"/>
                  <a:chOff x="5186854" y="5738648"/>
                  <a:chExt cx="110360" cy="349418"/>
                </a:xfrm>
              </p:grpSpPr>
              <p:sp>
                <p:nvSpPr>
                  <p:cNvPr id="96" name="Abgerundetes Rechteck 95">
                    <a:extLst>
                      <a:ext uri="{FF2B5EF4-FFF2-40B4-BE49-F238E27FC236}">
                        <a16:creationId xmlns:a16="http://schemas.microsoft.com/office/drawing/2014/main" id="{80A83244-5855-FC4A-BD1A-D70FF01F6A67}"/>
                      </a:ext>
                    </a:extLst>
                  </p:cNvPr>
                  <p:cNvSpPr/>
                  <p:nvPr/>
                </p:nvSpPr>
                <p:spPr>
                  <a:xfrm>
                    <a:off x="5186855" y="5738648"/>
                    <a:ext cx="110359" cy="349418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B87F5C61-CF54-C24D-9919-A3623E29404C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  <p:sp>
              <p:nvSpPr>
                <p:cNvPr id="95" name="Textfeld 94">
                  <a:extLst>
                    <a:ext uri="{FF2B5EF4-FFF2-40B4-BE49-F238E27FC236}">
                      <a16:creationId xmlns:a16="http://schemas.microsoft.com/office/drawing/2014/main" id="{16C88710-7A21-A84D-9D79-363D7CD59C96}"/>
                    </a:ext>
                  </a:extLst>
                </p:cNvPr>
                <p:cNvSpPr txBox="1"/>
                <p:nvPr/>
              </p:nvSpPr>
              <p:spPr>
                <a:xfrm>
                  <a:off x="3819335" y="5667775"/>
                  <a:ext cx="615948" cy="4829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975" b="1" i="1" dirty="0"/>
                    <a:t>Main</a:t>
                  </a:r>
                </a:p>
                <a:p>
                  <a:r>
                    <a:rPr lang="de-DE" sz="975" b="1" i="1" dirty="0"/>
                    <a:t>Signal</a:t>
                  </a:r>
                </a:p>
              </p:txBody>
            </p:sp>
          </p:grpSp>
          <p:sp>
            <p:nvSpPr>
              <p:cNvPr id="4" name="Eckige Klammer links 3">
                <a:extLst>
                  <a:ext uri="{FF2B5EF4-FFF2-40B4-BE49-F238E27FC236}">
                    <a16:creationId xmlns:a16="http://schemas.microsoft.com/office/drawing/2014/main" id="{23A65F63-7B6D-7641-B3CD-107E93AEE487}"/>
                  </a:ext>
                </a:extLst>
              </p:cNvPr>
              <p:cNvSpPr/>
              <p:nvPr/>
            </p:nvSpPr>
            <p:spPr>
              <a:xfrm rot="16200000">
                <a:off x="3183105" y="2123651"/>
                <a:ext cx="45719" cy="1067825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244DBD1-8AFB-B945-840D-FDDB61DEE7B7}"/>
                  </a:ext>
                </a:extLst>
              </p:cNvPr>
              <p:cNvSpPr txBox="1"/>
              <p:nvPr/>
            </p:nvSpPr>
            <p:spPr>
              <a:xfrm>
                <a:off x="2588647" y="2665956"/>
                <a:ext cx="12346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sp>
            <p:nvSpPr>
              <p:cNvPr id="114" name="Eckige Klammer links 113">
                <a:extLst>
                  <a:ext uri="{FF2B5EF4-FFF2-40B4-BE49-F238E27FC236}">
                    <a16:creationId xmlns:a16="http://schemas.microsoft.com/office/drawing/2014/main" id="{3B397143-1E87-EB4E-A5A8-2786B317CDA9}"/>
                  </a:ext>
                </a:extLst>
              </p:cNvPr>
              <p:cNvSpPr/>
              <p:nvPr/>
            </p:nvSpPr>
            <p:spPr>
              <a:xfrm rot="16200000">
                <a:off x="5188652" y="2123651"/>
                <a:ext cx="45719" cy="1067825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7D9DCB96-188A-C244-9A30-5C063A6A46B2}"/>
                  </a:ext>
                </a:extLst>
              </p:cNvPr>
              <p:cNvSpPr txBox="1"/>
              <p:nvPr/>
            </p:nvSpPr>
            <p:spPr>
              <a:xfrm>
                <a:off x="4594194" y="2665956"/>
                <a:ext cx="12346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sp>
            <p:nvSpPr>
              <p:cNvPr id="116" name="Eckige Klammer links 115">
                <a:extLst>
                  <a:ext uri="{FF2B5EF4-FFF2-40B4-BE49-F238E27FC236}">
                    <a16:creationId xmlns:a16="http://schemas.microsoft.com/office/drawing/2014/main" id="{6D8CC07A-8A64-CB42-AD06-B69D6F8E60BC}"/>
                  </a:ext>
                </a:extLst>
              </p:cNvPr>
              <p:cNvSpPr/>
              <p:nvPr/>
            </p:nvSpPr>
            <p:spPr>
              <a:xfrm rot="16200000">
                <a:off x="7169232" y="2117998"/>
                <a:ext cx="45719" cy="1067825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Textfeld 116">
                <a:extLst>
                  <a:ext uri="{FF2B5EF4-FFF2-40B4-BE49-F238E27FC236}">
                    <a16:creationId xmlns:a16="http://schemas.microsoft.com/office/drawing/2014/main" id="{C7B7CE57-05E4-4640-8002-EAE742FCCDF5}"/>
                  </a:ext>
                </a:extLst>
              </p:cNvPr>
              <p:cNvSpPr txBox="1"/>
              <p:nvPr/>
            </p:nvSpPr>
            <p:spPr>
              <a:xfrm>
                <a:off x="6574774" y="2660303"/>
                <a:ext cx="12346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CE0DA54F-41CA-5B48-B6E0-247DD6F2A550}"/>
                  </a:ext>
                </a:extLst>
              </p:cNvPr>
              <p:cNvCxnSpPr/>
              <p:nvPr/>
            </p:nvCxnSpPr>
            <p:spPr>
              <a:xfrm>
                <a:off x="1408456" y="4318186"/>
                <a:ext cx="10247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26C19673-7436-A845-AA77-86EE3EE2E5F3}"/>
                  </a:ext>
                </a:extLst>
              </p:cNvPr>
              <p:cNvSpPr txBox="1"/>
              <p:nvPr/>
            </p:nvSpPr>
            <p:spPr>
              <a:xfrm>
                <a:off x="1312739" y="4040686"/>
                <a:ext cx="1760245" cy="242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975" b="1" i="1" dirty="0" err="1"/>
                  <a:t>Moving</a:t>
                </a:r>
                <a:r>
                  <a:rPr lang="de-DE" sz="813" b="1" i="1" dirty="0"/>
                  <a:t>  </a:t>
                </a:r>
                <a:r>
                  <a:rPr lang="de-DE" sz="975" b="1" i="1" dirty="0" err="1"/>
                  <a:t>Direction</a:t>
                </a:r>
                <a:endParaRPr lang="de-DE" sz="813" b="1" i="1" dirty="0"/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075BFF6C-4F49-3347-BEC8-06E07A6CD3CA}"/>
                  </a:ext>
                </a:extLst>
              </p:cNvPr>
              <p:cNvSpPr txBox="1"/>
              <p:nvPr/>
            </p:nvSpPr>
            <p:spPr>
              <a:xfrm>
                <a:off x="967972" y="4721277"/>
                <a:ext cx="386644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600" b="1" dirty="0"/>
                  <a:t>A</a:t>
                </a: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6F56B74-4DF4-1343-A1D2-CDC6911D6C5A}"/>
                  </a:ext>
                </a:extLst>
              </p:cNvPr>
              <p:cNvSpPr txBox="1"/>
              <p:nvPr/>
            </p:nvSpPr>
            <p:spPr>
              <a:xfrm>
                <a:off x="8265957" y="4721276"/>
                <a:ext cx="47044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600" b="1" dirty="0"/>
                  <a:t>B</a:t>
                </a:r>
              </a:p>
            </p:txBody>
          </p: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F970D7BF-C698-DC4F-9F7C-3B930F618122}"/>
                  </a:ext>
                </a:extLst>
              </p:cNvPr>
              <p:cNvGrpSpPr/>
              <p:nvPr/>
            </p:nvGrpSpPr>
            <p:grpSpPr>
              <a:xfrm>
                <a:off x="1848361" y="4548756"/>
                <a:ext cx="2021368" cy="632233"/>
                <a:chOff x="2843188" y="3712779"/>
                <a:chExt cx="2487838" cy="778133"/>
              </a:xfrm>
            </p:grpSpPr>
            <p:cxnSp>
              <p:nvCxnSpPr>
                <p:cNvPr id="103" name="Gerade Verbindung mit Pfeil 102">
                  <a:extLst>
                    <a:ext uri="{FF2B5EF4-FFF2-40B4-BE49-F238E27FC236}">
                      <a16:creationId xmlns:a16="http://schemas.microsoft.com/office/drawing/2014/main" id="{B1AFEA28-807A-C944-A998-396093AEE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3188" y="3712779"/>
                  <a:ext cx="2462738" cy="0"/>
                </a:xfrm>
                <a:prstGeom prst="straightConnector1">
                  <a:avLst/>
                </a:prstGeom>
                <a:ln w="88900" cap="flat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Gruppieren 104">
                  <a:extLst>
                    <a:ext uri="{FF2B5EF4-FFF2-40B4-BE49-F238E27FC236}">
                      <a16:creationId xmlns:a16="http://schemas.microsoft.com/office/drawing/2014/main" id="{717FED8B-F4FC-B743-B1D1-8358D802536E}"/>
                    </a:ext>
                  </a:extLst>
                </p:cNvPr>
                <p:cNvGrpSpPr/>
                <p:nvPr/>
              </p:nvGrpSpPr>
              <p:grpSpPr>
                <a:xfrm>
                  <a:off x="4715078" y="3875559"/>
                  <a:ext cx="615948" cy="615353"/>
                  <a:chOff x="3819335" y="5535395"/>
                  <a:chExt cx="615948" cy="615353"/>
                </a:xfrm>
              </p:grpSpPr>
              <p:grpSp>
                <p:nvGrpSpPr>
                  <p:cNvPr id="106" name="Gruppieren 105">
                    <a:extLst>
                      <a:ext uri="{FF2B5EF4-FFF2-40B4-BE49-F238E27FC236}">
                        <a16:creationId xmlns:a16="http://schemas.microsoft.com/office/drawing/2014/main" id="{10EAF985-FFE7-674B-990C-CB007F6E3FF9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53658" y="5415866"/>
                    <a:ext cx="110360" cy="349418"/>
                    <a:chOff x="5186854" y="5738648"/>
                    <a:chExt cx="110360" cy="349418"/>
                  </a:xfrm>
                </p:grpSpPr>
                <p:sp>
                  <p:nvSpPr>
                    <p:cNvPr id="108" name="Abgerundetes Rechteck 107">
                      <a:extLst>
                        <a:ext uri="{FF2B5EF4-FFF2-40B4-BE49-F238E27FC236}">
                          <a16:creationId xmlns:a16="http://schemas.microsoft.com/office/drawing/2014/main" id="{79623E38-80F6-584E-B48F-54BB704BA6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55" y="5738648"/>
                      <a:ext cx="110359" cy="349418"/>
                    </a:xfrm>
                    <a:prstGeom prst="roundRect">
                      <a:avLst>
                        <a:gd name="adj" fmla="val 48314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1463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FF05A407-15D2-E34A-B6B0-423C5B70F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54" y="5738648"/>
                      <a:ext cx="110359" cy="1128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1463"/>
                    </a:p>
                  </p:txBody>
                </p:sp>
              </p:grpSp>
              <p:sp>
                <p:nvSpPr>
                  <p:cNvPr id="107" name="Textfeld 106">
                    <a:extLst>
                      <a:ext uri="{FF2B5EF4-FFF2-40B4-BE49-F238E27FC236}">
                        <a16:creationId xmlns:a16="http://schemas.microsoft.com/office/drawing/2014/main" id="{4A2575DC-B34D-DB4A-824D-3AEB462A924B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35" y="5667775"/>
                    <a:ext cx="615948" cy="4829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975" b="1" i="1" dirty="0"/>
                      <a:t>Main</a:t>
                    </a:r>
                  </a:p>
                  <a:p>
                    <a:r>
                      <a:rPr lang="de-DE" sz="975" b="1" i="1" dirty="0"/>
                      <a:t>Signal</a:t>
                    </a:r>
                  </a:p>
                </p:txBody>
              </p:sp>
            </p:grpSp>
          </p:grp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7AE0791C-6DCE-A04B-86D2-FB5D567B7A5C}"/>
                  </a:ext>
                </a:extLst>
              </p:cNvPr>
              <p:cNvGrpSpPr/>
              <p:nvPr/>
            </p:nvGrpSpPr>
            <p:grpSpPr>
              <a:xfrm>
                <a:off x="3849336" y="4548753"/>
                <a:ext cx="2000974" cy="221926"/>
                <a:chOff x="2843188" y="3712779"/>
                <a:chExt cx="2462738" cy="273140"/>
              </a:xfrm>
            </p:grpSpPr>
            <p:cxnSp>
              <p:nvCxnSpPr>
                <p:cNvPr id="67" name="Gerade Verbindung mit Pfeil 66">
                  <a:extLst>
                    <a:ext uri="{FF2B5EF4-FFF2-40B4-BE49-F238E27FC236}">
                      <a16:creationId xmlns:a16="http://schemas.microsoft.com/office/drawing/2014/main" id="{52777E4A-DF43-5E4A-9575-242CF1686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3188" y="3712779"/>
                  <a:ext cx="2462738" cy="0"/>
                </a:xfrm>
                <a:prstGeom prst="straightConnector1">
                  <a:avLst/>
                </a:prstGeom>
                <a:ln w="88900" cap="flat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uppieren 69">
                  <a:extLst>
                    <a:ext uri="{FF2B5EF4-FFF2-40B4-BE49-F238E27FC236}">
                      <a16:creationId xmlns:a16="http://schemas.microsoft.com/office/drawing/2014/main" id="{B4DF9FBC-3530-B34D-9AA6-C66F431EF565}"/>
                    </a:ext>
                  </a:extLst>
                </p:cNvPr>
                <p:cNvGrpSpPr/>
                <p:nvPr/>
              </p:nvGrpSpPr>
              <p:grpSpPr>
                <a:xfrm rot="5400000">
                  <a:off x="4949401" y="3756031"/>
                  <a:ext cx="110359" cy="349418"/>
                  <a:chOff x="5186854" y="5738648"/>
                  <a:chExt cx="110360" cy="349418"/>
                </a:xfrm>
              </p:grpSpPr>
              <p:sp>
                <p:nvSpPr>
                  <p:cNvPr id="72" name="Abgerundetes Rechteck 71">
                    <a:extLst>
                      <a:ext uri="{FF2B5EF4-FFF2-40B4-BE49-F238E27FC236}">
                        <a16:creationId xmlns:a16="http://schemas.microsoft.com/office/drawing/2014/main" id="{138A9D7B-3EA3-DE4E-9A40-A5B65835D5CD}"/>
                      </a:ext>
                    </a:extLst>
                  </p:cNvPr>
                  <p:cNvSpPr/>
                  <p:nvPr/>
                </p:nvSpPr>
                <p:spPr>
                  <a:xfrm>
                    <a:off x="5186855" y="5738648"/>
                    <a:ext cx="110359" cy="349418"/>
                  </a:xfrm>
                  <a:prstGeom prst="roundRect">
                    <a:avLst>
                      <a:gd name="adj" fmla="val 48314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825B524D-C66F-1042-8170-408876F8511B}"/>
                      </a:ext>
                    </a:extLst>
                  </p:cNvPr>
                  <p:cNvSpPr/>
                  <p:nvPr/>
                </p:nvSpPr>
                <p:spPr>
                  <a:xfrm>
                    <a:off x="5186854" y="5738648"/>
                    <a:ext cx="110359" cy="112877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sz="1463"/>
                  </a:p>
                </p:txBody>
              </p:sp>
            </p:grpSp>
          </p:grpSp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60248DFA-F92A-3645-8183-261EF1154158}"/>
                  </a:ext>
                </a:extLst>
              </p:cNvPr>
              <p:cNvGrpSpPr/>
              <p:nvPr/>
            </p:nvGrpSpPr>
            <p:grpSpPr>
              <a:xfrm>
                <a:off x="5850310" y="4548756"/>
                <a:ext cx="2021368" cy="632233"/>
                <a:chOff x="2843188" y="3712779"/>
                <a:chExt cx="2487838" cy="778133"/>
              </a:xfrm>
            </p:grpSpPr>
            <p:cxnSp>
              <p:nvCxnSpPr>
                <p:cNvPr id="56" name="Gerade Verbindung mit Pfeil 55">
                  <a:extLst>
                    <a:ext uri="{FF2B5EF4-FFF2-40B4-BE49-F238E27FC236}">
                      <a16:creationId xmlns:a16="http://schemas.microsoft.com/office/drawing/2014/main" id="{0EC0B18C-59D5-D14A-AD20-FA8A1EB8F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43188" y="3712779"/>
                  <a:ext cx="2462738" cy="0"/>
                </a:xfrm>
                <a:prstGeom prst="straightConnector1">
                  <a:avLst/>
                </a:prstGeom>
                <a:ln w="88900" cap="flat">
                  <a:solidFill>
                    <a:schemeClr val="accent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A87DA3B0-B9D8-BF41-8441-26E95AE0AFEE}"/>
                    </a:ext>
                  </a:extLst>
                </p:cNvPr>
                <p:cNvGrpSpPr/>
                <p:nvPr/>
              </p:nvGrpSpPr>
              <p:grpSpPr>
                <a:xfrm>
                  <a:off x="4715078" y="3875559"/>
                  <a:ext cx="615948" cy="615353"/>
                  <a:chOff x="3819335" y="5535395"/>
                  <a:chExt cx="615948" cy="615353"/>
                </a:xfrm>
              </p:grpSpPr>
              <p:grpSp>
                <p:nvGrpSpPr>
                  <p:cNvPr id="59" name="Gruppieren 58">
                    <a:extLst>
                      <a:ext uri="{FF2B5EF4-FFF2-40B4-BE49-F238E27FC236}">
                        <a16:creationId xmlns:a16="http://schemas.microsoft.com/office/drawing/2014/main" id="{5ED3C722-E237-414F-8332-DCB3D895FCC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053658" y="5415866"/>
                    <a:ext cx="110360" cy="349418"/>
                    <a:chOff x="5186854" y="5738648"/>
                    <a:chExt cx="110360" cy="349418"/>
                  </a:xfrm>
                </p:grpSpPr>
                <p:sp>
                  <p:nvSpPr>
                    <p:cNvPr id="61" name="Abgerundetes Rechteck 60">
                      <a:extLst>
                        <a:ext uri="{FF2B5EF4-FFF2-40B4-BE49-F238E27FC236}">
                          <a16:creationId xmlns:a16="http://schemas.microsoft.com/office/drawing/2014/main" id="{AEF3B255-D3C6-3448-9BAF-2268D3D6EF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55" y="5738648"/>
                      <a:ext cx="110359" cy="349418"/>
                    </a:xfrm>
                    <a:prstGeom prst="roundRect">
                      <a:avLst>
                        <a:gd name="adj" fmla="val 48314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1463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D2BFBB43-3886-B648-B62A-BD20E0E965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54" y="5738648"/>
                      <a:ext cx="110359" cy="112877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sz="1463"/>
                    </a:p>
                  </p:txBody>
                </p:sp>
              </p:grpSp>
              <p:sp>
                <p:nvSpPr>
                  <p:cNvPr id="60" name="Textfeld 59">
                    <a:extLst>
                      <a:ext uri="{FF2B5EF4-FFF2-40B4-BE49-F238E27FC236}">
                        <a16:creationId xmlns:a16="http://schemas.microsoft.com/office/drawing/2014/main" id="{B32A09DC-4016-AB4D-A266-2C51FE49B04A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35" y="5667775"/>
                    <a:ext cx="615948" cy="4829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975" b="1" i="1" dirty="0"/>
                      <a:t>Main</a:t>
                    </a:r>
                  </a:p>
                  <a:p>
                    <a:r>
                      <a:rPr lang="de-DE" sz="975" b="1" i="1" dirty="0"/>
                      <a:t>Signal</a:t>
                    </a:r>
                  </a:p>
                </p:txBody>
              </p:sp>
            </p:grpSp>
          </p:grpSp>
          <p:sp>
            <p:nvSpPr>
              <p:cNvPr id="119" name="Textfeld 118">
                <a:extLst>
                  <a:ext uri="{FF2B5EF4-FFF2-40B4-BE49-F238E27FC236}">
                    <a16:creationId xmlns:a16="http://schemas.microsoft.com/office/drawing/2014/main" id="{C8A90262-CD01-3044-BBC4-784EB93F9A1F}"/>
                  </a:ext>
                </a:extLst>
              </p:cNvPr>
              <p:cNvSpPr txBox="1"/>
              <p:nvPr/>
            </p:nvSpPr>
            <p:spPr>
              <a:xfrm>
                <a:off x="5370245" y="4789477"/>
                <a:ext cx="500458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975" b="1" i="1" dirty="0"/>
                  <a:t>Main</a:t>
                </a:r>
              </a:p>
              <a:p>
                <a:r>
                  <a:rPr lang="de-DE" sz="975" b="1" i="1" dirty="0"/>
                  <a:t>Signal</a:t>
                </a:r>
              </a:p>
            </p:txBody>
          </p:sp>
          <p:sp>
            <p:nvSpPr>
              <p:cNvPr id="125" name="Eckige Klammer links 124">
                <a:extLst>
                  <a:ext uri="{FF2B5EF4-FFF2-40B4-BE49-F238E27FC236}">
                    <a16:creationId xmlns:a16="http://schemas.microsoft.com/office/drawing/2014/main" id="{02F4B2C0-DBAB-934F-ACD1-8A09ACF4ED11}"/>
                  </a:ext>
                </a:extLst>
              </p:cNvPr>
              <p:cNvSpPr/>
              <p:nvPr/>
            </p:nvSpPr>
            <p:spPr>
              <a:xfrm rot="16200000">
                <a:off x="6857472" y="4288420"/>
                <a:ext cx="45719" cy="1898940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6" name="Textfeld 125">
                <a:extLst>
                  <a:ext uri="{FF2B5EF4-FFF2-40B4-BE49-F238E27FC236}">
                    <a16:creationId xmlns:a16="http://schemas.microsoft.com/office/drawing/2014/main" id="{A56B9DDA-691C-664D-B3BC-D1A99C203457}"/>
                  </a:ext>
                </a:extLst>
              </p:cNvPr>
              <p:cNvSpPr txBox="1"/>
              <p:nvPr/>
            </p:nvSpPr>
            <p:spPr>
              <a:xfrm>
                <a:off x="6094301" y="5268084"/>
                <a:ext cx="127692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F7FC332B-DE22-4A44-8D6D-99BA3D74EA60}"/>
                  </a:ext>
                </a:extLst>
              </p:cNvPr>
              <p:cNvSpPr txBox="1"/>
              <p:nvPr/>
            </p:nvSpPr>
            <p:spPr>
              <a:xfrm>
                <a:off x="2096593" y="5274696"/>
                <a:ext cx="127267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5A48CB47-A277-984C-A963-C5BA59CD1A6C}"/>
                  </a:ext>
                </a:extLst>
              </p:cNvPr>
              <p:cNvSpPr txBox="1"/>
              <p:nvPr/>
            </p:nvSpPr>
            <p:spPr>
              <a:xfrm>
                <a:off x="4080999" y="5274697"/>
                <a:ext cx="13329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00" dirty="0"/>
                  <a:t>Approach </a:t>
                </a:r>
                <a:r>
                  <a:rPr lang="de-DE" sz="1000" dirty="0" err="1"/>
                  <a:t>Indication</a:t>
                </a:r>
                <a:endParaRPr lang="de-DE" sz="1000" dirty="0"/>
              </a:p>
            </p:txBody>
          </p:sp>
          <p:sp>
            <p:nvSpPr>
              <p:cNvPr id="129" name="Eckige Klammer links 128">
                <a:extLst>
                  <a:ext uri="{FF2B5EF4-FFF2-40B4-BE49-F238E27FC236}">
                    <a16:creationId xmlns:a16="http://schemas.microsoft.com/office/drawing/2014/main" id="{7973A764-AB7E-1F47-A63C-C358524DBD54}"/>
                  </a:ext>
                </a:extLst>
              </p:cNvPr>
              <p:cNvSpPr/>
              <p:nvPr/>
            </p:nvSpPr>
            <p:spPr>
              <a:xfrm rot="16200000">
                <a:off x="4819268" y="4262560"/>
                <a:ext cx="55967" cy="1955042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0" name="Eckige Klammer links 129">
                <a:extLst>
                  <a:ext uri="{FF2B5EF4-FFF2-40B4-BE49-F238E27FC236}">
                    <a16:creationId xmlns:a16="http://schemas.microsoft.com/office/drawing/2014/main" id="{6E56737A-39E2-D648-B630-F78CB939953C}"/>
                  </a:ext>
                </a:extLst>
              </p:cNvPr>
              <p:cNvSpPr/>
              <p:nvPr/>
            </p:nvSpPr>
            <p:spPr>
              <a:xfrm rot="16200000">
                <a:off x="2788003" y="4299025"/>
                <a:ext cx="52300" cy="1898978"/>
              </a:xfrm>
              <a:prstGeom prst="leftBracket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3AE1DA41-BC9D-8E4A-BEDA-3A5D5AB44CA9}"/>
                </a:ext>
              </a:extLst>
            </p:cNvPr>
            <p:cNvSpPr txBox="1"/>
            <p:nvPr/>
          </p:nvSpPr>
          <p:spPr>
            <a:xfrm>
              <a:off x="1279625" y="1450374"/>
              <a:ext cx="1760245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75" b="1" i="1" dirty="0" err="1"/>
                <a:t>Moving</a:t>
              </a:r>
              <a:r>
                <a:rPr lang="de-DE" sz="813" b="1" i="1" dirty="0"/>
                <a:t>  </a:t>
              </a:r>
              <a:r>
                <a:rPr lang="de-DE" sz="975" b="1" i="1" dirty="0" err="1"/>
                <a:t>Direction</a:t>
              </a:r>
              <a:endParaRPr lang="de-DE" sz="813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34256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BA89F639-812D-A640-9744-8EB3B3177458}"/>
              </a:ext>
            </a:extLst>
          </p:cNvPr>
          <p:cNvGrpSpPr/>
          <p:nvPr/>
        </p:nvGrpSpPr>
        <p:grpSpPr>
          <a:xfrm>
            <a:off x="546538" y="1678285"/>
            <a:ext cx="8812924" cy="3501431"/>
            <a:chOff x="672662" y="1274273"/>
            <a:chExt cx="10846676" cy="4309453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672662" y="1274273"/>
              <a:ext cx="10846676" cy="4309453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08546AD-2F15-A345-B793-E07A1E48CAB8}"/>
                </a:ext>
              </a:extLst>
            </p:cNvPr>
            <p:cNvSpPr/>
            <p:nvPr/>
          </p:nvSpPr>
          <p:spPr>
            <a:xfrm>
              <a:off x="5743823" y="2235008"/>
              <a:ext cx="2408539" cy="3016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8013BF69-7931-7F48-8EB9-1C1C11BD6442}"/>
                </a:ext>
              </a:extLst>
            </p:cNvPr>
            <p:cNvSpPr/>
            <p:nvPr/>
          </p:nvSpPr>
          <p:spPr>
            <a:xfrm>
              <a:off x="1074167" y="2236093"/>
              <a:ext cx="4176215" cy="3016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52F7C4-4CD7-D94C-9E1C-44F4CD7595F0}"/>
                </a:ext>
              </a:extLst>
            </p:cNvPr>
            <p:cNvSpPr txBox="1"/>
            <p:nvPr/>
          </p:nvSpPr>
          <p:spPr>
            <a:xfrm>
              <a:off x="685640" y="1274273"/>
              <a:ext cx="3237100" cy="482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Modular Building Blocks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D972FF1-4F80-D240-95DA-03E29AB2CF0B}"/>
                </a:ext>
              </a:extLst>
            </p:cNvPr>
            <p:cNvSpPr/>
            <p:nvPr/>
          </p:nvSpPr>
          <p:spPr>
            <a:xfrm>
              <a:off x="1074167" y="2486909"/>
              <a:ext cx="711807" cy="560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C01121C-A628-DA40-AF3A-667D0FC736AE}"/>
                </a:ext>
              </a:extLst>
            </p:cNvPr>
            <p:cNvSpPr/>
            <p:nvPr/>
          </p:nvSpPr>
          <p:spPr>
            <a:xfrm>
              <a:off x="1074167" y="3241816"/>
              <a:ext cx="711807" cy="56009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677C6A8-639B-3940-9077-685E54AB1A4D}"/>
                </a:ext>
              </a:extLst>
            </p:cNvPr>
            <p:cNvSpPr/>
            <p:nvPr/>
          </p:nvSpPr>
          <p:spPr>
            <a:xfrm>
              <a:off x="1074166" y="4574748"/>
              <a:ext cx="711807" cy="4083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73D8056-E359-4944-AB1C-43E184A03EAC}"/>
                </a:ext>
              </a:extLst>
            </p:cNvPr>
            <p:cNvSpPr/>
            <p:nvPr/>
          </p:nvSpPr>
          <p:spPr>
            <a:xfrm>
              <a:off x="5032017" y="3168883"/>
              <a:ext cx="218365" cy="1151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9041DC-8CF5-F146-ADE9-4E995F47A14A}"/>
                </a:ext>
              </a:extLst>
            </p:cNvPr>
            <p:cNvSpPr/>
            <p:nvPr/>
          </p:nvSpPr>
          <p:spPr>
            <a:xfrm>
              <a:off x="7933997" y="3167798"/>
              <a:ext cx="218365" cy="1151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B4511AE-E2AD-CF4C-A8CB-C9AA3BCACA16}"/>
                </a:ext>
              </a:extLst>
            </p:cNvPr>
            <p:cNvSpPr/>
            <p:nvPr/>
          </p:nvSpPr>
          <p:spPr>
            <a:xfrm>
              <a:off x="5743823" y="3167798"/>
              <a:ext cx="218365" cy="11511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B7E30E3-3B46-464A-B09A-D23CBB3DD361}"/>
                </a:ext>
              </a:extLst>
            </p:cNvPr>
            <p:cNvSpPr/>
            <p:nvPr/>
          </p:nvSpPr>
          <p:spPr>
            <a:xfrm>
              <a:off x="8645803" y="2235008"/>
              <a:ext cx="2408539" cy="30167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672E84A-3A15-0C45-B6EE-79F42E7322D6}"/>
                </a:ext>
              </a:extLst>
            </p:cNvPr>
            <p:cNvSpPr/>
            <p:nvPr/>
          </p:nvSpPr>
          <p:spPr>
            <a:xfrm>
              <a:off x="8645803" y="3167798"/>
              <a:ext cx="218365" cy="115118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5602CF1-E8BA-FF4C-AC6C-C34F95515B94}"/>
                </a:ext>
              </a:extLst>
            </p:cNvPr>
            <p:cNvSpPr txBox="1"/>
            <p:nvPr/>
          </p:nvSpPr>
          <p:spPr>
            <a:xfrm>
              <a:off x="2524086" y="2195021"/>
              <a:ext cx="1317126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Main Board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81D893E8-34A8-0A4D-9FF4-3D76BADF06FF}"/>
                </a:ext>
              </a:extLst>
            </p:cNvPr>
            <p:cNvSpPr txBox="1"/>
            <p:nvPr/>
          </p:nvSpPr>
          <p:spPr>
            <a:xfrm>
              <a:off x="6096000" y="2192193"/>
              <a:ext cx="1745488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Extension Board</a:t>
              </a: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E2F8F0F-AA00-2943-952C-E36C6123D184}"/>
                </a:ext>
              </a:extLst>
            </p:cNvPr>
            <p:cNvSpPr txBox="1"/>
            <p:nvPr/>
          </p:nvSpPr>
          <p:spPr>
            <a:xfrm>
              <a:off x="8864167" y="2192193"/>
              <a:ext cx="1745488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Extension Board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08BFEF40-AA03-7C41-989F-9FC0AC1F2207}"/>
                </a:ext>
              </a:extLst>
            </p:cNvPr>
            <p:cNvSpPr txBox="1"/>
            <p:nvPr/>
          </p:nvSpPr>
          <p:spPr>
            <a:xfrm>
              <a:off x="1867760" y="2844632"/>
              <a:ext cx="1059856" cy="544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38" dirty="0"/>
                <a:t>LCS Bus</a:t>
              </a:r>
            </a:p>
            <a:p>
              <a:r>
                <a:rPr lang="de-DE" sz="1138" dirty="0" err="1"/>
                <a:t>Connectors</a:t>
              </a:r>
              <a:endParaRPr lang="de-DE" sz="1138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4C32E885-5CC2-E340-8A00-5CC5FA8FBCC4}"/>
                </a:ext>
              </a:extLst>
            </p:cNvPr>
            <p:cNvSpPr txBox="1"/>
            <p:nvPr/>
          </p:nvSpPr>
          <p:spPr>
            <a:xfrm>
              <a:off x="1867760" y="4517313"/>
              <a:ext cx="876374" cy="544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38" dirty="0" err="1"/>
                <a:t>External</a:t>
              </a:r>
              <a:endParaRPr lang="de-DE" sz="1138" dirty="0"/>
            </a:p>
            <a:p>
              <a:r>
                <a:rPr lang="de-DE" sz="1138" dirty="0"/>
                <a:t>Power In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EC17BD5A-CE12-AF4E-A663-FC0138FDE7A4}"/>
                </a:ext>
              </a:extLst>
            </p:cNvPr>
            <p:cNvSpPr txBox="1"/>
            <p:nvPr/>
          </p:nvSpPr>
          <p:spPr>
            <a:xfrm>
              <a:off x="4078155" y="3539215"/>
              <a:ext cx="988831" cy="544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38" dirty="0"/>
                <a:t>Extension</a:t>
              </a:r>
            </a:p>
            <a:p>
              <a:r>
                <a:rPr lang="de-DE" sz="1138" dirty="0"/>
                <a:t>Connector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EB67D7D-02F2-EA4E-9FF5-92D9BF5A2324}"/>
                </a:ext>
              </a:extLst>
            </p:cNvPr>
            <p:cNvSpPr txBox="1"/>
            <p:nvPr/>
          </p:nvSpPr>
          <p:spPr>
            <a:xfrm>
              <a:off x="6400421" y="3481778"/>
              <a:ext cx="988831" cy="544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38" dirty="0"/>
                <a:t>Extension</a:t>
              </a:r>
            </a:p>
            <a:p>
              <a:r>
                <a:rPr lang="de-DE" sz="1138" dirty="0"/>
                <a:t>Connector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0EF1E2EC-2A9F-484C-8E58-73BC051F4B6F}"/>
                </a:ext>
              </a:extLst>
            </p:cNvPr>
            <p:cNvSpPr txBox="1"/>
            <p:nvPr/>
          </p:nvSpPr>
          <p:spPr>
            <a:xfrm>
              <a:off x="8934272" y="3481778"/>
              <a:ext cx="988831" cy="544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38" dirty="0"/>
                <a:t>Extension</a:t>
              </a:r>
            </a:p>
            <a:p>
              <a:r>
                <a:rPr lang="de-DE" sz="1138" dirty="0"/>
                <a:t>Connector</a:t>
              </a: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CCF319F0-55F4-274E-A4C0-2E2BF7E3BA2F}"/>
                </a:ext>
              </a:extLst>
            </p:cNvPr>
            <p:cNvCxnSpPr>
              <a:cxnSpLocks/>
              <a:stCxn id="50" idx="3"/>
              <a:endCxn id="58" idx="1"/>
            </p:cNvCxnSpPr>
            <p:nvPr/>
          </p:nvCxnSpPr>
          <p:spPr>
            <a:xfrm flipV="1">
              <a:off x="5250382" y="3743388"/>
              <a:ext cx="493441" cy="10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2458C0D1-5124-5149-9AE3-5A61743CB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2844" y="3736459"/>
              <a:ext cx="493441" cy="108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26F02B-6B13-3F48-97EE-1123925E4541}"/>
                </a:ext>
              </a:extLst>
            </p:cNvPr>
            <p:cNvSpPr txBox="1"/>
            <p:nvPr/>
          </p:nvSpPr>
          <p:spPr>
            <a:xfrm>
              <a:off x="8679555" y="4281603"/>
              <a:ext cx="43443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IN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BE7D306-ED44-B741-ACDD-F58B651C0BCE}"/>
                </a:ext>
              </a:extLst>
            </p:cNvPr>
            <p:cNvSpPr txBox="1"/>
            <p:nvPr/>
          </p:nvSpPr>
          <p:spPr>
            <a:xfrm>
              <a:off x="4548093" y="4281603"/>
              <a:ext cx="639623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OUT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1304388-58FE-1445-9D7D-647657471651}"/>
                </a:ext>
              </a:extLst>
            </p:cNvPr>
            <p:cNvSpPr txBox="1"/>
            <p:nvPr/>
          </p:nvSpPr>
          <p:spPr>
            <a:xfrm>
              <a:off x="5758288" y="4281603"/>
              <a:ext cx="43443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IN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7801ACE-119A-8449-94A3-DDD2179787C7}"/>
                </a:ext>
              </a:extLst>
            </p:cNvPr>
            <p:cNvSpPr txBox="1"/>
            <p:nvPr/>
          </p:nvSpPr>
          <p:spPr>
            <a:xfrm>
              <a:off x="7524913" y="4281603"/>
              <a:ext cx="639623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391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60890E9-C8C3-E66A-53AB-C64F61BA9B30}"/>
              </a:ext>
            </a:extLst>
          </p:cNvPr>
          <p:cNvGrpSpPr/>
          <p:nvPr/>
        </p:nvGrpSpPr>
        <p:grpSpPr>
          <a:xfrm>
            <a:off x="546538" y="1117595"/>
            <a:ext cx="8812924" cy="3524238"/>
            <a:chOff x="546538" y="1117595"/>
            <a:chExt cx="8812924" cy="3524238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546538" y="1140402"/>
              <a:ext cx="8812924" cy="3501431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08546AD-2F15-A345-B793-E07A1E48CAB8}"/>
                </a:ext>
              </a:extLst>
            </p:cNvPr>
            <p:cNvSpPr/>
            <p:nvPr/>
          </p:nvSpPr>
          <p:spPr>
            <a:xfrm>
              <a:off x="3218382" y="1800581"/>
              <a:ext cx="4562165" cy="2491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52F7C4-4CD7-D94C-9E1C-44F4CD7595F0}"/>
                </a:ext>
              </a:extLst>
            </p:cNvPr>
            <p:cNvSpPr txBox="1"/>
            <p:nvPr/>
          </p:nvSpPr>
          <p:spPr>
            <a:xfrm>
              <a:off x="567296" y="1117595"/>
              <a:ext cx="3327193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Base Station Extension Module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69041DC-8CF5-F146-ADE9-4E995F47A14A}"/>
                </a:ext>
              </a:extLst>
            </p:cNvPr>
            <p:cNvSpPr/>
            <p:nvPr/>
          </p:nvSpPr>
          <p:spPr>
            <a:xfrm>
              <a:off x="7603668" y="2493666"/>
              <a:ext cx="177422" cy="935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B4511AE-E2AD-CF4C-A8CB-C9AA3BCACA16}"/>
                </a:ext>
              </a:extLst>
            </p:cNvPr>
            <p:cNvSpPr/>
            <p:nvPr/>
          </p:nvSpPr>
          <p:spPr>
            <a:xfrm>
              <a:off x="3221488" y="2550949"/>
              <a:ext cx="177422" cy="935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B7E30E3-3B46-464A-B09A-D23CBB3DD361}"/>
                </a:ext>
              </a:extLst>
            </p:cNvPr>
            <p:cNvSpPr/>
            <p:nvPr/>
          </p:nvSpPr>
          <p:spPr>
            <a:xfrm>
              <a:off x="7876892" y="1800582"/>
              <a:ext cx="1293974" cy="24911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672E84A-3A15-0C45-B6EE-79F42E7322D6}"/>
                </a:ext>
              </a:extLst>
            </p:cNvPr>
            <p:cNvSpPr/>
            <p:nvPr/>
          </p:nvSpPr>
          <p:spPr>
            <a:xfrm>
              <a:off x="7876892" y="2495570"/>
              <a:ext cx="177422" cy="935334"/>
            </a:xfrm>
            <a:prstGeom prst="rect">
              <a:avLst/>
            </a:prstGeom>
            <a:solidFill>
              <a:srgbClr val="D1CECE"/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81D893E8-34A8-0A4D-9FF4-3D76BADF06FF}"/>
                </a:ext>
              </a:extLst>
            </p:cNvPr>
            <p:cNvSpPr txBox="1"/>
            <p:nvPr/>
          </p:nvSpPr>
          <p:spPr>
            <a:xfrm>
              <a:off x="3245212" y="1779478"/>
              <a:ext cx="3898247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Base Station Extension – Dual L6205 and </a:t>
              </a:r>
              <a:r>
                <a:rPr lang="de-DE" sz="1463" dirty="0" err="1"/>
                <a:t>Railcom</a:t>
              </a:r>
              <a:endParaRPr lang="de-DE" sz="1463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E2F8F0F-AA00-2943-952C-E36C6123D184}"/>
                </a:ext>
              </a:extLst>
            </p:cNvPr>
            <p:cNvSpPr txBox="1"/>
            <p:nvPr/>
          </p:nvSpPr>
          <p:spPr>
            <a:xfrm>
              <a:off x="7865286" y="1804745"/>
              <a:ext cx="965521" cy="542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Extension </a:t>
              </a:r>
            </a:p>
            <a:p>
              <a:r>
                <a:rPr lang="de-DE" sz="1463" dirty="0"/>
                <a:t>Board</a:t>
              </a:r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1CDDD26F-4543-A66B-AA77-DBC2A16D7F1F}"/>
                </a:ext>
              </a:extLst>
            </p:cNvPr>
            <p:cNvGrpSpPr/>
            <p:nvPr/>
          </p:nvGrpSpPr>
          <p:grpSpPr>
            <a:xfrm>
              <a:off x="817662" y="1779478"/>
              <a:ext cx="2262148" cy="2512247"/>
              <a:chOff x="682100" y="2438292"/>
              <a:chExt cx="2286926" cy="2451119"/>
            </a:xfrm>
          </p:grpSpPr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8013BF69-7931-7F48-8EB9-1C1C11BD6442}"/>
                  </a:ext>
                </a:extLst>
              </p:cNvPr>
              <p:cNvSpPr/>
              <p:nvPr/>
            </p:nvSpPr>
            <p:spPr>
              <a:xfrm>
                <a:off x="682100" y="2458882"/>
                <a:ext cx="2285239" cy="24305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dirty="0"/>
              </a:p>
            </p:txBody>
          </p:sp>
          <p:sp>
            <p:nvSpPr>
              <p:cNvPr id="2" name="Rechteck 1">
                <a:extLst>
                  <a:ext uri="{FF2B5EF4-FFF2-40B4-BE49-F238E27FC236}">
                    <a16:creationId xmlns:a16="http://schemas.microsoft.com/office/drawing/2014/main" id="{DD972FF1-4F80-D240-95DA-03E29AB2CF0B}"/>
                  </a:ext>
                </a:extLst>
              </p:cNvPr>
              <p:cNvSpPr/>
              <p:nvPr/>
            </p:nvSpPr>
            <p:spPr>
              <a:xfrm>
                <a:off x="872761" y="2663552"/>
                <a:ext cx="578343" cy="45507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7C01121C-A628-DA40-AF3A-667D0FC736AE}"/>
                  </a:ext>
                </a:extLst>
              </p:cNvPr>
              <p:cNvSpPr/>
              <p:nvPr/>
            </p:nvSpPr>
            <p:spPr>
              <a:xfrm>
                <a:off x="872761" y="3276914"/>
                <a:ext cx="578343" cy="45507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5677C6A8-639B-3940-9077-685E54AB1A4D}"/>
                  </a:ext>
                </a:extLst>
              </p:cNvPr>
              <p:cNvSpPr/>
              <p:nvPr/>
            </p:nvSpPr>
            <p:spPr>
              <a:xfrm>
                <a:off x="872760" y="4359921"/>
                <a:ext cx="578343" cy="3317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C73D8056-E359-4944-AB1C-43E184A03EAC}"/>
                  </a:ext>
                </a:extLst>
              </p:cNvPr>
              <p:cNvSpPr/>
              <p:nvPr/>
            </p:nvSpPr>
            <p:spPr>
              <a:xfrm>
                <a:off x="2791604" y="3169639"/>
                <a:ext cx="177422" cy="935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5602CF1-E8BA-FF4C-AC6C-C34F95515B94}"/>
                  </a:ext>
                </a:extLst>
              </p:cNvPr>
              <p:cNvSpPr txBox="1"/>
              <p:nvPr/>
            </p:nvSpPr>
            <p:spPr>
              <a:xfrm>
                <a:off x="1536532" y="2438292"/>
                <a:ext cx="1070165" cy="317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63" dirty="0"/>
                  <a:t>Main Board</a:t>
                </a:r>
              </a:p>
            </p:txBody>
          </p:sp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08BFEF40-AA03-7C41-989F-9FC0AC1F2207}"/>
                  </a:ext>
                </a:extLst>
              </p:cNvPr>
              <p:cNvSpPr txBox="1"/>
              <p:nvPr/>
            </p:nvSpPr>
            <p:spPr>
              <a:xfrm>
                <a:off x="1517555" y="2954202"/>
                <a:ext cx="861133" cy="442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38" dirty="0"/>
                  <a:t>LCS Bus</a:t>
                </a:r>
              </a:p>
              <a:p>
                <a:r>
                  <a:rPr lang="de-DE" sz="1138" dirty="0" err="1"/>
                  <a:t>Connectors</a:t>
                </a:r>
                <a:endParaRPr lang="de-DE" sz="1138" dirty="0"/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4C32E885-5CC2-E340-8A00-5CC5FA8FBCC4}"/>
                  </a:ext>
                </a:extLst>
              </p:cNvPr>
              <p:cNvSpPr txBox="1"/>
              <p:nvPr/>
            </p:nvSpPr>
            <p:spPr>
              <a:xfrm>
                <a:off x="1517555" y="4313255"/>
                <a:ext cx="712054" cy="442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138" dirty="0" err="1"/>
                  <a:t>External</a:t>
                </a:r>
                <a:endParaRPr lang="de-DE" sz="1138" dirty="0"/>
              </a:p>
              <a:p>
                <a:r>
                  <a:rPr lang="de-DE" sz="1138" dirty="0"/>
                  <a:t>Power In</a:t>
                </a:r>
              </a:p>
            </p:txBody>
          </p:sp>
        </p:grp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26F02B-6B13-3F48-97EE-1123925E4541}"/>
                </a:ext>
              </a:extLst>
            </p:cNvPr>
            <p:cNvSpPr txBox="1"/>
            <p:nvPr/>
          </p:nvSpPr>
          <p:spPr>
            <a:xfrm rot="16200000">
              <a:off x="7788861" y="2865550"/>
              <a:ext cx="352982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>
                  <a:solidFill>
                    <a:schemeClr val="bg1"/>
                  </a:solidFill>
                </a:rPr>
                <a:t>IN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BE7D306-ED44-B741-ACDD-F58B651C0BCE}"/>
                </a:ext>
              </a:extLst>
            </p:cNvPr>
            <p:cNvSpPr txBox="1"/>
            <p:nvPr/>
          </p:nvSpPr>
          <p:spPr>
            <a:xfrm rot="16200000">
              <a:off x="2728062" y="2849663"/>
              <a:ext cx="51969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01304388-58FE-1445-9D7D-647657471651}"/>
                </a:ext>
              </a:extLst>
            </p:cNvPr>
            <p:cNvSpPr txBox="1"/>
            <p:nvPr/>
          </p:nvSpPr>
          <p:spPr>
            <a:xfrm rot="16200000">
              <a:off x="3133708" y="2849664"/>
              <a:ext cx="352982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>
                  <a:solidFill>
                    <a:schemeClr val="bg1"/>
                  </a:solidFill>
                </a:rPr>
                <a:t>IN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E7801ACE-119A-8449-94A3-DDD2179787C7}"/>
                </a:ext>
              </a:extLst>
            </p:cNvPr>
            <p:cNvSpPr txBox="1"/>
            <p:nvPr/>
          </p:nvSpPr>
          <p:spPr>
            <a:xfrm rot="16200000">
              <a:off x="7435001" y="2849663"/>
              <a:ext cx="519694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73080CA4-576B-51B1-BCEA-B9B803656505}"/>
                </a:ext>
              </a:extLst>
            </p:cNvPr>
            <p:cNvSpPr/>
            <p:nvPr/>
          </p:nvSpPr>
          <p:spPr>
            <a:xfrm>
              <a:off x="5637533" y="2384140"/>
              <a:ext cx="1493464" cy="6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H-Bridge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 Prog )</a:t>
              </a:r>
              <a:endParaRPr lang="de-DE" sz="1400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F2710F99-E319-DB0E-966B-F0BF8B48A7D2}"/>
                </a:ext>
              </a:extLst>
            </p:cNvPr>
            <p:cNvSpPr/>
            <p:nvPr/>
          </p:nvSpPr>
          <p:spPr>
            <a:xfrm>
              <a:off x="3871038" y="3294766"/>
              <a:ext cx="1491746" cy="370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RailCom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Detector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3CE0947-7FC6-4352-FAC3-7EFB78250726}"/>
                </a:ext>
              </a:extLst>
            </p:cNvPr>
            <p:cNvSpPr/>
            <p:nvPr/>
          </p:nvSpPr>
          <p:spPr>
            <a:xfrm>
              <a:off x="3875920" y="2383273"/>
              <a:ext cx="1493464" cy="6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H-Bridge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 Main )</a:t>
              </a:r>
              <a:endParaRPr lang="de-DE" sz="1400" dirty="0"/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F6FC61A9-3852-C49D-6A78-0F2B8F76BDBA}"/>
                </a:ext>
              </a:extLst>
            </p:cNvPr>
            <p:cNvSpPr/>
            <p:nvPr/>
          </p:nvSpPr>
          <p:spPr>
            <a:xfrm>
              <a:off x="692869" y="1685468"/>
              <a:ext cx="2509763" cy="2780907"/>
            </a:xfrm>
            <a:prstGeom prst="rect">
              <a:avLst/>
            </a:prstGeom>
            <a:solidFill>
              <a:schemeClr val="bg1">
                <a:alpha val="7044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147F4DE6-128D-154B-B1A9-BDFF3C2B7658}"/>
                </a:ext>
              </a:extLst>
            </p:cNvPr>
            <p:cNvSpPr/>
            <p:nvPr/>
          </p:nvSpPr>
          <p:spPr>
            <a:xfrm>
              <a:off x="7822428" y="1691322"/>
              <a:ext cx="1402902" cy="2709662"/>
            </a:xfrm>
            <a:prstGeom prst="rect">
              <a:avLst/>
            </a:prstGeom>
            <a:solidFill>
              <a:schemeClr val="bg1">
                <a:alpha val="70445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C2B00EB-21C7-E258-8704-26163EFAF5E4}"/>
                </a:ext>
              </a:extLst>
            </p:cNvPr>
            <p:cNvSpPr/>
            <p:nvPr/>
          </p:nvSpPr>
          <p:spPr>
            <a:xfrm>
              <a:off x="4107749" y="4021583"/>
              <a:ext cx="1086586" cy="2701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Main Track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B2A5D26-28FD-411A-21A4-99E503AD23D9}"/>
                </a:ext>
              </a:extLst>
            </p:cNvPr>
            <p:cNvSpPr/>
            <p:nvPr/>
          </p:nvSpPr>
          <p:spPr>
            <a:xfrm>
              <a:off x="5840972" y="4019723"/>
              <a:ext cx="1086586" cy="27014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Prog Track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B3E82311-6268-3D73-8CDE-42D6008F2E7B}"/>
                </a:ext>
              </a:extLst>
            </p:cNvPr>
            <p:cNvSpPr/>
            <p:nvPr/>
          </p:nvSpPr>
          <p:spPr>
            <a:xfrm>
              <a:off x="7605886" y="1930770"/>
              <a:ext cx="174661" cy="37748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800" dirty="0"/>
                <a:t>PWR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3266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147F4DE6-128D-154B-B1A9-BDFF3C2B7658}"/>
              </a:ext>
            </a:extLst>
          </p:cNvPr>
          <p:cNvSpPr/>
          <p:nvPr/>
        </p:nvSpPr>
        <p:spPr>
          <a:xfrm>
            <a:off x="9479744" y="1089590"/>
            <a:ext cx="1475766" cy="5254731"/>
          </a:xfrm>
          <a:prstGeom prst="rect">
            <a:avLst/>
          </a:prstGeom>
          <a:solidFill>
            <a:schemeClr val="bg1">
              <a:alpha val="704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D8DD2833-84D2-DB55-34FA-DF0DE2A439A0}"/>
              </a:ext>
            </a:extLst>
          </p:cNvPr>
          <p:cNvGrpSpPr/>
          <p:nvPr/>
        </p:nvGrpSpPr>
        <p:grpSpPr>
          <a:xfrm>
            <a:off x="1056918" y="850764"/>
            <a:ext cx="7824925" cy="5156472"/>
            <a:chOff x="1056918" y="850764"/>
            <a:chExt cx="7824925" cy="5156472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1056918" y="850764"/>
              <a:ext cx="7792163" cy="5156472"/>
            </a:xfrm>
            <a:prstGeom prst="roundRect">
              <a:avLst>
                <a:gd name="adj" fmla="val 129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52F7C4-4CD7-D94C-9E1C-44F4CD7595F0}"/>
                </a:ext>
              </a:extLst>
            </p:cNvPr>
            <p:cNvSpPr txBox="1"/>
            <p:nvPr/>
          </p:nvSpPr>
          <p:spPr>
            <a:xfrm>
              <a:off x="1064610" y="890127"/>
              <a:ext cx="4118820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Block Controller Concept – Main Board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B7E30E3-3B46-464A-B09A-D23CBB3DD361}"/>
                </a:ext>
              </a:extLst>
            </p:cNvPr>
            <p:cNvSpPr/>
            <p:nvPr/>
          </p:nvSpPr>
          <p:spPr>
            <a:xfrm>
              <a:off x="6100418" y="1587389"/>
              <a:ext cx="2385759" cy="41597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4672E84A-3A15-0C45-B6EE-79F42E7322D6}"/>
                </a:ext>
              </a:extLst>
            </p:cNvPr>
            <p:cNvSpPr/>
            <p:nvPr/>
          </p:nvSpPr>
          <p:spPr>
            <a:xfrm>
              <a:off x="6096132" y="3231641"/>
              <a:ext cx="177422" cy="9353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E2F8F0F-AA00-2943-952C-E36C6123D184}"/>
                </a:ext>
              </a:extLst>
            </p:cNvPr>
            <p:cNvSpPr txBox="1"/>
            <p:nvPr/>
          </p:nvSpPr>
          <p:spPr>
            <a:xfrm>
              <a:off x="6616975" y="1606871"/>
              <a:ext cx="2264868" cy="1179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63" dirty="0"/>
                <a:t>Extension Board(s) </a:t>
              </a:r>
            </a:p>
            <a:p>
              <a:endParaRPr lang="de-DE" sz="1400" dirty="0"/>
            </a:p>
            <a:p>
              <a:r>
                <a:rPr lang="de-DE" sz="1400" dirty="0"/>
                <a:t>-&gt; </a:t>
              </a:r>
              <a:r>
                <a:rPr lang="de-DE" sz="1400" dirty="0" err="1"/>
                <a:t>occupancy</a:t>
              </a:r>
              <a:r>
                <a:rPr lang="de-DE" sz="1400" dirty="0"/>
                <a:t> </a:t>
              </a:r>
              <a:r>
                <a:rPr lang="de-DE" sz="1400" dirty="0" err="1"/>
                <a:t>detect</a:t>
              </a:r>
              <a:endParaRPr lang="de-DE" sz="1400" dirty="0"/>
            </a:p>
            <a:p>
              <a:r>
                <a:rPr lang="de-DE" sz="1400" dirty="0"/>
                <a:t>-&gt; </a:t>
              </a:r>
              <a:r>
                <a:rPr lang="de-DE" sz="1400" dirty="0" err="1"/>
                <a:t>turnout</a:t>
              </a:r>
              <a:r>
                <a:rPr lang="de-DE" sz="1400" dirty="0"/>
                <a:t> </a:t>
              </a:r>
              <a:r>
                <a:rPr lang="de-DE" sz="1400" dirty="0" err="1"/>
                <a:t>control</a:t>
              </a:r>
              <a:endParaRPr lang="de-DE" sz="1400" dirty="0"/>
            </a:p>
            <a:p>
              <a:r>
                <a:rPr lang="de-DE" sz="1400" dirty="0"/>
                <a:t>-&gt; </a:t>
              </a:r>
              <a:r>
                <a:rPr lang="de-DE" sz="1400" dirty="0" err="1"/>
                <a:t>signal</a:t>
              </a:r>
              <a:r>
                <a:rPr lang="de-DE" sz="1400" dirty="0"/>
                <a:t> </a:t>
              </a:r>
              <a:r>
                <a:rPr lang="de-DE" sz="1400" dirty="0" err="1"/>
                <a:t>control</a:t>
              </a:r>
              <a:r>
                <a:rPr lang="de-DE" sz="1400" dirty="0"/>
                <a:t> 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D426F02B-6B13-3F48-97EE-1123925E4541}"/>
                </a:ext>
              </a:extLst>
            </p:cNvPr>
            <p:cNvSpPr txBox="1"/>
            <p:nvPr/>
          </p:nvSpPr>
          <p:spPr>
            <a:xfrm rot="16200000">
              <a:off x="5990864" y="3522886"/>
              <a:ext cx="417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08546AD-2F15-A345-B793-E07A1E48CAB8}"/>
                </a:ext>
              </a:extLst>
            </p:cNvPr>
            <p:cNvSpPr/>
            <p:nvPr/>
          </p:nvSpPr>
          <p:spPr>
            <a:xfrm>
              <a:off x="1265325" y="1587389"/>
              <a:ext cx="4463765" cy="41597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grpSp>
          <p:nvGrpSpPr>
            <p:cNvPr id="82" name="Gruppieren 81">
              <a:extLst>
                <a:ext uri="{FF2B5EF4-FFF2-40B4-BE49-F238E27FC236}">
                  <a16:creationId xmlns:a16="http://schemas.microsoft.com/office/drawing/2014/main" id="{4A544AD0-ABF2-E62A-ABC2-6E52F88045CB}"/>
                </a:ext>
              </a:extLst>
            </p:cNvPr>
            <p:cNvGrpSpPr/>
            <p:nvPr/>
          </p:nvGrpSpPr>
          <p:grpSpPr>
            <a:xfrm>
              <a:off x="5514353" y="3234744"/>
              <a:ext cx="276999" cy="935334"/>
              <a:chOff x="7271430" y="3172156"/>
              <a:chExt cx="276999" cy="935334"/>
            </a:xfrm>
          </p:grpSpPr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D69041DC-8CF5-F146-ADE9-4E995F47A14A}"/>
                  </a:ext>
                </a:extLst>
              </p:cNvPr>
              <p:cNvSpPr/>
              <p:nvPr/>
            </p:nvSpPr>
            <p:spPr>
              <a:xfrm>
                <a:off x="7311256" y="3172156"/>
                <a:ext cx="177422" cy="93533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E7801ACE-119A-8449-94A3-DDD2179787C7}"/>
                  </a:ext>
                </a:extLst>
              </p:cNvPr>
              <p:cNvSpPr txBox="1"/>
              <p:nvPr/>
            </p:nvSpPr>
            <p:spPr>
              <a:xfrm rot="16200000">
                <a:off x="7178937" y="3482598"/>
                <a:ext cx="4619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2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677C6A8-639B-3940-9077-685E54AB1A4D}"/>
                </a:ext>
              </a:extLst>
            </p:cNvPr>
            <p:cNvSpPr/>
            <p:nvPr/>
          </p:nvSpPr>
          <p:spPr>
            <a:xfrm>
              <a:off x="1347964" y="4929726"/>
              <a:ext cx="572077" cy="36119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IN</a:t>
              </a:r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DD972FF1-4F80-D240-95DA-03E29AB2CF0B}"/>
                </a:ext>
              </a:extLst>
            </p:cNvPr>
            <p:cNvSpPr/>
            <p:nvPr/>
          </p:nvSpPr>
          <p:spPr>
            <a:xfrm>
              <a:off x="1343782" y="1954945"/>
              <a:ext cx="572077" cy="4664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LCS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7C01121C-A628-DA40-AF3A-667D0FC736AE}"/>
                </a:ext>
              </a:extLst>
            </p:cNvPr>
            <p:cNvSpPr/>
            <p:nvPr/>
          </p:nvSpPr>
          <p:spPr>
            <a:xfrm>
              <a:off x="1331102" y="2532479"/>
              <a:ext cx="572077" cy="4664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LCS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3CA22D93-F321-53FD-0336-1494EE9AA862}"/>
                </a:ext>
              </a:extLst>
            </p:cNvPr>
            <p:cNvSpPr/>
            <p:nvPr/>
          </p:nvSpPr>
          <p:spPr>
            <a:xfrm>
              <a:off x="2355448" y="1922200"/>
              <a:ext cx="948330" cy="548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54B6690-4E1F-4CA6-7FCF-9F35015C7EF7}"/>
                </a:ext>
              </a:extLst>
            </p:cNvPr>
            <p:cNvSpPr txBox="1"/>
            <p:nvPr/>
          </p:nvSpPr>
          <p:spPr>
            <a:xfrm>
              <a:off x="2355447" y="1954945"/>
              <a:ext cx="84510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DCC Signal</a:t>
              </a:r>
            </a:p>
            <a:p>
              <a:r>
                <a:rPr lang="de-DE" sz="1200" dirty="0" err="1"/>
                <a:t>Detector</a:t>
              </a:r>
              <a:endParaRPr lang="de-DE" sz="1200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4693194-A533-ABF6-7C06-52FA2340D321}"/>
                </a:ext>
              </a:extLst>
            </p:cNvPr>
            <p:cNvSpPr/>
            <p:nvPr/>
          </p:nvSpPr>
          <p:spPr>
            <a:xfrm>
              <a:off x="3764720" y="1918663"/>
              <a:ext cx="680225" cy="1413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H-Bridge</a:t>
              </a:r>
            </a:p>
          </p:txBody>
        </p: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C68701B6-B458-F3D6-0DB4-8DA027C4EF6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401161" y="4955939"/>
              <a:ext cx="290551" cy="50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CEAC1601-9C9C-F7D1-3C82-8D6E6E16657E}"/>
                </a:ext>
              </a:extLst>
            </p:cNvPr>
            <p:cNvSpPr/>
            <p:nvPr/>
          </p:nvSpPr>
          <p:spPr>
            <a:xfrm>
              <a:off x="2359387" y="2617188"/>
              <a:ext cx="940027" cy="466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Driver </a:t>
              </a:r>
              <a:r>
                <a:rPr lang="de-DE" sz="1400" dirty="0" err="1">
                  <a:solidFill>
                    <a:schemeClr val="tx1"/>
                  </a:solidFill>
                </a:rPr>
                <a:t>Logic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7" name="Gewinkelte Verbindung 126">
              <a:extLst>
                <a:ext uri="{FF2B5EF4-FFF2-40B4-BE49-F238E27FC236}">
                  <a16:creationId xmlns:a16="http://schemas.microsoft.com/office/drawing/2014/main" id="{6B670E3A-EEB8-AE76-7058-CC4CFF838358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rot="10800000">
              <a:off x="2137626" y="2196488"/>
              <a:ext cx="221763" cy="172404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E5A7CFE0-A96C-805F-D7F5-AD515E88F6C4}"/>
                </a:ext>
              </a:extLst>
            </p:cNvPr>
            <p:cNvSpPr/>
            <p:nvPr/>
          </p:nvSpPr>
          <p:spPr>
            <a:xfrm>
              <a:off x="4677598" y="1918663"/>
              <a:ext cx="680225" cy="87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986D8645-BD59-3D67-A801-32F37A246D09}"/>
                </a:ext>
              </a:extLst>
            </p:cNvPr>
            <p:cNvSpPr txBox="1"/>
            <p:nvPr/>
          </p:nvSpPr>
          <p:spPr>
            <a:xfrm>
              <a:off x="4641948" y="2012189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RailCom</a:t>
              </a:r>
              <a:endParaRPr lang="de-DE" sz="1200" dirty="0"/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7EA4570-F7EA-8A65-9AD8-B1A719870EA2}"/>
                </a:ext>
              </a:extLst>
            </p:cNvPr>
            <p:cNvSpPr/>
            <p:nvPr/>
          </p:nvSpPr>
          <p:spPr>
            <a:xfrm rot="16200000">
              <a:off x="5214222" y="2286075"/>
              <a:ext cx="877262" cy="1524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Track A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3B0D68A8-B1CD-E943-CF29-1414E096AB58}"/>
                </a:ext>
              </a:extLst>
            </p:cNvPr>
            <p:cNvCxnSpPr>
              <a:cxnSpLocks/>
              <a:stCxn id="2" idx="3"/>
              <a:endCxn id="24" idx="1"/>
            </p:cNvCxnSpPr>
            <p:nvPr/>
          </p:nvCxnSpPr>
          <p:spPr>
            <a:xfrm flipV="1">
              <a:off x="1915859" y="2185778"/>
              <a:ext cx="439588" cy="23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D37D9DF5-9EEA-5E8B-AE5E-98ACECCF5681}"/>
                </a:ext>
              </a:extLst>
            </p:cNvPr>
            <p:cNvSpPr/>
            <p:nvPr/>
          </p:nvSpPr>
          <p:spPr>
            <a:xfrm rot="16200000">
              <a:off x="5217229" y="4884721"/>
              <a:ext cx="877262" cy="1524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Track B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C0CF8C3-F63B-E905-161B-24609A53E439}"/>
                </a:ext>
              </a:extLst>
            </p:cNvPr>
            <p:cNvSpPr/>
            <p:nvPr/>
          </p:nvSpPr>
          <p:spPr>
            <a:xfrm>
              <a:off x="4691712" y="4522325"/>
              <a:ext cx="680225" cy="8772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4FCF824-B1BA-AE63-5E2C-7D8ECEF121D6}"/>
                </a:ext>
              </a:extLst>
            </p:cNvPr>
            <p:cNvSpPr txBox="1"/>
            <p:nvPr/>
          </p:nvSpPr>
          <p:spPr>
            <a:xfrm>
              <a:off x="4658536" y="4711478"/>
              <a:ext cx="6992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RailCom</a:t>
              </a:r>
              <a:endParaRPr lang="de-DE" sz="1200" dirty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6348B520-CCD0-A229-8965-CD1CBFAA1A1C}"/>
                </a:ext>
              </a:extLst>
            </p:cNvPr>
            <p:cNvSpPr/>
            <p:nvPr/>
          </p:nvSpPr>
          <p:spPr>
            <a:xfrm>
              <a:off x="3720936" y="4000706"/>
              <a:ext cx="724009" cy="1404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H-Bridge</a:t>
              </a:r>
              <a:endParaRPr lang="de-DE" sz="1400" dirty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5A3AE993-1A26-6C75-4098-207BA69B115F}"/>
                </a:ext>
              </a:extLst>
            </p:cNvPr>
            <p:cNvSpPr/>
            <p:nvPr/>
          </p:nvSpPr>
          <p:spPr>
            <a:xfrm>
              <a:off x="2359388" y="3213654"/>
              <a:ext cx="944389" cy="1413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Main Controller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B83F441-6CD4-A62D-CE68-202546DB4869}"/>
                </a:ext>
              </a:extLst>
            </p:cNvPr>
            <p:cNvSpPr/>
            <p:nvPr/>
          </p:nvSpPr>
          <p:spPr>
            <a:xfrm>
              <a:off x="2359387" y="4811793"/>
              <a:ext cx="944389" cy="597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Power Supply</a:t>
              </a: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351762B0-6425-8800-20B9-887A58C839BE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1915859" y="5110321"/>
              <a:ext cx="443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F539EC7C-D4CB-1EEF-986D-BF9502211ABE}"/>
                </a:ext>
              </a:extLst>
            </p:cNvPr>
            <p:cNvCxnSpPr>
              <a:cxnSpLocks/>
              <a:stCxn id="66" idx="3"/>
              <a:endCxn id="70" idx="0"/>
            </p:cNvCxnSpPr>
            <p:nvPr/>
          </p:nvCxnSpPr>
          <p:spPr>
            <a:xfrm>
              <a:off x="5357823" y="2357295"/>
              <a:ext cx="218794" cy="50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874FBECD-EBBC-F34C-1442-54D9F3A20133}"/>
                </a:ext>
              </a:extLst>
            </p:cNvPr>
            <p:cNvCxnSpPr>
              <a:cxnSpLocks/>
              <a:stCxn id="9" idx="3"/>
              <a:endCxn id="8" idx="0"/>
            </p:cNvCxnSpPr>
            <p:nvPr/>
          </p:nvCxnSpPr>
          <p:spPr>
            <a:xfrm>
              <a:off x="5371937" y="4960957"/>
              <a:ext cx="20768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1FE86C2F-1D54-1068-255A-9CB74FF715D2}"/>
                </a:ext>
              </a:extLst>
            </p:cNvPr>
            <p:cNvCxnSpPr>
              <a:cxnSpLocks/>
            </p:cNvCxnSpPr>
            <p:nvPr/>
          </p:nvCxnSpPr>
          <p:spPr>
            <a:xfrm>
              <a:off x="4444945" y="2345461"/>
              <a:ext cx="2297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winkelte Verbindung 71">
              <a:extLst>
                <a:ext uri="{FF2B5EF4-FFF2-40B4-BE49-F238E27FC236}">
                  <a16:creationId xmlns:a16="http://schemas.microsoft.com/office/drawing/2014/main" id="{0B33FE2B-C388-9D59-9C2B-BBC01F2042F9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3303777" y="3702411"/>
              <a:ext cx="2250403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winkelte Verbindung 90">
              <a:extLst>
                <a:ext uri="{FF2B5EF4-FFF2-40B4-BE49-F238E27FC236}">
                  <a16:creationId xmlns:a16="http://schemas.microsoft.com/office/drawing/2014/main" id="{36812E9F-CD8E-A11A-C50D-9F0E69BEDDA7}"/>
                </a:ext>
              </a:extLst>
            </p:cNvPr>
            <p:cNvCxnSpPr>
              <a:cxnSpLocks/>
              <a:stCxn id="119" idx="3"/>
              <a:endCxn id="32" idx="1"/>
            </p:cNvCxnSpPr>
            <p:nvPr/>
          </p:nvCxnSpPr>
          <p:spPr>
            <a:xfrm flipV="1">
              <a:off x="3299414" y="2625543"/>
              <a:ext cx="465306" cy="22485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winkelte Verbindung 99">
              <a:extLst>
                <a:ext uri="{FF2B5EF4-FFF2-40B4-BE49-F238E27FC236}">
                  <a16:creationId xmlns:a16="http://schemas.microsoft.com/office/drawing/2014/main" id="{896A8661-944D-6A72-5DD3-3B236BFDF22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2700320" y="3682151"/>
              <a:ext cx="1852364" cy="18886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winkelte Verbindung 104">
              <a:extLst>
                <a:ext uri="{FF2B5EF4-FFF2-40B4-BE49-F238E27FC236}">
                  <a16:creationId xmlns:a16="http://schemas.microsoft.com/office/drawing/2014/main" id="{199DA4A3-B7EF-0A53-3FE6-72E11FEF63F2}"/>
                </a:ext>
              </a:extLst>
            </p:cNvPr>
            <p:cNvCxnSpPr>
              <a:cxnSpLocks/>
              <a:stCxn id="119" idx="0"/>
              <a:endCxn id="23" idx="2"/>
            </p:cNvCxnSpPr>
            <p:nvPr/>
          </p:nvCxnSpPr>
          <p:spPr>
            <a:xfrm rot="5400000" flipH="1" flipV="1">
              <a:off x="2756301" y="2543876"/>
              <a:ext cx="146412" cy="2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winkelte Verbindung 113">
              <a:extLst>
                <a:ext uri="{FF2B5EF4-FFF2-40B4-BE49-F238E27FC236}">
                  <a16:creationId xmlns:a16="http://schemas.microsoft.com/office/drawing/2014/main" id="{37C4E8B0-F23F-56AB-86F7-6C6C4909A960}"/>
                </a:ext>
              </a:extLst>
            </p:cNvPr>
            <p:cNvCxnSpPr>
              <a:cxnSpLocks/>
              <a:stCxn id="20" idx="0"/>
              <a:endCxn id="119" idx="2"/>
            </p:cNvCxnSpPr>
            <p:nvPr/>
          </p:nvCxnSpPr>
          <p:spPr>
            <a:xfrm rot="16200000" flipV="1">
              <a:off x="2765473" y="3147544"/>
              <a:ext cx="130038" cy="2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hteck 116">
              <a:extLst>
                <a:ext uri="{FF2B5EF4-FFF2-40B4-BE49-F238E27FC236}">
                  <a16:creationId xmlns:a16="http://schemas.microsoft.com/office/drawing/2014/main" id="{4F0987F3-5CB8-C1DA-2596-2DB1DDA0D757}"/>
                </a:ext>
              </a:extLst>
            </p:cNvPr>
            <p:cNvSpPr/>
            <p:nvPr/>
          </p:nvSpPr>
          <p:spPr>
            <a:xfrm>
              <a:off x="6106285" y="4522325"/>
              <a:ext cx="190700" cy="8865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360272E0-FAC7-5AFA-E5EB-331759E48986}"/>
                </a:ext>
              </a:extLst>
            </p:cNvPr>
            <p:cNvSpPr/>
            <p:nvPr/>
          </p:nvSpPr>
          <p:spPr>
            <a:xfrm>
              <a:off x="6104273" y="1918663"/>
              <a:ext cx="190700" cy="8865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C545331F-0003-B05A-BF89-F7CD00D1A45A}"/>
                </a:ext>
              </a:extLst>
            </p:cNvPr>
            <p:cNvSpPr txBox="1"/>
            <p:nvPr/>
          </p:nvSpPr>
          <p:spPr>
            <a:xfrm>
              <a:off x="1331101" y="1577259"/>
              <a:ext cx="3647613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63" dirty="0"/>
                <a:t>Main Controller and Power Module  Board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435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6EEE5CB3-A9AB-391D-CF7C-23111F0F0B97}"/>
              </a:ext>
            </a:extLst>
          </p:cNvPr>
          <p:cNvGrpSpPr/>
          <p:nvPr/>
        </p:nvGrpSpPr>
        <p:grpSpPr>
          <a:xfrm>
            <a:off x="1178864" y="850764"/>
            <a:ext cx="7556584" cy="5156472"/>
            <a:chOff x="1178864" y="850764"/>
            <a:chExt cx="7556584" cy="5156472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5D08E051-1AD9-F9D9-B4F3-9DA1BF6B7600}"/>
                </a:ext>
              </a:extLst>
            </p:cNvPr>
            <p:cNvSpPr/>
            <p:nvPr/>
          </p:nvSpPr>
          <p:spPr>
            <a:xfrm>
              <a:off x="1207576" y="850764"/>
              <a:ext cx="7527872" cy="5156472"/>
            </a:xfrm>
            <a:prstGeom prst="roundRect">
              <a:avLst>
                <a:gd name="adj" fmla="val 1296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A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3852F7C4-4CD7-D94C-9E1C-44F4CD7595F0}"/>
                </a:ext>
              </a:extLst>
            </p:cNvPr>
            <p:cNvSpPr txBox="1"/>
            <p:nvPr/>
          </p:nvSpPr>
          <p:spPr>
            <a:xfrm>
              <a:off x="1178864" y="858087"/>
              <a:ext cx="4583306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950" dirty="0"/>
                <a:t>Block Controller Concept – Extension Board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B7E30E3-3B46-464A-B09A-D23CBB3DD361}"/>
                </a:ext>
              </a:extLst>
            </p:cNvPr>
            <p:cNvSpPr/>
            <p:nvPr/>
          </p:nvSpPr>
          <p:spPr>
            <a:xfrm>
              <a:off x="4214353" y="1622242"/>
              <a:ext cx="4276554" cy="41597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2E2F8F0F-AA00-2943-952C-E36C6123D184}"/>
                </a:ext>
              </a:extLst>
            </p:cNvPr>
            <p:cNvSpPr txBox="1"/>
            <p:nvPr/>
          </p:nvSpPr>
          <p:spPr>
            <a:xfrm>
              <a:off x="4126053" y="1296297"/>
              <a:ext cx="2264868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63" dirty="0"/>
                <a:t>Extension Board</a:t>
              </a:r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7BF86304-B651-1AB1-F9A6-82F935D443FE}"/>
                </a:ext>
              </a:extLst>
            </p:cNvPr>
            <p:cNvGrpSpPr/>
            <p:nvPr/>
          </p:nvGrpSpPr>
          <p:grpSpPr>
            <a:xfrm>
              <a:off x="4172680" y="3347422"/>
              <a:ext cx="276999" cy="794943"/>
              <a:chOff x="3701272" y="3083479"/>
              <a:chExt cx="276999" cy="794943"/>
            </a:xfrm>
          </p:grpSpPr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4672E84A-3A15-0C45-B6EE-79F42E7322D6}"/>
                  </a:ext>
                </a:extLst>
              </p:cNvPr>
              <p:cNvSpPr/>
              <p:nvPr/>
            </p:nvSpPr>
            <p:spPr>
              <a:xfrm>
                <a:off x="3744810" y="3083479"/>
                <a:ext cx="177422" cy="794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D426F02B-6B13-3F48-97EE-1123925E4541}"/>
                  </a:ext>
                </a:extLst>
              </p:cNvPr>
              <p:cNvSpPr txBox="1"/>
              <p:nvPr/>
            </p:nvSpPr>
            <p:spPr>
              <a:xfrm rot="16200000">
                <a:off x="3631078" y="3277025"/>
                <a:ext cx="417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E5963CA-0D38-8E85-B46B-D97399068255}"/>
                </a:ext>
              </a:extLst>
            </p:cNvPr>
            <p:cNvGrpSpPr/>
            <p:nvPr/>
          </p:nvGrpSpPr>
          <p:grpSpPr>
            <a:xfrm>
              <a:off x="8263696" y="3361407"/>
              <a:ext cx="276999" cy="794943"/>
              <a:chOff x="3695022" y="3083479"/>
              <a:chExt cx="276999" cy="794943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56930DD1-F72F-ACD6-AB4D-43DCBE764295}"/>
                  </a:ext>
                </a:extLst>
              </p:cNvPr>
              <p:cNvSpPr/>
              <p:nvPr/>
            </p:nvSpPr>
            <p:spPr>
              <a:xfrm>
                <a:off x="3744810" y="3083479"/>
                <a:ext cx="177422" cy="794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93AAFAB-FD44-98F8-21BA-9EAFC8E8B1E5}"/>
                  </a:ext>
                </a:extLst>
              </p:cNvPr>
              <p:cNvSpPr txBox="1"/>
              <p:nvPr/>
            </p:nvSpPr>
            <p:spPr>
              <a:xfrm rot="16200000">
                <a:off x="3544516" y="3263040"/>
                <a:ext cx="578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OUT</a:t>
                </a:r>
              </a:p>
            </p:txBody>
          </p:sp>
        </p:grp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4F4A1F4-DA0B-A927-334E-1F2C8AC4826E}"/>
                </a:ext>
              </a:extLst>
            </p:cNvPr>
            <p:cNvSpPr/>
            <p:nvPr/>
          </p:nvSpPr>
          <p:spPr>
            <a:xfrm>
              <a:off x="6192422" y="5504221"/>
              <a:ext cx="1496713" cy="2786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Turnouts</a:t>
              </a:r>
              <a:r>
                <a:rPr lang="de-DE" sz="1200" dirty="0"/>
                <a:t> and Signals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6D6EFC55-F22F-8A56-BCC0-14A53F0D92E9}"/>
                </a:ext>
              </a:extLst>
            </p:cNvPr>
            <p:cNvSpPr/>
            <p:nvPr/>
          </p:nvSpPr>
          <p:spPr>
            <a:xfrm>
              <a:off x="4735300" y="2788715"/>
              <a:ext cx="2939732" cy="1803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6B0F2802-8F66-AA83-CD42-8064E178B470}"/>
                </a:ext>
              </a:extLst>
            </p:cNvPr>
            <p:cNvSpPr/>
            <p:nvPr/>
          </p:nvSpPr>
          <p:spPr>
            <a:xfrm>
              <a:off x="6174758" y="1624131"/>
              <a:ext cx="1503719" cy="2753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/>
                <a:t>Turnouts</a:t>
              </a:r>
              <a:r>
                <a:rPr lang="de-DE" sz="1200" dirty="0"/>
                <a:t> and Signals</a:t>
              </a:r>
            </a:p>
          </p:txBody>
        </p:sp>
        <p:grpSp>
          <p:nvGrpSpPr>
            <p:cNvPr id="98" name="Gruppieren 97">
              <a:extLst>
                <a:ext uri="{FF2B5EF4-FFF2-40B4-BE49-F238E27FC236}">
                  <a16:creationId xmlns:a16="http://schemas.microsoft.com/office/drawing/2014/main" id="{9D0C3A49-8411-8445-D132-5958715DC011}"/>
                </a:ext>
              </a:extLst>
            </p:cNvPr>
            <p:cNvGrpSpPr/>
            <p:nvPr/>
          </p:nvGrpSpPr>
          <p:grpSpPr>
            <a:xfrm rot="10800000">
              <a:off x="6174758" y="1893690"/>
              <a:ext cx="1512928" cy="661727"/>
              <a:chOff x="6949084" y="5793297"/>
              <a:chExt cx="1512928" cy="661727"/>
            </a:xfrm>
          </p:grpSpPr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EACE0B90-E72C-B368-73F5-F587E65AABA7}"/>
                  </a:ext>
                </a:extLst>
              </p:cNvPr>
              <p:cNvSpPr/>
              <p:nvPr/>
            </p:nvSpPr>
            <p:spPr>
              <a:xfrm>
                <a:off x="6949084" y="5793297"/>
                <a:ext cx="1512928" cy="412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4" name="Gerade Verbindung mit Pfeil 93">
                <a:extLst>
                  <a:ext uri="{FF2B5EF4-FFF2-40B4-BE49-F238E27FC236}">
                    <a16:creationId xmlns:a16="http://schemas.microsoft.com/office/drawing/2014/main" id="{299E28D4-912F-575A-696F-123D701D3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506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53E2E1FA-243C-50CA-D869-E7920A70D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999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6766D252-7F5D-9F1E-088A-BBCE6FD79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024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>
                <a:extLst>
                  <a:ext uri="{FF2B5EF4-FFF2-40B4-BE49-F238E27FC236}">
                    <a16:creationId xmlns:a16="http://schemas.microsoft.com/office/drawing/2014/main" id="{62BD9D21-DC1C-6F69-F9C9-09BCDADEA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971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D50BB197-EFF3-EFF7-FD34-34EB35842275}"/>
                </a:ext>
              </a:extLst>
            </p:cNvPr>
            <p:cNvSpPr/>
            <p:nvPr/>
          </p:nvSpPr>
          <p:spPr>
            <a:xfrm>
              <a:off x="4743292" y="1627719"/>
              <a:ext cx="1175370" cy="2753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Track </a:t>
              </a:r>
              <a:r>
                <a:rPr lang="de-DE" sz="1200" dirty="0" err="1"/>
                <a:t>Sections</a:t>
              </a:r>
              <a:endParaRPr lang="de-DE" sz="1200" dirty="0"/>
            </a:p>
          </p:txBody>
        </p:sp>
        <p:grpSp>
          <p:nvGrpSpPr>
            <p:cNvPr id="100" name="Gruppieren 99">
              <a:extLst>
                <a:ext uri="{FF2B5EF4-FFF2-40B4-BE49-F238E27FC236}">
                  <a16:creationId xmlns:a16="http://schemas.microsoft.com/office/drawing/2014/main" id="{70D8CE83-0F65-53A2-F4B8-A66DD98994BD}"/>
                </a:ext>
              </a:extLst>
            </p:cNvPr>
            <p:cNvGrpSpPr/>
            <p:nvPr/>
          </p:nvGrpSpPr>
          <p:grpSpPr>
            <a:xfrm rot="10800000">
              <a:off x="4737991" y="1918212"/>
              <a:ext cx="1175367" cy="661727"/>
              <a:chOff x="6949084" y="5793297"/>
              <a:chExt cx="1512928" cy="661727"/>
            </a:xfrm>
          </p:grpSpPr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DE1BE97-D442-C4F4-3B84-09C79E7E0817}"/>
                  </a:ext>
                </a:extLst>
              </p:cNvPr>
              <p:cNvSpPr/>
              <p:nvPr/>
            </p:nvSpPr>
            <p:spPr>
              <a:xfrm>
                <a:off x="6949084" y="5793297"/>
                <a:ext cx="1512928" cy="412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02" name="Gerade Verbindung mit Pfeil 101">
                <a:extLst>
                  <a:ext uri="{FF2B5EF4-FFF2-40B4-BE49-F238E27FC236}">
                    <a16:creationId xmlns:a16="http://schemas.microsoft.com/office/drawing/2014/main" id="{79C63E84-FC97-6D20-3784-CDD3270BA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506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mit Pfeil 102">
                <a:extLst>
                  <a:ext uri="{FF2B5EF4-FFF2-40B4-BE49-F238E27FC236}">
                    <a16:creationId xmlns:a16="http://schemas.microsoft.com/office/drawing/2014/main" id="{DA96DFE4-E638-A127-0A73-8A3106D28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999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mit Pfeil 103">
                <a:extLst>
                  <a:ext uri="{FF2B5EF4-FFF2-40B4-BE49-F238E27FC236}">
                    <a16:creationId xmlns:a16="http://schemas.microsoft.com/office/drawing/2014/main" id="{A146202E-9FAF-5B46-D1A7-3F93FF151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024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>
                <a:extLst>
                  <a:ext uri="{FF2B5EF4-FFF2-40B4-BE49-F238E27FC236}">
                    <a16:creationId xmlns:a16="http://schemas.microsoft.com/office/drawing/2014/main" id="{50B57E38-6614-D626-DCD5-2548D20E4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971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B29A60C7-A2B2-EB9A-F797-F1BF19086AEC}"/>
                </a:ext>
              </a:extLst>
            </p:cNvPr>
            <p:cNvSpPr txBox="1"/>
            <p:nvPr/>
          </p:nvSpPr>
          <p:spPr>
            <a:xfrm>
              <a:off x="4953000" y="3039049"/>
              <a:ext cx="24994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err="1"/>
                <a:t>Occupancy</a:t>
              </a:r>
              <a:r>
                <a:rPr lang="de-DE" sz="1600" dirty="0"/>
                <a:t> </a:t>
              </a:r>
              <a:r>
                <a:rPr lang="de-DE" sz="1600" dirty="0" err="1"/>
                <a:t>Detector</a:t>
              </a:r>
              <a:r>
                <a:rPr lang="de-DE" sz="1600" dirty="0"/>
                <a:t> </a:t>
              </a:r>
              <a:r>
                <a:rPr lang="de-DE" sz="1600" dirty="0" err="1"/>
                <a:t>Logic</a:t>
              </a:r>
              <a:endParaRPr lang="de-DE" sz="1600" dirty="0"/>
            </a:p>
            <a:p>
              <a:endParaRPr lang="de-DE" sz="1600" dirty="0"/>
            </a:p>
            <a:p>
              <a:r>
                <a:rPr lang="de-DE" sz="1600" dirty="0" err="1"/>
                <a:t>Turnout</a:t>
              </a:r>
              <a:r>
                <a:rPr lang="de-DE" sz="1600" dirty="0"/>
                <a:t> </a:t>
              </a:r>
              <a:r>
                <a:rPr lang="de-DE" sz="1600" dirty="0" err="1"/>
                <a:t>control</a:t>
              </a:r>
              <a:r>
                <a:rPr lang="de-DE" sz="1600" dirty="0"/>
                <a:t> </a:t>
              </a:r>
              <a:r>
                <a:rPr lang="de-DE" sz="1600" dirty="0" err="1"/>
                <a:t>Logic</a:t>
              </a:r>
              <a:endParaRPr lang="de-DE" sz="1600" dirty="0"/>
            </a:p>
            <a:p>
              <a:endParaRPr lang="de-DE" sz="1600" dirty="0"/>
            </a:p>
            <a:p>
              <a:r>
                <a:rPr lang="de-DE" sz="1600" dirty="0"/>
                <a:t>Signal Control </a:t>
              </a:r>
              <a:r>
                <a:rPr lang="de-DE" sz="1600" dirty="0" err="1"/>
                <a:t>Logic</a:t>
              </a:r>
              <a:endParaRPr lang="de-DE" sz="1600" dirty="0"/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1C7999B7-F411-ED8D-D886-51CFB5E44F5F}"/>
                </a:ext>
              </a:extLst>
            </p:cNvPr>
            <p:cNvSpPr txBox="1"/>
            <p:nvPr/>
          </p:nvSpPr>
          <p:spPr>
            <a:xfrm>
              <a:off x="6436798" y="2234780"/>
              <a:ext cx="1039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Drivers</a:t>
              </a:r>
            </a:p>
          </p:txBody>
        </p:sp>
        <p:cxnSp>
          <p:nvCxnSpPr>
            <p:cNvPr id="164" name="Gerade Verbindung mit Pfeil 163">
              <a:extLst>
                <a:ext uri="{FF2B5EF4-FFF2-40B4-BE49-F238E27FC236}">
                  <a16:creationId xmlns:a16="http://schemas.microsoft.com/office/drawing/2014/main" id="{91D8B6EE-C78D-1450-A307-87970A2F842E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V="1">
              <a:off x="6931222" y="2555417"/>
              <a:ext cx="0" cy="22262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feld 169">
              <a:extLst>
                <a:ext uri="{FF2B5EF4-FFF2-40B4-BE49-F238E27FC236}">
                  <a16:creationId xmlns:a16="http://schemas.microsoft.com/office/drawing/2014/main" id="{E92A6CEE-7B87-F5A6-F9DF-EE5AC40BAD7F}"/>
                </a:ext>
              </a:extLst>
            </p:cNvPr>
            <p:cNvSpPr txBox="1"/>
            <p:nvPr/>
          </p:nvSpPr>
          <p:spPr>
            <a:xfrm>
              <a:off x="1530224" y="1287825"/>
              <a:ext cx="2264868" cy="317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63" dirty="0"/>
                <a:t>Controller Board</a:t>
              </a: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4DBAF60-0923-D9D0-BCEA-E70E2C0E1653}"/>
                </a:ext>
              </a:extLst>
            </p:cNvPr>
            <p:cNvSpPr/>
            <p:nvPr/>
          </p:nvSpPr>
          <p:spPr>
            <a:xfrm>
              <a:off x="1545174" y="1622242"/>
              <a:ext cx="2385759" cy="41505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F18C2748-0A79-8994-61DE-460B595860B5}"/>
                </a:ext>
              </a:extLst>
            </p:cNvPr>
            <p:cNvGrpSpPr/>
            <p:nvPr/>
          </p:nvGrpSpPr>
          <p:grpSpPr>
            <a:xfrm>
              <a:off x="3706036" y="3347422"/>
              <a:ext cx="276999" cy="794943"/>
              <a:chOff x="3696286" y="3083479"/>
              <a:chExt cx="276999" cy="794943"/>
            </a:xfrm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B97B132-5493-1E43-BA48-B317559FA055}"/>
                  </a:ext>
                </a:extLst>
              </p:cNvPr>
              <p:cNvSpPr/>
              <p:nvPr/>
            </p:nvSpPr>
            <p:spPr>
              <a:xfrm>
                <a:off x="3744810" y="3083479"/>
                <a:ext cx="177422" cy="794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D937E4B9-F641-0815-0A3D-FDDE8D1478F9}"/>
                  </a:ext>
                </a:extLst>
              </p:cNvPr>
              <p:cNvSpPr txBox="1"/>
              <p:nvPr/>
            </p:nvSpPr>
            <p:spPr>
              <a:xfrm rot="16200000">
                <a:off x="3545780" y="3285699"/>
                <a:ext cx="5780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OUT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E277394F-2967-A7EA-E0B7-261CEE96534F}"/>
                </a:ext>
              </a:extLst>
            </p:cNvPr>
            <p:cNvGrpSpPr/>
            <p:nvPr/>
          </p:nvGrpSpPr>
          <p:grpSpPr>
            <a:xfrm>
              <a:off x="4735300" y="4822052"/>
              <a:ext cx="1175367" cy="661727"/>
              <a:chOff x="6949084" y="5793297"/>
              <a:chExt cx="1512928" cy="661727"/>
            </a:xfrm>
          </p:grpSpPr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6216F757-E4E2-A4C8-A3D8-C515F4C07AEA}"/>
                  </a:ext>
                </a:extLst>
              </p:cNvPr>
              <p:cNvSpPr/>
              <p:nvPr/>
            </p:nvSpPr>
            <p:spPr>
              <a:xfrm>
                <a:off x="6949084" y="5793297"/>
                <a:ext cx="1512928" cy="412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C28E57A8-AF58-90A3-7104-D01AB7C5CA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506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9AB984DA-C169-0D30-DD9D-7A6730ABF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999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>
                <a:extLst>
                  <a:ext uri="{FF2B5EF4-FFF2-40B4-BE49-F238E27FC236}">
                    <a16:creationId xmlns:a16="http://schemas.microsoft.com/office/drawing/2014/main" id="{C3A2CB54-5DCE-317B-11E4-49C89C867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024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A947150E-4EB3-0C2A-6AC6-A8DA0FDE8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971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70559AAB-D6B9-94D2-C236-640C532D6E11}"/>
                </a:ext>
              </a:extLst>
            </p:cNvPr>
            <p:cNvSpPr/>
            <p:nvPr/>
          </p:nvSpPr>
          <p:spPr>
            <a:xfrm>
              <a:off x="4737750" y="5504221"/>
              <a:ext cx="1175370" cy="2753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/>
                <a:t>Track </a:t>
              </a:r>
              <a:r>
                <a:rPr lang="de-DE" sz="1200" dirty="0" err="1"/>
                <a:t>Sections</a:t>
              </a:r>
              <a:endParaRPr lang="de-DE" sz="1200" dirty="0"/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74584268-D9D5-7070-C315-A49E55E991F0}"/>
                </a:ext>
              </a:extLst>
            </p:cNvPr>
            <p:cNvGrpSpPr/>
            <p:nvPr/>
          </p:nvGrpSpPr>
          <p:grpSpPr>
            <a:xfrm>
              <a:off x="6174758" y="4822617"/>
              <a:ext cx="1512928" cy="661727"/>
              <a:chOff x="6949084" y="5793297"/>
              <a:chExt cx="1512928" cy="661727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6245E39-3DAD-EA53-FA81-6B318BC9100A}"/>
                  </a:ext>
                </a:extLst>
              </p:cNvPr>
              <p:cNvSpPr/>
              <p:nvPr/>
            </p:nvSpPr>
            <p:spPr>
              <a:xfrm>
                <a:off x="6949084" y="5793297"/>
                <a:ext cx="1512928" cy="4128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B2F08AEE-87E7-A710-35FB-ACC87263D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9506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FF35AE4E-DA71-7FBE-8F7F-8580ADFD8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999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A4055589-5F32-A58C-C690-23B881ACC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1024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mit Pfeil 23">
                <a:extLst>
                  <a:ext uri="{FF2B5EF4-FFF2-40B4-BE49-F238E27FC236}">
                    <a16:creationId xmlns:a16="http://schemas.microsoft.com/office/drawing/2014/main" id="{4B2C4E9F-E504-CC6F-0B11-1A920BE519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9971" y="6206170"/>
                <a:ext cx="1" cy="24885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1A3E0BB-C042-7EBE-BFA1-DF6E7727682F}"/>
                </a:ext>
              </a:extLst>
            </p:cNvPr>
            <p:cNvSpPr txBox="1"/>
            <p:nvPr/>
          </p:nvSpPr>
          <p:spPr>
            <a:xfrm>
              <a:off x="6377677" y="4889988"/>
              <a:ext cx="1039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Drivers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5705639-C646-485E-43E0-3E27EFA69A82}"/>
                </a:ext>
              </a:extLst>
            </p:cNvPr>
            <p:cNvSpPr txBox="1"/>
            <p:nvPr/>
          </p:nvSpPr>
          <p:spPr>
            <a:xfrm>
              <a:off x="4856583" y="2238541"/>
              <a:ext cx="1039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Detectors</a:t>
              </a:r>
              <a:endParaRPr lang="de-DE" sz="1200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A5FE08FE-C09B-6190-77FF-4187F870510A}"/>
                </a:ext>
              </a:extLst>
            </p:cNvPr>
            <p:cNvSpPr txBox="1"/>
            <p:nvPr/>
          </p:nvSpPr>
          <p:spPr>
            <a:xfrm>
              <a:off x="4885932" y="4888330"/>
              <a:ext cx="1039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Detectors</a:t>
              </a:r>
              <a:endParaRPr lang="de-DE" sz="1200" dirty="0"/>
            </a:p>
          </p:txBody>
        </p: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AF8FD3D0-D298-403B-3FEB-9C005D97C2F6}"/>
                </a:ext>
              </a:extLst>
            </p:cNvPr>
            <p:cNvGrpSpPr/>
            <p:nvPr/>
          </p:nvGrpSpPr>
          <p:grpSpPr>
            <a:xfrm rot="10800000">
              <a:off x="4176621" y="1978572"/>
              <a:ext cx="276999" cy="794943"/>
              <a:chOff x="3683532" y="3083479"/>
              <a:chExt cx="276999" cy="794943"/>
            </a:xfrm>
          </p:grpSpPr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95C0F758-5627-32E4-9B1B-F9162614EE7C}"/>
                  </a:ext>
                </a:extLst>
              </p:cNvPr>
              <p:cNvSpPr/>
              <p:nvPr/>
            </p:nvSpPr>
            <p:spPr>
              <a:xfrm>
                <a:off x="3744810" y="3083479"/>
                <a:ext cx="177422" cy="794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DC8D8CE6-7AE0-F5FD-8BF2-389C8427AA89}"/>
                  </a:ext>
                </a:extLst>
              </p:cNvPr>
              <p:cNvSpPr txBox="1"/>
              <p:nvPr/>
            </p:nvSpPr>
            <p:spPr>
              <a:xfrm rot="16200000">
                <a:off x="3613338" y="3280917"/>
                <a:ext cx="417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99CD7C3-71F0-30A1-FE90-2522AA1A24B2}"/>
                </a:ext>
              </a:extLst>
            </p:cNvPr>
            <p:cNvGrpSpPr/>
            <p:nvPr/>
          </p:nvGrpSpPr>
          <p:grpSpPr>
            <a:xfrm rot="10800000">
              <a:off x="4158116" y="4632259"/>
              <a:ext cx="276999" cy="794943"/>
              <a:chOff x="3701272" y="3083479"/>
              <a:chExt cx="276999" cy="794943"/>
            </a:xfrm>
          </p:grpSpPr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6BB1AB61-B93C-0D7C-45B1-797825940B0C}"/>
                  </a:ext>
                </a:extLst>
              </p:cNvPr>
              <p:cNvSpPr/>
              <p:nvPr/>
            </p:nvSpPr>
            <p:spPr>
              <a:xfrm>
                <a:off x="3744810" y="3083479"/>
                <a:ext cx="177422" cy="79494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7E0C7800-E088-0551-9028-8CB76715CC3E}"/>
                  </a:ext>
                </a:extLst>
              </p:cNvPr>
              <p:cNvSpPr txBox="1"/>
              <p:nvPr/>
            </p:nvSpPr>
            <p:spPr>
              <a:xfrm rot="16200000">
                <a:off x="3631078" y="3277025"/>
                <a:ext cx="417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</a:t>
                </a:r>
              </a:p>
            </p:txBody>
          </p:sp>
        </p:grp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47409AD-6985-58E6-1DCD-D6F798177C6F}"/>
                </a:ext>
              </a:extLst>
            </p:cNvPr>
            <p:cNvSpPr/>
            <p:nvPr/>
          </p:nvSpPr>
          <p:spPr>
            <a:xfrm>
              <a:off x="3756438" y="1987762"/>
              <a:ext cx="177422" cy="794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009E6E3E-DEAE-613C-9439-EE87C7EF589E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flipH="1">
              <a:off x="5322983" y="2579939"/>
              <a:ext cx="2691" cy="210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40B9B219-BA2D-92F3-98C8-89A04FFB804A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931222" y="4600367"/>
              <a:ext cx="0" cy="2222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65977D1F-DAFA-264B-BCA2-2905079A5302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5322983" y="4591881"/>
              <a:ext cx="1" cy="2301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E2ED03EB-1D41-1116-B8FA-E89A263EAADA}"/>
                </a:ext>
              </a:extLst>
            </p:cNvPr>
            <p:cNvCxnSpPr>
              <a:cxnSpLocks/>
              <a:stCxn id="33" idx="1"/>
              <a:endCxn id="101" idx="3"/>
            </p:cNvCxnSpPr>
            <p:nvPr/>
          </p:nvCxnSpPr>
          <p:spPr>
            <a:xfrm flipV="1">
              <a:off x="4392342" y="2373502"/>
              <a:ext cx="345649" cy="25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0F01BDDD-AA7E-C5E3-BA7B-2D795CCF393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4391577" y="5028489"/>
              <a:ext cx="343723" cy="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ECC81165-45EA-063B-21C5-C947965B779C}"/>
                </a:ext>
              </a:extLst>
            </p:cNvPr>
            <p:cNvSpPr/>
            <p:nvPr/>
          </p:nvSpPr>
          <p:spPr>
            <a:xfrm>
              <a:off x="3753146" y="4637296"/>
              <a:ext cx="177422" cy="79494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1E05384A-0B24-12F9-07AF-229FB0A51B61}"/>
                </a:ext>
              </a:extLst>
            </p:cNvPr>
            <p:cNvSpPr txBox="1"/>
            <p:nvPr/>
          </p:nvSpPr>
          <p:spPr>
            <a:xfrm rot="5400000">
              <a:off x="3643036" y="2291650"/>
              <a:ext cx="417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0A5D6946-4972-CB12-291D-C20A9B65473C}"/>
                </a:ext>
              </a:extLst>
            </p:cNvPr>
            <p:cNvSpPr txBox="1"/>
            <p:nvPr/>
          </p:nvSpPr>
          <p:spPr>
            <a:xfrm rot="5400000">
              <a:off x="3629676" y="4938573"/>
              <a:ext cx="417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</a:t>
              </a:r>
            </a:p>
          </p:txBody>
        </p: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D8ED291B-ABD8-CA6B-C358-C7D9B03B9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8572" y="3753916"/>
              <a:ext cx="343723" cy="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17F2355D-79D3-F10D-8CEC-2B9E8360DD5C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683392" y="3758879"/>
              <a:ext cx="6300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23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22361D0-B8A8-3142-927B-83B462866463}"/>
              </a:ext>
            </a:extLst>
          </p:cNvPr>
          <p:cNvGrpSpPr/>
          <p:nvPr/>
        </p:nvGrpSpPr>
        <p:grpSpPr>
          <a:xfrm>
            <a:off x="1052897" y="1523382"/>
            <a:ext cx="7800206" cy="3811237"/>
            <a:chOff x="1306286" y="1080655"/>
            <a:chExt cx="9265946" cy="4690753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C361A0BD-B366-2D46-BAD3-00C568FE7247}"/>
                </a:ext>
              </a:extLst>
            </p:cNvPr>
            <p:cNvSpPr/>
            <p:nvPr/>
          </p:nvSpPr>
          <p:spPr>
            <a:xfrm>
              <a:off x="1306286" y="1080655"/>
              <a:ext cx="9265946" cy="4690753"/>
            </a:xfrm>
            <a:prstGeom prst="roundRect">
              <a:avLst>
                <a:gd name="adj" fmla="val 2725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FFE74CF-07D0-A04A-A536-D7ABBC1FB790}"/>
                </a:ext>
              </a:extLst>
            </p:cNvPr>
            <p:cNvGrpSpPr/>
            <p:nvPr/>
          </p:nvGrpSpPr>
          <p:grpSpPr>
            <a:xfrm>
              <a:off x="3004447" y="1448789"/>
              <a:ext cx="1140032" cy="736270"/>
              <a:chOff x="2636322" y="1448789"/>
              <a:chExt cx="1140032" cy="736270"/>
            </a:xfrm>
          </p:grpSpPr>
          <p:sp>
            <p:nvSpPr>
              <p:cNvPr id="4" name="Abgerundetes Rechteck 3">
                <a:extLst>
                  <a:ext uri="{FF2B5EF4-FFF2-40B4-BE49-F238E27FC236}">
                    <a16:creationId xmlns:a16="http://schemas.microsoft.com/office/drawing/2014/main" id="{5904121C-DDB9-DC4E-A532-56911264BE0D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EB9F24F-2332-174A-9831-196ACA678A48}"/>
                  </a:ext>
                </a:extLst>
              </p:cNvPr>
              <p:cNvSpPr txBox="1"/>
              <p:nvPr/>
            </p:nvSpPr>
            <p:spPr>
              <a:xfrm>
                <a:off x="2755076" y="1522556"/>
                <a:ext cx="1021278" cy="6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Base Station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9ACC833A-1698-3740-BFE6-A1E17E0AD8DD}"/>
                </a:ext>
              </a:extLst>
            </p:cNvPr>
            <p:cNvGrpSpPr/>
            <p:nvPr/>
          </p:nvGrpSpPr>
          <p:grpSpPr>
            <a:xfrm>
              <a:off x="5236032" y="1444729"/>
              <a:ext cx="1562595" cy="736270"/>
              <a:chOff x="2636322" y="1448789"/>
              <a:chExt cx="1140032" cy="736270"/>
            </a:xfrm>
          </p:grpSpPr>
          <p:sp>
            <p:nvSpPr>
              <p:cNvPr id="10" name="Abgerundetes Rechteck 9">
                <a:extLst>
                  <a:ext uri="{FF2B5EF4-FFF2-40B4-BE49-F238E27FC236}">
                    <a16:creationId xmlns:a16="http://schemas.microsoft.com/office/drawing/2014/main" id="{478D571E-4FE7-3E4A-9FB5-A27C8F91862C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4A9C64D-CCA1-F742-AEA5-0E501E4CF47D}"/>
                  </a:ext>
                </a:extLst>
              </p:cNvPr>
              <p:cNvSpPr txBox="1"/>
              <p:nvPr/>
            </p:nvSpPr>
            <p:spPr>
              <a:xfrm>
                <a:off x="2695699" y="1493759"/>
                <a:ext cx="1021278" cy="606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 err="1"/>
                  <a:t>Cab</a:t>
                </a:r>
                <a:r>
                  <a:rPr lang="de-DE" sz="1300" dirty="0"/>
                  <a:t> Handhelds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AF0CFB87-C1EB-484F-A159-EFDC0D2227B9}"/>
                </a:ext>
              </a:extLst>
            </p:cNvPr>
            <p:cNvGrpSpPr/>
            <p:nvPr/>
          </p:nvGrpSpPr>
          <p:grpSpPr>
            <a:xfrm>
              <a:off x="6693726" y="3594261"/>
              <a:ext cx="1140032" cy="736270"/>
              <a:chOff x="2636322" y="1448789"/>
              <a:chExt cx="1140032" cy="736270"/>
            </a:xfrm>
          </p:grpSpPr>
          <p:sp>
            <p:nvSpPr>
              <p:cNvPr id="19" name="Abgerundetes Rechteck 18">
                <a:extLst>
                  <a:ext uri="{FF2B5EF4-FFF2-40B4-BE49-F238E27FC236}">
                    <a16:creationId xmlns:a16="http://schemas.microsoft.com/office/drawing/2014/main" id="{E9858F4A-F8C4-BE4E-9875-57B41A7C1064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A9D0A182-09E2-CB4E-9791-05EFF687F933}"/>
                  </a:ext>
                </a:extLst>
              </p:cNvPr>
              <p:cNvSpPr txBox="1"/>
              <p:nvPr/>
            </p:nvSpPr>
            <p:spPr>
              <a:xfrm>
                <a:off x="2695699" y="1493759"/>
                <a:ext cx="1021278" cy="35986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Sensors</a:t>
                </a: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0B6C712F-26A1-8C4D-B23F-09DB70010BA8}"/>
                </a:ext>
              </a:extLst>
            </p:cNvPr>
            <p:cNvGrpSpPr/>
            <p:nvPr/>
          </p:nvGrpSpPr>
          <p:grpSpPr>
            <a:xfrm>
              <a:off x="8318666" y="3594261"/>
              <a:ext cx="1140032" cy="736270"/>
              <a:chOff x="2636322" y="1448789"/>
              <a:chExt cx="1140032" cy="736270"/>
            </a:xfrm>
          </p:grpSpPr>
          <p:sp>
            <p:nvSpPr>
              <p:cNvPr id="22" name="Abgerundetes Rechteck 21">
                <a:extLst>
                  <a:ext uri="{FF2B5EF4-FFF2-40B4-BE49-F238E27FC236}">
                    <a16:creationId xmlns:a16="http://schemas.microsoft.com/office/drawing/2014/main" id="{F6450290-B016-3646-B762-B4949E232735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07EF2922-34BC-0B43-ABCB-CF24D749E859}"/>
                  </a:ext>
                </a:extLst>
              </p:cNvPr>
              <p:cNvSpPr txBox="1"/>
              <p:nvPr/>
            </p:nvSpPr>
            <p:spPr>
              <a:xfrm>
                <a:off x="2695699" y="1493759"/>
                <a:ext cx="1021278" cy="35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 err="1"/>
                  <a:t>Actors</a:t>
                </a:r>
                <a:endParaRPr lang="de-DE" sz="1300" dirty="0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F7CE7974-E0EF-0B4D-BB05-9857F78416E5}"/>
                </a:ext>
              </a:extLst>
            </p:cNvPr>
            <p:cNvGrpSpPr/>
            <p:nvPr/>
          </p:nvGrpSpPr>
          <p:grpSpPr>
            <a:xfrm>
              <a:off x="4498770" y="3594261"/>
              <a:ext cx="1140032" cy="736270"/>
              <a:chOff x="2636322" y="1448789"/>
              <a:chExt cx="1140032" cy="736270"/>
            </a:xfrm>
          </p:grpSpPr>
          <p:sp>
            <p:nvSpPr>
              <p:cNvPr id="25" name="Abgerundetes Rechteck 24">
                <a:extLst>
                  <a:ext uri="{FF2B5EF4-FFF2-40B4-BE49-F238E27FC236}">
                    <a16:creationId xmlns:a16="http://schemas.microsoft.com/office/drawing/2014/main" id="{48167897-205F-7B49-91FA-5C86157B377A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9F1CA72-901C-8148-86C9-A5F731EE8DB1}"/>
                  </a:ext>
                </a:extLst>
              </p:cNvPr>
              <p:cNvSpPr txBox="1"/>
              <p:nvPr/>
            </p:nvSpPr>
            <p:spPr>
              <a:xfrm>
                <a:off x="2695699" y="1493759"/>
                <a:ext cx="1021278" cy="35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Boosters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ADD8D85-00D6-734F-AD09-8D37BBB72CF3}"/>
                </a:ext>
              </a:extLst>
            </p:cNvPr>
            <p:cNvGrpSpPr/>
            <p:nvPr/>
          </p:nvGrpSpPr>
          <p:grpSpPr>
            <a:xfrm>
              <a:off x="2261260" y="3594261"/>
              <a:ext cx="1140032" cy="736270"/>
              <a:chOff x="2636322" y="1448789"/>
              <a:chExt cx="1140032" cy="736270"/>
            </a:xfrm>
          </p:grpSpPr>
          <p:sp>
            <p:nvSpPr>
              <p:cNvPr id="28" name="Abgerundetes Rechteck 27">
                <a:extLst>
                  <a:ext uri="{FF2B5EF4-FFF2-40B4-BE49-F238E27FC236}">
                    <a16:creationId xmlns:a16="http://schemas.microsoft.com/office/drawing/2014/main" id="{C4758220-FA6F-A54A-817D-A0891318062C}"/>
                  </a:ext>
                </a:extLst>
              </p:cNvPr>
              <p:cNvSpPr/>
              <p:nvPr/>
            </p:nvSpPr>
            <p:spPr>
              <a:xfrm>
                <a:off x="2636322" y="1448789"/>
                <a:ext cx="1140032" cy="736270"/>
              </a:xfrm>
              <a:prstGeom prst="roundRect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01830FF-1B76-6345-851D-E079403338CC}"/>
                  </a:ext>
                </a:extLst>
              </p:cNvPr>
              <p:cNvSpPr txBox="1"/>
              <p:nvPr/>
            </p:nvSpPr>
            <p:spPr>
              <a:xfrm>
                <a:off x="2695699" y="1493759"/>
                <a:ext cx="1021278" cy="359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Gateway</a:t>
                </a:r>
              </a:p>
            </p:txBody>
          </p:sp>
        </p:grpSp>
        <p:cxnSp>
          <p:nvCxnSpPr>
            <p:cNvPr id="31" name="Gerade Verbindung 30">
              <a:extLst>
                <a:ext uri="{FF2B5EF4-FFF2-40B4-BE49-F238E27FC236}">
                  <a16:creationId xmlns:a16="http://schemas.microsoft.com/office/drawing/2014/main" id="{BBAA75BF-D17E-1549-B532-CE1CD21CD436}"/>
                </a:ext>
              </a:extLst>
            </p:cNvPr>
            <p:cNvCxnSpPr/>
            <p:nvPr/>
          </p:nvCxnSpPr>
          <p:spPr>
            <a:xfrm>
              <a:off x="1567543" y="2896487"/>
              <a:ext cx="868086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64C0ADF1-DD34-B44A-AD6A-B583633C4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507" y="2183079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>
              <a:extLst>
                <a:ext uri="{FF2B5EF4-FFF2-40B4-BE49-F238E27FC236}">
                  <a16:creationId xmlns:a16="http://schemas.microsoft.com/office/drawing/2014/main" id="{53986701-8E8F-6040-AC47-35DC33E11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6442" y="2183079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>
              <a:extLst>
                <a:ext uri="{FF2B5EF4-FFF2-40B4-BE49-F238E27FC236}">
                  <a16:creationId xmlns:a16="http://schemas.microsoft.com/office/drawing/2014/main" id="{4CC8E686-7FD1-6548-81D6-C749318CE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9092" y="2866448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>
              <a:extLst>
                <a:ext uri="{FF2B5EF4-FFF2-40B4-BE49-F238E27FC236}">
                  <a16:creationId xmlns:a16="http://schemas.microsoft.com/office/drawing/2014/main" id="{77F6DDBE-AB66-CC43-8D9E-2B4C6B908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3843" y="2866448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>
              <a:extLst>
                <a:ext uri="{FF2B5EF4-FFF2-40B4-BE49-F238E27FC236}">
                  <a16:creationId xmlns:a16="http://schemas.microsoft.com/office/drawing/2014/main" id="{84B597EA-CB35-404D-9366-8C228A668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842" y="2902073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3E0EBA63-AD7D-1944-834F-444790903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8682" y="2896487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101EE6-A6BF-CE4A-847D-80DA5A5B788A}"/>
                </a:ext>
              </a:extLst>
            </p:cNvPr>
            <p:cNvSpPr txBox="1"/>
            <p:nvPr/>
          </p:nvSpPr>
          <p:spPr>
            <a:xfrm>
              <a:off x="8182099" y="2497116"/>
              <a:ext cx="191511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Layout Control Bus</a:t>
              </a:r>
            </a:p>
          </p:txBody>
        </p:sp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0D2C5D0A-9EC7-AC43-974B-68AA90938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252" y="4330531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B7EBBEF-2DA7-964C-A37D-AB680200ADFC}"/>
                </a:ext>
              </a:extLst>
            </p:cNvPr>
            <p:cNvSpPr txBox="1"/>
            <p:nvPr/>
          </p:nvSpPr>
          <p:spPr>
            <a:xfrm>
              <a:off x="1844662" y="5043938"/>
              <a:ext cx="1913973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Ethernet, Wifi, etc.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B85F59-BA15-1B41-A5B6-B2BAA0DACD37}"/>
                </a:ext>
              </a:extLst>
            </p:cNvPr>
            <p:cNvSpPr/>
            <p:nvPr/>
          </p:nvSpPr>
          <p:spPr>
            <a:xfrm>
              <a:off x="6436595" y="4553399"/>
              <a:ext cx="3347476" cy="961902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EF5FF73C-31A5-344F-A4EF-F096A7F19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1664" y="4330531"/>
              <a:ext cx="0" cy="713408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0873973D-FCDA-A049-9E03-9FF41AFF3740}"/>
                </a:ext>
              </a:extLst>
            </p:cNvPr>
            <p:cNvSpPr txBox="1"/>
            <p:nvPr/>
          </p:nvSpPr>
          <p:spPr>
            <a:xfrm>
              <a:off x="4558147" y="5043938"/>
              <a:ext cx="111123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DCC Track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E21CFC1D-A0F3-5344-BEC8-DD225A1BA88F}"/>
                </a:ext>
              </a:extLst>
            </p:cNvPr>
            <p:cNvSpPr txBox="1"/>
            <p:nvPr/>
          </p:nvSpPr>
          <p:spPr>
            <a:xfrm>
              <a:off x="7229596" y="4856199"/>
              <a:ext cx="170542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Layout Elements</a:t>
              </a:r>
            </a:p>
          </p:txBody>
        </p:sp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E4AD37E8-4C43-C14C-9EDF-A4FFA985A614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261260" y="1816924"/>
              <a:ext cx="743187" cy="0"/>
            </a:xfrm>
            <a:prstGeom prst="line">
              <a:avLst/>
            </a:prstGeom>
            <a:ln w="381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C427EE5-CCC3-DC47-8CFD-6C5228DBC517}"/>
                </a:ext>
              </a:extLst>
            </p:cNvPr>
            <p:cNvSpPr txBox="1"/>
            <p:nvPr/>
          </p:nvSpPr>
          <p:spPr>
            <a:xfrm>
              <a:off x="1619768" y="1638096"/>
              <a:ext cx="5868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USB</a:t>
              </a:r>
            </a:p>
          </p:txBody>
        </p: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82B1BC3D-7BA1-1E49-AE29-9529DA3B60D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263742" y="4330531"/>
              <a:ext cx="270010" cy="222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>
              <a:extLst>
                <a:ext uri="{FF2B5EF4-FFF2-40B4-BE49-F238E27FC236}">
                  <a16:creationId xmlns:a16="http://schemas.microsoft.com/office/drawing/2014/main" id="{EE4B822C-0E49-4C4A-BB19-E8342B40C2C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8599209" y="4330531"/>
              <a:ext cx="289473" cy="222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72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53F70A5-4821-638F-29A1-45ED9D6A6A44}"/>
              </a:ext>
            </a:extLst>
          </p:cNvPr>
          <p:cNvGrpSpPr/>
          <p:nvPr/>
        </p:nvGrpSpPr>
        <p:grpSpPr>
          <a:xfrm>
            <a:off x="3303935" y="1350643"/>
            <a:ext cx="3139446" cy="4156715"/>
            <a:chOff x="3303935" y="1350643"/>
            <a:chExt cx="3139446" cy="4156715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DF08CC1B-AE89-7C4A-A223-B01BE1F0AF1C}"/>
                </a:ext>
              </a:extLst>
            </p:cNvPr>
            <p:cNvSpPr/>
            <p:nvPr/>
          </p:nvSpPr>
          <p:spPr>
            <a:xfrm>
              <a:off x="3303935" y="1350643"/>
              <a:ext cx="3139446" cy="4156715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143DC98E-AA3D-8F4C-AF04-E753A0B20392}"/>
                </a:ext>
              </a:extLst>
            </p:cNvPr>
            <p:cNvSpPr/>
            <p:nvPr/>
          </p:nvSpPr>
          <p:spPr>
            <a:xfrm>
              <a:off x="3505534" y="2071220"/>
              <a:ext cx="461910" cy="3435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Menu</a:t>
              </a: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38E2558C-87E4-EB48-96E4-DE04CDF5A9CD}"/>
                </a:ext>
              </a:extLst>
            </p:cNvPr>
            <p:cNvSpPr/>
            <p:nvPr/>
          </p:nvSpPr>
          <p:spPr>
            <a:xfrm>
              <a:off x="3505533" y="3386609"/>
              <a:ext cx="517141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F1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0CAB8464-140A-FF4C-A52D-6E190494840E}"/>
                </a:ext>
              </a:extLst>
            </p:cNvPr>
            <p:cNvSpPr/>
            <p:nvPr/>
          </p:nvSpPr>
          <p:spPr>
            <a:xfrm>
              <a:off x="3505534" y="2725617"/>
              <a:ext cx="461910" cy="3435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Select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7009F3AC-3E48-5D40-A117-2941D301033C}"/>
                </a:ext>
              </a:extLst>
            </p:cNvPr>
            <p:cNvSpPr/>
            <p:nvPr/>
          </p:nvSpPr>
          <p:spPr>
            <a:xfrm>
              <a:off x="5754288" y="2071219"/>
              <a:ext cx="517142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 err="1"/>
                <a:t>Up</a:t>
              </a:r>
              <a:endParaRPr lang="de-DE" sz="813" dirty="0"/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376D5E69-27FA-F94B-A688-B736CC8A7E74}"/>
                </a:ext>
              </a:extLst>
            </p:cNvPr>
            <p:cNvSpPr/>
            <p:nvPr/>
          </p:nvSpPr>
          <p:spPr>
            <a:xfrm>
              <a:off x="5754288" y="2715675"/>
              <a:ext cx="517142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Down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821E7842-B7B3-3B4E-B2E8-ED43987AA201}"/>
                </a:ext>
              </a:extLst>
            </p:cNvPr>
            <p:cNvSpPr/>
            <p:nvPr/>
          </p:nvSpPr>
          <p:spPr>
            <a:xfrm>
              <a:off x="4151698" y="2071220"/>
              <a:ext cx="1473568" cy="990757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580D916-5584-634B-803A-B94993604299}"/>
                </a:ext>
              </a:extLst>
            </p:cNvPr>
            <p:cNvSpPr txBox="1"/>
            <p:nvPr/>
          </p:nvSpPr>
          <p:spPr>
            <a:xfrm>
              <a:off x="4531232" y="2408386"/>
              <a:ext cx="72943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Display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6D79296C-157C-1A43-8CB0-807814E5FC32}"/>
                </a:ext>
              </a:extLst>
            </p:cNvPr>
            <p:cNvSpPr/>
            <p:nvPr/>
          </p:nvSpPr>
          <p:spPr>
            <a:xfrm>
              <a:off x="5760218" y="3360131"/>
              <a:ext cx="508533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F4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FDE82ECA-9572-6643-8A3D-1388A229A708}"/>
                </a:ext>
              </a:extLst>
            </p:cNvPr>
            <p:cNvSpPr/>
            <p:nvPr/>
          </p:nvSpPr>
          <p:spPr>
            <a:xfrm>
              <a:off x="4272636" y="3386609"/>
              <a:ext cx="517141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F2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F14F6D8-123A-3245-9B3A-3F876CCFA685}"/>
                </a:ext>
              </a:extLst>
            </p:cNvPr>
            <p:cNvSpPr/>
            <p:nvPr/>
          </p:nvSpPr>
          <p:spPr>
            <a:xfrm>
              <a:off x="5020989" y="3386609"/>
              <a:ext cx="517141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F3</a:t>
              </a:r>
            </a:p>
          </p:txBody>
        </p:sp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635BEBD-C6C4-6148-9B30-971D907104C0}"/>
                </a:ext>
              </a:extLst>
            </p:cNvPr>
            <p:cNvSpPr/>
            <p:nvPr/>
          </p:nvSpPr>
          <p:spPr>
            <a:xfrm>
              <a:off x="3505533" y="4722008"/>
              <a:ext cx="538641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Bell</a:t>
              </a:r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B3315995-4528-9446-A7DA-71FF88AEE59E}"/>
                </a:ext>
              </a:extLst>
            </p:cNvPr>
            <p:cNvSpPr/>
            <p:nvPr/>
          </p:nvSpPr>
          <p:spPr>
            <a:xfrm>
              <a:off x="3505534" y="2064036"/>
              <a:ext cx="517142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Menu</a:t>
              </a:r>
            </a:p>
          </p:txBody>
        </p:sp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65B9B115-6496-EF4E-B570-AAEFDE517480}"/>
                </a:ext>
              </a:extLst>
            </p:cNvPr>
            <p:cNvSpPr/>
            <p:nvPr/>
          </p:nvSpPr>
          <p:spPr>
            <a:xfrm>
              <a:off x="3505534" y="2725617"/>
              <a:ext cx="517142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94" dirty="0" err="1"/>
                <a:t>Sel</a:t>
              </a:r>
              <a:endParaRPr lang="de-DE" sz="894" dirty="0"/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3D5713FD-A2D6-6643-865A-744DF057B854}"/>
                </a:ext>
              </a:extLst>
            </p:cNvPr>
            <p:cNvSpPr/>
            <p:nvPr/>
          </p:nvSpPr>
          <p:spPr>
            <a:xfrm>
              <a:off x="3511648" y="4167284"/>
              <a:ext cx="538641" cy="34354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300" dirty="0"/>
                <a:t>Dir</a:t>
              </a:r>
              <a:endParaRPr lang="de-DE" sz="975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1BB7EC-F689-0641-9AED-3781AF497A9D}"/>
                </a:ext>
              </a:extLst>
            </p:cNvPr>
            <p:cNvSpPr/>
            <p:nvPr/>
          </p:nvSpPr>
          <p:spPr>
            <a:xfrm>
              <a:off x="4737010" y="4119858"/>
              <a:ext cx="1014600" cy="9907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63" dirty="0"/>
                <a:t>Speed</a:t>
              </a:r>
              <a:endParaRPr lang="de-DE" sz="975" dirty="0"/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C4726802-8460-914C-ACCD-F72A9FF5F9EA}"/>
                </a:ext>
              </a:extLst>
            </p:cNvPr>
            <p:cNvSpPr/>
            <p:nvPr/>
          </p:nvSpPr>
          <p:spPr>
            <a:xfrm>
              <a:off x="5298309" y="1539159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Horn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352FB4-5F84-5543-9D31-844DEF58638A}"/>
                </a:ext>
              </a:extLst>
            </p:cNvPr>
            <p:cNvSpPr txBox="1"/>
            <p:nvPr/>
          </p:nvSpPr>
          <p:spPr>
            <a:xfrm>
              <a:off x="3351193" y="1358430"/>
              <a:ext cx="1247457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Cab</a:t>
              </a:r>
              <a:r>
                <a:rPr lang="de-DE" sz="1463" dirty="0"/>
                <a:t> Handheld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57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B762084-AC38-7BAC-4F80-2657550A4FEC}"/>
              </a:ext>
            </a:extLst>
          </p:cNvPr>
          <p:cNvGrpSpPr/>
          <p:nvPr/>
        </p:nvGrpSpPr>
        <p:grpSpPr>
          <a:xfrm>
            <a:off x="3383277" y="1332810"/>
            <a:ext cx="3139446" cy="3801321"/>
            <a:chOff x="3383277" y="1332810"/>
            <a:chExt cx="3139446" cy="3801321"/>
          </a:xfrm>
        </p:grpSpPr>
        <p:sp>
          <p:nvSpPr>
            <p:cNvPr id="3" name="Abgerundetes Rechteck 2">
              <a:extLst>
                <a:ext uri="{FF2B5EF4-FFF2-40B4-BE49-F238E27FC236}">
                  <a16:creationId xmlns:a16="http://schemas.microsoft.com/office/drawing/2014/main" id="{DF08CC1B-AE89-7C4A-A223-B01BE1F0AF1C}"/>
                </a:ext>
              </a:extLst>
            </p:cNvPr>
            <p:cNvSpPr/>
            <p:nvPr/>
          </p:nvSpPr>
          <p:spPr>
            <a:xfrm>
              <a:off x="3383277" y="1368476"/>
              <a:ext cx="3139446" cy="3765655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143DC98E-AA3D-8F4C-AF04-E753A0B20392}"/>
                </a:ext>
              </a:extLst>
            </p:cNvPr>
            <p:cNvSpPr/>
            <p:nvPr/>
          </p:nvSpPr>
          <p:spPr>
            <a:xfrm>
              <a:off x="3572066" y="2045600"/>
              <a:ext cx="461910" cy="3435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Menu</a:t>
              </a:r>
            </a:p>
          </p:txBody>
        </p:sp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38E2558C-87E4-EB48-96E4-DE04CDF5A9CD}"/>
                </a:ext>
              </a:extLst>
            </p:cNvPr>
            <p:cNvSpPr/>
            <p:nvPr/>
          </p:nvSpPr>
          <p:spPr>
            <a:xfrm>
              <a:off x="4112287" y="4522148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F1</a:t>
              </a:r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0CAB8464-140A-FF4C-A52D-6E190494840E}"/>
                </a:ext>
              </a:extLst>
            </p:cNvPr>
            <p:cNvSpPr/>
            <p:nvPr/>
          </p:nvSpPr>
          <p:spPr>
            <a:xfrm>
              <a:off x="3572066" y="2699997"/>
              <a:ext cx="461910" cy="343544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Select</a:t>
              </a:r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7009F3AC-3E48-5D40-A117-2941D301033C}"/>
                </a:ext>
              </a:extLst>
            </p:cNvPr>
            <p:cNvSpPr/>
            <p:nvPr/>
          </p:nvSpPr>
          <p:spPr>
            <a:xfrm>
              <a:off x="5820819" y="2045599"/>
              <a:ext cx="513115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 err="1"/>
                <a:t>Up</a:t>
              </a:r>
              <a:endParaRPr lang="de-DE" sz="813" dirty="0"/>
            </a:p>
          </p:txBody>
        </p:sp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376D5E69-27FA-F94B-A688-B736CC8A7E74}"/>
                </a:ext>
              </a:extLst>
            </p:cNvPr>
            <p:cNvSpPr/>
            <p:nvPr/>
          </p:nvSpPr>
          <p:spPr>
            <a:xfrm>
              <a:off x="5820820" y="2690055"/>
              <a:ext cx="513114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13" dirty="0"/>
                <a:t>Down</a:t>
              </a:r>
            </a:p>
          </p:txBody>
        </p: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821E7842-B7B3-3B4E-B2E8-ED43987AA201}"/>
                </a:ext>
              </a:extLst>
            </p:cNvPr>
            <p:cNvSpPr/>
            <p:nvPr/>
          </p:nvSpPr>
          <p:spPr>
            <a:xfrm>
              <a:off x="4218230" y="2045600"/>
              <a:ext cx="1473568" cy="990757"/>
            </a:xfrm>
            <a:prstGeom prst="roundRect">
              <a:avLst>
                <a:gd name="adj" fmla="val 2494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580D916-5584-634B-803A-B94993604299}"/>
                </a:ext>
              </a:extLst>
            </p:cNvPr>
            <p:cNvSpPr txBox="1"/>
            <p:nvPr/>
          </p:nvSpPr>
          <p:spPr>
            <a:xfrm>
              <a:off x="4597764" y="2382765"/>
              <a:ext cx="72943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Display</a:t>
              </a:r>
            </a:p>
          </p:txBody>
        </p:sp>
        <p:sp>
          <p:nvSpPr>
            <p:cNvPr id="11" name="Abgerundetes Rechteck 10">
              <a:extLst>
                <a:ext uri="{FF2B5EF4-FFF2-40B4-BE49-F238E27FC236}">
                  <a16:creationId xmlns:a16="http://schemas.microsoft.com/office/drawing/2014/main" id="{6D79296C-157C-1A43-8CB0-807814E5FC32}"/>
                </a:ext>
              </a:extLst>
            </p:cNvPr>
            <p:cNvSpPr/>
            <p:nvPr/>
          </p:nvSpPr>
          <p:spPr>
            <a:xfrm>
              <a:off x="5886344" y="4523681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F4</a:t>
              </a:r>
            </a:p>
          </p:txBody>
        </p:sp>
        <p:sp>
          <p:nvSpPr>
            <p:cNvPr id="12" name="Abgerundetes Rechteck 11">
              <a:extLst>
                <a:ext uri="{FF2B5EF4-FFF2-40B4-BE49-F238E27FC236}">
                  <a16:creationId xmlns:a16="http://schemas.microsoft.com/office/drawing/2014/main" id="{FDE82ECA-9572-6643-8A3D-1388A229A708}"/>
                </a:ext>
              </a:extLst>
            </p:cNvPr>
            <p:cNvSpPr/>
            <p:nvPr/>
          </p:nvSpPr>
          <p:spPr>
            <a:xfrm>
              <a:off x="4703639" y="4522148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F2</a:t>
              </a:r>
            </a:p>
          </p:txBody>
        </p:sp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5F14F6D8-123A-3245-9B3A-3F876CCFA685}"/>
                </a:ext>
              </a:extLst>
            </p:cNvPr>
            <p:cNvSpPr/>
            <p:nvPr/>
          </p:nvSpPr>
          <p:spPr>
            <a:xfrm>
              <a:off x="5294992" y="4523682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F3</a:t>
              </a:r>
            </a:p>
          </p:txBody>
        </p:sp>
        <p:sp>
          <p:nvSpPr>
            <p:cNvPr id="14" name="Abgerundetes Rechteck 13">
              <a:extLst>
                <a:ext uri="{FF2B5EF4-FFF2-40B4-BE49-F238E27FC236}">
                  <a16:creationId xmlns:a16="http://schemas.microsoft.com/office/drawing/2014/main" id="{3635BEBD-C6C4-6148-9B30-971D907104C0}"/>
                </a:ext>
              </a:extLst>
            </p:cNvPr>
            <p:cNvSpPr/>
            <p:nvPr/>
          </p:nvSpPr>
          <p:spPr>
            <a:xfrm>
              <a:off x="3520934" y="4522148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75" dirty="0"/>
                <a:t>Bell</a:t>
              </a:r>
            </a:p>
          </p:txBody>
        </p:sp>
        <p:sp>
          <p:nvSpPr>
            <p:cNvPr id="15" name="Abgerundetes Rechteck 14">
              <a:extLst>
                <a:ext uri="{FF2B5EF4-FFF2-40B4-BE49-F238E27FC236}">
                  <a16:creationId xmlns:a16="http://schemas.microsoft.com/office/drawing/2014/main" id="{B3315995-4528-9446-A7DA-71FF88AEE59E}"/>
                </a:ext>
              </a:extLst>
            </p:cNvPr>
            <p:cNvSpPr/>
            <p:nvPr/>
          </p:nvSpPr>
          <p:spPr>
            <a:xfrm>
              <a:off x="3572065" y="2038416"/>
              <a:ext cx="513115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94" dirty="0"/>
                <a:t>Menu</a:t>
              </a:r>
            </a:p>
          </p:txBody>
        </p:sp>
        <p:sp>
          <p:nvSpPr>
            <p:cNvPr id="16" name="Abgerundetes Rechteck 15">
              <a:extLst>
                <a:ext uri="{FF2B5EF4-FFF2-40B4-BE49-F238E27FC236}">
                  <a16:creationId xmlns:a16="http://schemas.microsoft.com/office/drawing/2014/main" id="{65B9B115-6496-EF4E-B570-AAEFDE517480}"/>
                </a:ext>
              </a:extLst>
            </p:cNvPr>
            <p:cNvSpPr/>
            <p:nvPr/>
          </p:nvSpPr>
          <p:spPr>
            <a:xfrm>
              <a:off x="3572066" y="2699997"/>
              <a:ext cx="513114" cy="343544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94" dirty="0" err="1"/>
                <a:t>Sel</a:t>
              </a:r>
              <a:endParaRPr lang="de-DE" sz="894" dirty="0"/>
            </a:p>
          </p:txBody>
        </p:sp>
        <p:sp>
          <p:nvSpPr>
            <p:cNvPr id="17" name="Abgerundetes Rechteck 16">
              <a:extLst>
                <a:ext uri="{FF2B5EF4-FFF2-40B4-BE49-F238E27FC236}">
                  <a16:creationId xmlns:a16="http://schemas.microsoft.com/office/drawing/2014/main" id="{3D5713FD-A2D6-6643-865A-744DF057B854}"/>
                </a:ext>
              </a:extLst>
            </p:cNvPr>
            <p:cNvSpPr/>
            <p:nvPr/>
          </p:nvSpPr>
          <p:spPr>
            <a:xfrm>
              <a:off x="3572065" y="3916236"/>
              <a:ext cx="1238396" cy="1944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300" dirty="0"/>
                <a:t>Brake</a:t>
              </a:r>
              <a:endParaRPr lang="de-DE" sz="975" dirty="0"/>
            </a:p>
          </p:txBody>
        </p:sp>
        <p:sp>
          <p:nvSpPr>
            <p:cNvPr id="21" name="Abgerundetes Rechteck 20">
              <a:extLst>
                <a:ext uri="{FF2B5EF4-FFF2-40B4-BE49-F238E27FC236}">
                  <a16:creationId xmlns:a16="http://schemas.microsoft.com/office/drawing/2014/main" id="{C4726802-8460-914C-ACCD-F72A9FF5F9EA}"/>
                </a:ext>
              </a:extLst>
            </p:cNvPr>
            <p:cNvSpPr/>
            <p:nvPr/>
          </p:nvSpPr>
          <p:spPr>
            <a:xfrm>
              <a:off x="5358909" y="1514012"/>
              <a:ext cx="461910" cy="3435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900" dirty="0"/>
                <a:t>Horn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9352FB4-5F84-5543-9D31-844DEF58638A}"/>
                </a:ext>
              </a:extLst>
            </p:cNvPr>
            <p:cNvSpPr txBox="1"/>
            <p:nvPr/>
          </p:nvSpPr>
          <p:spPr>
            <a:xfrm>
              <a:off x="3417725" y="1332810"/>
              <a:ext cx="1750800" cy="317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Diesel </a:t>
              </a:r>
              <a:r>
                <a:rPr lang="de-DE" sz="1463" dirty="0" err="1"/>
                <a:t>Cab</a:t>
              </a:r>
              <a:r>
                <a:rPr lang="de-DE" sz="1463" dirty="0"/>
                <a:t> Handheld</a:t>
              </a:r>
            </a:p>
          </p:txBody>
        </p:sp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F2990E71-61C1-FA4F-B5A9-6CF05813A56C}"/>
                </a:ext>
              </a:extLst>
            </p:cNvPr>
            <p:cNvSpPr/>
            <p:nvPr/>
          </p:nvSpPr>
          <p:spPr>
            <a:xfrm>
              <a:off x="4391584" y="3320728"/>
              <a:ext cx="1684967" cy="19868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300" dirty="0" err="1"/>
                <a:t>Throttle</a:t>
              </a:r>
              <a:endParaRPr lang="de-DE" sz="975" dirty="0"/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834AFB1-5664-1B47-A691-B3AB59ED5E2D}"/>
                </a:ext>
              </a:extLst>
            </p:cNvPr>
            <p:cNvSpPr/>
            <p:nvPr/>
          </p:nvSpPr>
          <p:spPr>
            <a:xfrm>
              <a:off x="5373974" y="3768486"/>
              <a:ext cx="959960" cy="1944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300" dirty="0"/>
                <a:t>Dir</a:t>
              </a:r>
              <a:endParaRPr lang="de-DE" sz="975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411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E51EAF70-015C-E647-93D3-DED129D0115B}"/>
              </a:ext>
            </a:extLst>
          </p:cNvPr>
          <p:cNvGrpSpPr/>
          <p:nvPr/>
        </p:nvGrpSpPr>
        <p:grpSpPr>
          <a:xfrm>
            <a:off x="2668664" y="1052554"/>
            <a:ext cx="4568673" cy="4752893"/>
            <a:chOff x="1296479" y="214350"/>
            <a:chExt cx="5622982" cy="5849715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1296479" y="214350"/>
              <a:ext cx="5622982" cy="5849715"/>
            </a:xfrm>
            <a:prstGeom prst="roundRect">
              <a:avLst>
                <a:gd name="adj" fmla="val 236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 dirty="0">
                <a:solidFill>
                  <a:schemeClr val="tx1"/>
                </a:solidFill>
              </a:endParaRPr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BB0B2380-7005-D445-9679-AE9EEF3BB1DB}"/>
                </a:ext>
              </a:extLst>
            </p:cNvPr>
            <p:cNvGrpSpPr/>
            <p:nvPr/>
          </p:nvGrpSpPr>
          <p:grpSpPr>
            <a:xfrm>
              <a:off x="1750772" y="3452528"/>
              <a:ext cx="4582795" cy="2421834"/>
              <a:chOff x="1550666" y="1958606"/>
              <a:chExt cx="4140835" cy="1998506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E28DE1B7-BCD1-C046-A54A-31B1DDF88418}"/>
                  </a:ext>
                </a:extLst>
              </p:cNvPr>
              <p:cNvGrpSpPr/>
              <p:nvPr/>
            </p:nvGrpSpPr>
            <p:grpSpPr>
              <a:xfrm>
                <a:off x="2628733" y="1958606"/>
                <a:ext cx="1939019" cy="1998506"/>
                <a:chOff x="1961783" y="549785"/>
                <a:chExt cx="1939019" cy="1998506"/>
              </a:xfrm>
            </p:grpSpPr>
            <p:sp>
              <p:nvSpPr>
                <p:cNvPr id="8" name="Abgerundetes Rechteck 7">
                  <a:extLst>
                    <a:ext uri="{FF2B5EF4-FFF2-40B4-BE49-F238E27FC236}">
                      <a16:creationId xmlns:a16="http://schemas.microsoft.com/office/drawing/2014/main" id="{30CD51FC-F228-644C-AE28-8F800CBEDF26}"/>
                    </a:ext>
                  </a:extLst>
                </p:cNvPr>
                <p:cNvSpPr/>
                <p:nvPr/>
              </p:nvSpPr>
              <p:spPr>
                <a:xfrm>
                  <a:off x="1961783" y="551049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0</a:t>
                  </a:r>
                </a:p>
              </p:txBody>
            </p:sp>
            <p:sp>
              <p:nvSpPr>
                <p:cNvPr id="10" name="Abgerundetes Rechteck 9">
                  <a:extLst>
                    <a:ext uri="{FF2B5EF4-FFF2-40B4-BE49-F238E27FC236}">
                      <a16:creationId xmlns:a16="http://schemas.microsoft.com/office/drawing/2014/main" id="{4DF66039-FA0A-514D-9A46-89165A55A498}"/>
                    </a:ext>
                  </a:extLst>
                </p:cNvPr>
                <p:cNvSpPr/>
                <p:nvPr/>
              </p:nvSpPr>
              <p:spPr>
                <a:xfrm>
                  <a:off x="1962418" y="1106907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4</a:t>
                  </a:r>
                </a:p>
              </p:txBody>
            </p:sp>
            <p:sp>
              <p:nvSpPr>
                <p:cNvPr id="11" name="Abgerundetes Rechteck 10">
                  <a:extLst>
                    <a:ext uri="{FF2B5EF4-FFF2-40B4-BE49-F238E27FC236}">
                      <a16:creationId xmlns:a16="http://schemas.microsoft.com/office/drawing/2014/main" id="{25BDD393-D754-F040-998D-0BB139DEF9E6}"/>
                    </a:ext>
                  </a:extLst>
                </p:cNvPr>
                <p:cNvSpPr/>
                <p:nvPr/>
              </p:nvSpPr>
              <p:spPr>
                <a:xfrm>
                  <a:off x="1961783" y="1662765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8</a:t>
                  </a:r>
                </a:p>
              </p:txBody>
            </p:sp>
            <p:sp>
              <p:nvSpPr>
                <p:cNvPr id="12" name="Abgerundetes Rechteck 11">
                  <a:extLst>
                    <a:ext uri="{FF2B5EF4-FFF2-40B4-BE49-F238E27FC236}">
                      <a16:creationId xmlns:a16="http://schemas.microsoft.com/office/drawing/2014/main" id="{22B19A93-36E9-E041-A97B-60BE81F6594D}"/>
                    </a:ext>
                  </a:extLst>
                </p:cNvPr>
                <p:cNvSpPr/>
                <p:nvPr/>
              </p:nvSpPr>
              <p:spPr>
                <a:xfrm>
                  <a:off x="1961783" y="2199376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C</a:t>
                  </a:r>
                </a:p>
              </p:txBody>
            </p:sp>
            <p:sp>
              <p:nvSpPr>
                <p:cNvPr id="13" name="Abgerundetes Rechteck 12">
                  <a:extLst>
                    <a:ext uri="{FF2B5EF4-FFF2-40B4-BE49-F238E27FC236}">
                      <a16:creationId xmlns:a16="http://schemas.microsoft.com/office/drawing/2014/main" id="{018F2958-FC79-194F-BD80-620A695FB8F5}"/>
                    </a:ext>
                  </a:extLst>
                </p:cNvPr>
                <p:cNvSpPr/>
                <p:nvPr/>
              </p:nvSpPr>
              <p:spPr>
                <a:xfrm>
                  <a:off x="2499152" y="549787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1</a:t>
                  </a:r>
                </a:p>
              </p:txBody>
            </p:sp>
            <p:sp>
              <p:nvSpPr>
                <p:cNvPr id="14" name="Abgerundetes Rechteck 13">
                  <a:extLst>
                    <a:ext uri="{FF2B5EF4-FFF2-40B4-BE49-F238E27FC236}">
                      <a16:creationId xmlns:a16="http://schemas.microsoft.com/office/drawing/2014/main" id="{F0C036D6-9592-9F47-A911-0CB52AEA581E}"/>
                    </a:ext>
                  </a:extLst>
                </p:cNvPr>
                <p:cNvSpPr/>
                <p:nvPr/>
              </p:nvSpPr>
              <p:spPr>
                <a:xfrm>
                  <a:off x="2498517" y="1089733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5</a:t>
                  </a:r>
                </a:p>
              </p:txBody>
            </p:sp>
            <p:sp>
              <p:nvSpPr>
                <p:cNvPr id="15" name="Abgerundetes Rechteck 14">
                  <a:extLst>
                    <a:ext uri="{FF2B5EF4-FFF2-40B4-BE49-F238E27FC236}">
                      <a16:creationId xmlns:a16="http://schemas.microsoft.com/office/drawing/2014/main" id="{223D8790-CD75-5D4F-B873-B63E2C962360}"/>
                    </a:ext>
                  </a:extLst>
                </p:cNvPr>
                <p:cNvSpPr/>
                <p:nvPr/>
              </p:nvSpPr>
              <p:spPr>
                <a:xfrm>
                  <a:off x="2499152" y="1663170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9</a:t>
                  </a:r>
                </a:p>
              </p:txBody>
            </p:sp>
            <p:sp>
              <p:nvSpPr>
                <p:cNvPr id="16" name="Abgerundetes Rechteck 15">
                  <a:extLst>
                    <a:ext uri="{FF2B5EF4-FFF2-40B4-BE49-F238E27FC236}">
                      <a16:creationId xmlns:a16="http://schemas.microsoft.com/office/drawing/2014/main" id="{BE0BC4E3-8029-9443-803D-1E91003D40C3}"/>
                    </a:ext>
                  </a:extLst>
                </p:cNvPr>
                <p:cNvSpPr/>
                <p:nvPr/>
              </p:nvSpPr>
              <p:spPr>
                <a:xfrm>
                  <a:off x="2499152" y="2199376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D</a:t>
                  </a:r>
                </a:p>
              </p:txBody>
            </p:sp>
            <p:sp>
              <p:nvSpPr>
                <p:cNvPr id="17" name="Abgerundetes Rechteck 16">
                  <a:extLst>
                    <a:ext uri="{FF2B5EF4-FFF2-40B4-BE49-F238E27FC236}">
                      <a16:creationId xmlns:a16="http://schemas.microsoft.com/office/drawing/2014/main" id="{AFF30851-AAC1-6642-98BE-831DA20C5D6B}"/>
                    </a:ext>
                  </a:extLst>
                </p:cNvPr>
                <p:cNvSpPr/>
                <p:nvPr/>
              </p:nvSpPr>
              <p:spPr>
                <a:xfrm>
                  <a:off x="3036521" y="549786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2</a:t>
                  </a:r>
                </a:p>
              </p:txBody>
            </p:sp>
            <p:sp>
              <p:nvSpPr>
                <p:cNvPr id="18" name="Abgerundetes Rechteck 17">
                  <a:extLst>
                    <a:ext uri="{FF2B5EF4-FFF2-40B4-BE49-F238E27FC236}">
                      <a16:creationId xmlns:a16="http://schemas.microsoft.com/office/drawing/2014/main" id="{7BB1B668-88A1-0047-84F0-08500E20F2D7}"/>
                    </a:ext>
                  </a:extLst>
                </p:cNvPr>
                <p:cNvSpPr/>
                <p:nvPr/>
              </p:nvSpPr>
              <p:spPr>
                <a:xfrm>
                  <a:off x="3036521" y="1105643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6</a:t>
                  </a:r>
                </a:p>
              </p:txBody>
            </p:sp>
            <p:sp>
              <p:nvSpPr>
                <p:cNvPr id="19" name="Abgerundetes Rechteck 18">
                  <a:extLst>
                    <a:ext uri="{FF2B5EF4-FFF2-40B4-BE49-F238E27FC236}">
                      <a16:creationId xmlns:a16="http://schemas.microsoft.com/office/drawing/2014/main" id="{EB30FA12-2745-4447-A57F-9451311C9793}"/>
                    </a:ext>
                  </a:extLst>
                </p:cNvPr>
                <p:cNvSpPr/>
                <p:nvPr/>
              </p:nvSpPr>
              <p:spPr>
                <a:xfrm>
                  <a:off x="3036521" y="1663170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A</a:t>
                  </a:r>
                </a:p>
              </p:txBody>
            </p:sp>
            <p:sp>
              <p:nvSpPr>
                <p:cNvPr id="20" name="Abgerundetes Rechteck 19">
                  <a:extLst>
                    <a:ext uri="{FF2B5EF4-FFF2-40B4-BE49-F238E27FC236}">
                      <a16:creationId xmlns:a16="http://schemas.microsoft.com/office/drawing/2014/main" id="{D4052EA2-3196-7640-85E8-4B8DDD3160BC}"/>
                    </a:ext>
                  </a:extLst>
                </p:cNvPr>
                <p:cNvSpPr/>
                <p:nvPr/>
              </p:nvSpPr>
              <p:spPr>
                <a:xfrm>
                  <a:off x="3036521" y="2199376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E</a:t>
                  </a:r>
                </a:p>
              </p:txBody>
            </p:sp>
            <p:sp>
              <p:nvSpPr>
                <p:cNvPr id="21" name="Abgerundetes Rechteck 20">
                  <a:extLst>
                    <a:ext uri="{FF2B5EF4-FFF2-40B4-BE49-F238E27FC236}">
                      <a16:creationId xmlns:a16="http://schemas.microsoft.com/office/drawing/2014/main" id="{BC671B45-92F4-0241-AF13-6C33823CFA8A}"/>
                    </a:ext>
                  </a:extLst>
                </p:cNvPr>
                <p:cNvSpPr/>
                <p:nvPr/>
              </p:nvSpPr>
              <p:spPr>
                <a:xfrm>
                  <a:off x="3573890" y="549785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3</a:t>
                  </a:r>
                </a:p>
              </p:txBody>
            </p:sp>
            <p:sp>
              <p:nvSpPr>
                <p:cNvPr id="22" name="Abgerundetes Rechteck 21">
                  <a:extLst>
                    <a:ext uri="{FF2B5EF4-FFF2-40B4-BE49-F238E27FC236}">
                      <a16:creationId xmlns:a16="http://schemas.microsoft.com/office/drawing/2014/main" id="{4972954F-527D-F446-9394-F729B215A5A1}"/>
                    </a:ext>
                  </a:extLst>
                </p:cNvPr>
                <p:cNvSpPr/>
                <p:nvPr/>
              </p:nvSpPr>
              <p:spPr>
                <a:xfrm>
                  <a:off x="3575950" y="1089733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7</a:t>
                  </a:r>
                </a:p>
              </p:txBody>
            </p:sp>
            <p:sp>
              <p:nvSpPr>
                <p:cNvPr id="23" name="Abgerundetes Rechteck 22">
                  <a:extLst>
                    <a:ext uri="{FF2B5EF4-FFF2-40B4-BE49-F238E27FC236}">
                      <a16:creationId xmlns:a16="http://schemas.microsoft.com/office/drawing/2014/main" id="{BE8A107F-C2F3-8543-B159-7E921574F252}"/>
                    </a:ext>
                  </a:extLst>
                </p:cNvPr>
                <p:cNvSpPr/>
                <p:nvPr/>
              </p:nvSpPr>
              <p:spPr>
                <a:xfrm>
                  <a:off x="3573890" y="1671187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B</a:t>
                  </a:r>
                </a:p>
              </p:txBody>
            </p:sp>
            <p:sp>
              <p:nvSpPr>
                <p:cNvPr id="24" name="Abgerundetes Rechteck 23">
                  <a:extLst>
                    <a:ext uri="{FF2B5EF4-FFF2-40B4-BE49-F238E27FC236}">
                      <a16:creationId xmlns:a16="http://schemas.microsoft.com/office/drawing/2014/main" id="{98544B3A-F4F1-1C46-9513-9F31E6D0110C}"/>
                    </a:ext>
                  </a:extLst>
                </p:cNvPr>
                <p:cNvSpPr/>
                <p:nvPr/>
              </p:nvSpPr>
              <p:spPr>
                <a:xfrm>
                  <a:off x="3573890" y="2194191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F</a:t>
                  </a:r>
                </a:p>
              </p:txBody>
            </p:sp>
          </p:grpSp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C0E1DB36-C9E3-9C42-8970-89D3CE5CAB23}"/>
                  </a:ext>
                </a:extLst>
              </p:cNvPr>
              <p:cNvGrpSpPr/>
              <p:nvPr/>
            </p:nvGrpSpPr>
            <p:grpSpPr>
              <a:xfrm>
                <a:off x="1550666" y="1958606"/>
                <a:ext cx="650973" cy="1997242"/>
                <a:chOff x="1209202" y="549785"/>
                <a:chExt cx="325487" cy="1997242"/>
              </a:xfrm>
            </p:grpSpPr>
            <p:sp>
              <p:nvSpPr>
                <p:cNvPr id="25" name="Abgerundetes Rechteck 24">
                  <a:extLst>
                    <a:ext uri="{FF2B5EF4-FFF2-40B4-BE49-F238E27FC236}">
                      <a16:creationId xmlns:a16="http://schemas.microsoft.com/office/drawing/2014/main" id="{3B9F4FAF-D84D-BE46-80D1-8F9AC7FC8FF1}"/>
                    </a:ext>
                  </a:extLst>
                </p:cNvPr>
                <p:cNvSpPr/>
                <p:nvPr/>
              </p:nvSpPr>
              <p:spPr>
                <a:xfrm>
                  <a:off x="1209202" y="549785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138" dirty="0" err="1"/>
                    <a:t>Node</a:t>
                  </a:r>
                  <a:endParaRPr lang="de-DE" sz="1138" dirty="0"/>
                </a:p>
              </p:txBody>
            </p:sp>
            <p:sp>
              <p:nvSpPr>
                <p:cNvPr id="26" name="Abgerundetes Rechteck 25">
                  <a:extLst>
                    <a:ext uri="{FF2B5EF4-FFF2-40B4-BE49-F238E27FC236}">
                      <a16:creationId xmlns:a16="http://schemas.microsoft.com/office/drawing/2014/main" id="{D866B8B2-2768-4447-96EF-0B66D1A11A56}"/>
                    </a:ext>
                  </a:extLst>
                </p:cNvPr>
                <p:cNvSpPr/>
                <p:nvPr/>
              </p:nvSpPr>
              <p:spPr>
                <a:xfrm>
                  <a:off x="1209837" y="1105643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138" dirty="0"/>
                    <a:t>Verb</a:t>
                  </a:r>
                </a:p>
              </p:txBody>
            </p:sp>
            <p:sp>
              <p:nvSpPr>
                <p:cNvPr id="27" name="Abgerundetes Rechteck 26">
                  <a:extLst>
                    <a:ext uri="{FF2B5EF4-FFF2-40B4-BE49-F238E27FC236}">
                      <a16:creationId xmlns:a16="http://schemas.microsoft.com/office/drawing/2014/main" id="{6405B8B8-D3A8-8048-9AFE-BB673073DCF3}"/>
                    </a:ext>
                  </a:extLst>
                </p:cNvPr>
                <p:cNvSpPr/>
                <p:nvPr/>
              </p:nvSpPr>
              <p:spPr>
                <a:xfrm>
                  <a:off x="1209202" y="1661501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138" dirty="0" err="1"/>
                    <a:t>Noun</a:t>
                  </a:r>
                  <a:endParaRPr lang="de-DE" sz="1138" dirty="0"/>
                </a:p>
              </p:txBody>
            </p:sp>
            <p:sp>
              <p:nvSpPr>
                <p:cNvPr id="28" name="Abgerundetes Rechteck 27">
                  <a:extLst>
                    <a:ext uri="{FF2B5EF4-FFF2-40B4-BE49-F238E27FC236}">
                      <a16:creationId xmlns:a16="http://schemas.microsoft.com/office/drawing/2014/main" id="{A82AE421-CF1D-A242-A662-25308A96EDD9}"/>
                    </a:ext>
                  </a:extLst>
                </p:cNvPr>
                <p:cNvSpPr/>
                <p:nvPr/>
              </p:nvSpPr>
              <p:spPr>
                <a:xfrm>
                  <a:off x="1209202" y="2198112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sz="1463"/>
                </a:p>
              </p:txBody>
            </p:sp>
          </p:grpSp>
          <p:grpSp>
            <p:nvGrpSpPr>
              <p:cNvPr id="34" name="Gruppieren 33">
                <a:extLst>
                  <a:ext uri="{FF2B5EF4-FFF2-40B4-BE49-F238E27FC236}">
                    <a16:creationId xmlns:a16="http://schemas.microsoft.com/office/drawing/2014/main" id="{FB2EE3E4-47AD-2140-80CE-ED73C57950BB}"/>
                  </a:ext>
                </a:extLst>
              </p:cNvPr>
              <p:cNvGrpSpPr/>
              <p:nvPr/>
            </p:nvGrpSpPr>
            <p:grpSpPr>
              <a:xfrm>
                <a:off x="5041798" y="1958606"/>
                <a:ext cx="649703" cy="1997242"/>
                <a:chOff x="4374848" y="549785"/>
                <a:chExt cx="325487" cy="1997242"/>
              </a:xfrm>
            </p:grpSpPr>
            <p:sp>
              <p:nvSpPr>
                <p:cNvPr id="29" name="Abgerundetes Rechteck 28">
                  <a:extLst>
                    <a:ext uri="{FF2B5EF4-FFF2-40B4-BE49-F238E27FC236}">
                      <a16:creationId xmlns:a16="http://schemas.microsoft.com/office/drawing/2014/main" id="{B99FB200-707E-1F40-A636-7F273B4C7D5A}"/>
                    </a:ext>
                  </a:extLst>
                </p:cNvPr>
                <p:cNvSpPr/>
                <p:nvPr/>
              </p:nvSpPr>
              <p:spPr>
                <a:xfrm>
                  <a:off x="4374848" y="549785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100" dirty="0"/>
                    <a:t>Select</a:t>
                  </a:r>
                </a:p>
              </p:txBody>
            </p:sp>
            <p:sp>
              <p:nvSpPr>
                <p:cNvPr id="30" name="Abgerundetes Rechteck 29">
                  <a:extLst>
                    <a:ext uri="{FF2B5EF4-FFF2-40B4-BE49-F238E27FC236}">
                      <a16:creationId xmlns:a16="http://schemas.microsoft.com/office/drawing/2014/main" id="{85E6B5C4-4AC0-1A4D-BDE0-BED1FEEC4DA1}"/>
                    </a:ext>
                  </a:extLst>
                </p:cNvPr>
                <p:cNvSpPr/>
                <p:nvPr/>
              </p:nvSpPr>
              <p:spPr>
                <a:xfrm>
                  <a:off x="4375483" y="1105643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200" dirty="0"/>
                    <a:t>Clear</a:t>
                  </a:r>
                </a:p>
              </p:txBody>
            </p:sp>
            <p:sp>
              <p:nvSpPr>
                <p:cNvPr id="31" name="Abgerundetes Rechteck 30">
                  <a:extLst>
                    <a:ext uri="{FF2B5EF4-FFF2-40B4-BE49-F238E27FC236}">
                      <a16:creationId xmlns:a16="http://schemas.microsoft.com/office/drawing/2014/main" id="{4C86BC73-F8D6-E94D-84E5-33A1798A1745}"/>
                    </a:ext>
                  </a:extLst>
                </p:cNvPr>
                <p:cNvSpPr/>
                <p:nvPr/>
              </p:nvSpPr>
              <p:spPr>
                <a:xfrm>
                  <a:off x="4374848" y="1661501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+</a:t>
                  </a:r>
                </a:p>
              </p:txBody>
            </p:sp>
            <p:sp>
              <p:nvSpPr>
                <p:cNvPr id="32" name="Abgerundetes Rechteck 31">
                  <a:extLst>
                    <a:ext uri="{FF2B5EF4-FFF2-40B4-BE49-F238E27FC236}">
                      <a16:creationId xmlns:a16="http://schemas.microsoft.com/office/drawing/2014/main" id="{41C55370-CE2C-C642-90E0-68E6A7A665A7}"/>
                    </a:ext>
                  </a:extLst>
                </p:cNvPr>
                <p:cNvSpPr/>
                <p:nvPr/>
              </p:nvSpPr>
              <p:spPr>
                <a:xfrm>
                  <a:off x="4374848" y="2198112"/>
                  <a:ext cx="324852" cy="34891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sz="1463" dirty="0"/>
                    <a:t>-</a:t>
                  </a:r>
                </a:p>
              </p:txBody>
            </p:sp>
          </p:grpSp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545EB386-A776-CD44-BCBE-5AF715609FC0}"/>
                </a:ext>
              </a:extLst>
            </p:cNvPr>
            <p:cNvGrpSpPr/>
            <p:nvPr/>
          </p:nvGrpSpPr>
          <p:grpSpPr>
            <a:xfrm>
              <a:off x="4107970" y="858953"/>
              <a:ext cx="2165202" cy="2255642"/>
              <a:chOff x="4107970" y="858953"/>
              <a:chExt cx="2165202" cy="2255642"/>
            </a:xfrm>
          </p:grpSpPr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3DE85E25-09BC-4948-9DB3-45996E32B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7970" y="858953"/>
                <a:ext cx="2165202" cy="745368"/>
              </a:xfrm>
              <a:prstGeom prst="rect">
                <a:avLst/>
              </a:prstGeom>
              <a:effectLst/>
            </p:spPr>
          </p:pic>
          <p:pic>
            <p:nvPicPr>
              <p:cNvPr id="37" name="Grafik 36">
                <a:extLst>
                  <a:ext uri="{FF2B5EF4-FFF2-40B4-BE49-F238E27FC236}">
                    <a16:creationId xmlns:a16="http://schemas.microsoft.com/office/drawing/2014/main" id="{548865F1-32E8-E14F-B324-54F1C8136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7970" y="1623554"/>
                <a:ext cx="2165202" cy="726889"/>
              </a:xfrm>
              <a:prstGeom prst="rect">
                <a:avLst/>
              </a:prstGeom>
              <a:effectLst/>
            </p:spPr>
          </p:pic>
          <p:pic>
            <p:nvPicPr>
              <p:cNvPr id="41" name="Grafik 40">
                <a:extLst>
                  <a:ext uri="{FF2B5EF4-FFF2-40B4-BE49-F238E27FC236}">
                    <a16:creationId xmlns:a16="http://schemas.microsoft.com/office/drawing/2014/main" id="{3DDC381C-4457-0C41-B09F-48EC21BB6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07970" y="2387706"/>
                <a:ext cx="2165202" cy="726889"/>
              </a:xfrm>
              <a:prstGeom prst="rect">
                <a:avLst/>
              </a:prstGeom>
              <a:effectLst/>
            </p:spPr>
          </p:pic>
        </p:grp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C93CB87-5D77-444A-B1C9-208D3285B4DF}"/>
                </a:ext>
              </a:extLst>
            </p:cNvPr>
            <p:cNvGrpSpPr/>
            <p:nvPr/>
          </p:nvGrpSpPr>
          <p:grpSpPr>
            <a:xfrm>
              <a:off x="1674572" y="858953"/>
              <a:ext cx="2220246" cy="2255642"/>
              <a:chOff x="1674572" y="858953"/>
              <a:chExt cx="2220246" cy="2255642"/>
            </a:xfrm>
          </p:grpSpPr>
          <p:pic>
            <p:nvPicPr>
              <p:cNvPr id="36" name="Grafik 35">
                <a:extLst>
                  <a:ext uri="{FF2B5EF4-FFF2-40B4-BE49-F238E27FC236}">
                    <a16:creationId xmlns:a16="http://schemas.microsoft.com/office/drawing/2014/main" id="{59E31A5F-00B6-8445-9747-61147B55C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4572" y="858953"/>
                <a:ext cx="2220246" cy="745368"/>
              </a:xfrm>
              <a:prstGeom prst="rect">
                <a:avLst/>
              </a:prstGeom>
              <a:effectLst/>
            </p:spPr>
          </p:pic>
          <p:pic>
            <p:nvPicPr>
              <p:cNvPr id="39" name="Grafik 38" descr="Ein Bild, das Text, Schild enthält.&#10;&#10;Automatisch generierte Beschreibung">
                <a:extLst>
                  <a:ext uri="{FF2B5EF4-FFF2-40B4-BE49-F238E27FC236}">
                    <a16:creationId xmlns:a16="http://schemas.microsoft.com/office/drawing/2014/main" id="{341DFF63-4871-524D-8575-9D9F1ED63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125" y="1623694"/>
                <a:ext cx="1195693" cy="745367"/>
              </a:xfrm>
              <a:prstGeom prst="rect">
                <a:avLst/>
              </a:prstGeom>
              <a:effectLst/>
            </p:spPr>
          </p:pic>
          <p:pic>
            <p:nvPicPr>
              <p:cNvPr id="42" name="Grafik 41" descr="Ein Bild, das Text, Schild enthält.&#10;&#10;Automatisch generierte Beschreibung">
                <a:extLst>
                  <a:ext uri="{FF2B5EF4-FFF2-40B4-BE49-F238E27FC236}">
                    <a16:creationId xmlns:a16="http://schemas.microsoft.com/office/drawing/2014/main" id="{EB3C00D9-1A3D-A046-8B28-7FDE53004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125" y="2393032"/>
                <a:ext cx="1195693" cy="721563"/>
              </a:xfrm>
              <a:prstGeom prst="rect">
                <a:avLst/>
              </a:prstGeom>
              <a:effectLst/>
            </p:spPr>
          </p:pic>
        </p:grp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0C7A7210-99AA-A34F-841C-69C5307172E5}"/>
                </a:ext>
              </a:extLst>
            </p:cNvPr>
            <p:cNvGrpSpPr/>
            <p:nvPr/>
          </p:nvGrpSpPr>
          <p:grpSpPr>
            <a:xfrm>
              <a:off x="1750772" y="1831775"/>
              <a:ext cx="630350" cy="1307433"/>
              <a:chOff x="7590634" y="1654135"/>
              <a:chExt cx="811401" cy="1504306"/>
            </a:xfrm>
          </p:grpSpPr>
          <p:sp>
            <p:nvSpPr>
              <p:cNvPr id="45" name="Abgerundetes Rechteck 44">
                <a:extLst>
                  <a:ext uri="{FF2B5EF4-FFF2-40B4-BE49-F238E27FC236}">
                    <a16:creationId xmlns:a16="http://schemas.microsoft.com/office/drawing/2014/main" id="{3779B892-A65F-9047-BF68-99158FDB875E}"/>
                  </a:ext>
                </a:extLst>
              </p:cNvPr>
              <p:cNvSpPr/>
              <p:nvPr/>
            </p:nvSpPr>
            <p:spPr>
              <a:xfrm>
                <a:off x="7590634" y="1654135"/>
                <a:ext cx="811401" cy="28243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63" dirty="0" err="1"/>
                  <a:t>st</a:t>
                </a:r>
                <a:endParaRPr lang="de-DE" sz="1463" dirty="0"/>
              </a:p>
            </p:txBody>
          </p:sp>
          <p:sp>
            <p:nvSpPr>
              <p:cNvPr id="49" name="Abgerundetes Rechteck 48">
                <a:extLst>
                  <a:ext uri="{FF2B5EF4-FFF2-40B4-BE49-F238E27FC236}">
                    <a16:creationId xmlns:a16="http://schemas.microsoft.com/office/drawing/2014/main" id="{8C458942-94EF-3749-8C72-0845AB5BC54D}"/>
                  </a:ext>
                </a:extLst>
              </p:cNvPr>
              <p:cNvSpPr/>
              <p:nvPr/>
            </p:nvSpPr>
            <p:spPr>
              <a:xfrm>
                <a:off x="7590634" y="2061425"/>
                <a:ext cx="811401" cy="28243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63" dirty="0" err="1"/>
                  <a:t>st</a:t>
                </a:r>
                <a:endParaRPr lang="de-DE" sz="1463" dirty="0"/>
              </a:p>
            </p:txBody>
          </p:sp>
          <p:sp>
            <p:nvSpPr>
              <p:cNvPr id="50" name="Abgerundetes Rechteck 49">
                <a:extLst>
                  <a:ext uri="{FF2B5EF4-FFF2-40B4-BE49-F238E27FC236}">
                    <a16:creationId xmlns:a16="http://schemas.microsoft.com/office/drawing/2014/main" id="{0116258B-C437-6145-8D82-E3B55869E59F}"/>
                  </a:ext>
                </a:extLst>
              </p:cNvPr>
              <p:cNvSpPr/>
              <p:nvPr/>
            </p:nvSpPr>
            <p:spPr>
              <a:xfrm>
                <a:off x="7590634" y="2468716"/>
                <a:ext cx="811401" cy="28243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63" dirty="0" err="1"/>
                  <a:t>st</a:t>
                </a:r>
                <a:endParaRPr lang="de-DE" sz="1463" dirty="0"/>
              </a:p>
            </p:txBody>
          </p:sp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4F87248D-E112-5C41-BA1C-1BD1B8E3FA41}"/>
                  </a:ext>
                </a:extLst>
              </p:cNvPr>
              <p:cNvSpPr/>
              <p:nvPr/>
            </p:nvSpPr>
            <p:spPr>
              <a:xfrm>
                <a:off x="7590634" y="2876007"/>
                <a:ext cx="811401" cy="282434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463" dirty="0" err="1"/>
                  <a:t>st</a:t>
                </a:r>
                <a:endParaRPr lang="de-DE" sz="1463" dirty="0"/>
              </a:p>
            </p:txBody>
          </p:sp>
        </p:grp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DEC4792C-2114-D746-86D7-9F2453B1ECDE}"/>
                </a:ext>
              </a:extLst>
            </p:cNvPr>
            <p:cNvSpPr txBox="1"/>
            <p:nvPr/>
          </p:nvSpPr>
          <p:spPr>
            <a:xfrm>
              <a:off x="1410697" y="311575"/>
              <a:ext cx="3054012" cy="421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25" i="1" dirty="0"/>
                <a:t>Layout </a:t>
              </a:r>
              <a:r>
                <a:rPr lang="de-DE" sz="1625" i="1" dirty="0" err="1"/>
                <a:t>Guidance</a:t>
              </a:r>
              <a:r>
                <a:rPr lang="de-DE" sz="1625" i="1" dirty="0"/>
                <a:t>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0379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708E60B-797A-C0CE-9380-CF292B3B6B47}"/>
              </a:ext>
            </a:extLst>
          </p:cNvPr>
          <p:cNvGrpSpPr/>
          <p:nvPr/>
        </p:nvGrpSpPr>
        <p:grpSpPr>
          <a:xfrm>
            <a:off x="2113893" y="1461540"/>
            <a:ext cx="3525151" cy="3515193"/>
            <a:chOff x="2113893" y="1461540"/>
            <a:chExt cx="3525151" cy="3515193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8BCCD12B-FB58-75A4-ADB1-32CE85C9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3893" y="1461540"/>
              <a:ext cx="3525151" cy="3515193"/>
            </a:xfrm>
            <a:prstGeom prst="rect">
              <a:avLst/>
            </a:prstGeom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036F028-B3C0-E02A-0723-CC30FF99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821" y="1651154"/>
              <a:ext cx="2041595" cy="3135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1565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Abgerundetes Rechteck 77">
            <a:extLst>
              <a:ext uri="{FF2B5EF4-FFF2-40B4-BE49-F238E27FC236}">
                <a16:creationId xmlns:a16="http://schemas.microsoft.com/office/drawing/2014/main" id="{4CC6E950-2940-614E-AF8D-BBE6C92BA5DD}"/>
              </a:ext>
            </a:extLst>
          </p:cNvPr>
          <p:cNvSpPr/>
          <p:nvPr/>
        </p:nvSpPr>
        <p:spPr>
          <a:xfrm>
            <a:off x="546538" y="2253477"/>
            <a:ext cx="8812924" cy="2976949"/>
          </a:xfrm>
          <a:prstGeom prst="roundRect">
            <a:avLst>
              <a:gd name="adj" fmla="val 249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399642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CE763E74-BEB3-644D-A707-C6893AE7CAED}"/>
              </a:ext>
            </a:extLst>
          </p:cNvPr>
          <p:cNvGrpSpPr/>
          <p:nvPr/>
        </p:nvGrpSpPr>
        <p:grpSpPr>
          <a:xfrm>
            <a:off x="1001093" y="1116935"/>
            <a:ext cx="7903814" cy="4624131"/>
            <a:chOff x="1232114" y="444519"/>
            <a:chExt cx="9727771" cy="5691238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1232114" y="444519"/>
              <a:ext cx="9727771" cy="5691238"/>
            </a:xfrm>
            <a:prstGeom prst="roundRect">
              <a:avLst>
                <a:gd name="adj" fmla="val 2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EE6C010-2BED-3444-A736-0B2A6A65CA77}"/>
                </a:ext>
              </a:extLst>
            </p:cNvPr>
            <p:cNvSpPr/>
            <p:nvPr/>
          </p:nvSpPr>
          <p:spPr>
            <a:xfrm>
              <a:off x="1614928" y="1516329"/>
              <a:ext cx="1525564" cy="1067428"/>
            </a:xfrm>
            <a:prstGeom prst="rect">
              <a:avLst/>
            </a:prstGeom>
            <a:solidFill>
              <a:schemeClr val="accent6"/>
            </a:solidFill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>
                <a:solidFill>
                  <a:schemeClr val="accent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CC997073-612C-7941-ADA3-A6C779129C19}"/>
                </a:ext>
              </a:extLst>
            </p:cNvPr>
            <p:cNvSpPr/>
            <p:nvPr/>
          </p:nvSpPr>
          <p:spPr>
            <a:xfrm>
              <a:off x="4304736" y="1517368"/>
              <a:ext cx="1944071" cy="4108334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3A6B8467-674E-BF40-9644-BABE539C0878}"/>
                </a:ext>
              </a:extLst>
            </p:cNvPr>
            <p:cNvSpPr/>
            <p:nvPr/>
          </p:nvSpPr>
          <p:spPr>
            <a:xfrm>
              <a:off x="7632378" y="1516329"/>
              <a:ext cx="1948530" cy="4109366"/>
            </a:xfrm>
            <a:prstGeom prst="rect">
              <a:avLst/>
            </a:prstGeom>
            <a:solidFill>
              <a:schemeClr val="accent2"/>
            </a:solidFill>
            <a:ln w="222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9EB5B22E-9FDA-2A47-84C3-04DE249F6AFB}"/>
                </a:ext>
              </a:extLst>
            </p:cNvPr>
            <p:cNvCxnSpPr>
              <a:cxnSpLocks/>
            </p:cNvCxnSpPr>
            <p:nvPr/>
          </p:nvCxnSpPr>
          <p:spPr>
            <a:xfrm>
              <a:off x="4304737" y="2607025"/>
              <a:ext cx="19440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ECA309B7-EC17-3744-B55C-D32DEBF1C6D1}"/>
                </a:ext>
              </a:extLst>
            </p:cNvPr>
            <p:cNvCxnSpPr>
              <a:cxnSpLocks/>
            </p:cNvCxnSpPr>
            <p:nvPr/>
          </p:nvCxnSpPr>
          <p:spPr>
            <a:xfrm>
              <a:off x="4304737" y="3408384"/>
              <a:ext cx="194407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50492629-0211-EB45-A22D-5636F7FDC4CE}"/>
                </a:ext>
              </a:extLst>
            </p:cNvPr>
            <p:cNvCxnSpPr>
              <a:cxnSpLocks/>
            </p:cNvCxnSpPr>
            <p:nvPr/>
          </p:nvCxnSpPr>
          <p:spPr>
            <a:xfrm>
              <a:off x="4304737" y="4658064"/>
              <a:ext cx="194407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>
              <a:extLst>
                <a:ext uri="{FF2B5EF4-FFF2-40B4-BE49-F238E27FC236}">
                  <a16:creationId xmlns:a16="http://schemas.microsoft.com/office/drawing/2014/main" id="{183E10E4-0E7E-C442-AB4C-8025CE8FBAC1}"/>
                </a:ext>
              </a:extLst>
            </p:cNvPr>
            <p:cNvCxnSpPr>
              <a:cxnSpLocks/>
            </p:cNvCxnSpPr>
            <p:nvPr/>
          </p:nvCxnSpPr>
          <p:spPr>
            <a:xfrm>
              <a:off x="7632378" y="3429000"/>
              <a:ext cx="1948530" cy="1372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>
              <a:extLst>
                <a:ext uri="{FF2B5EF4-FFF2-40B4-BE49-F238E27FC236}">
                  <a16:creationId xmlns:a16="http://schemas.microsoft.com/office/drawing/2014/main" id="{E8AB6598-5FAE-6D48-AED5-6D45E384D2FE}"/>
                </a:ext>
              </a:extLst>
            </p:cNvPr>
            <p:cNvCxnSpPr>
              <a:cxnSpLocks/>
            </p:cNvCxnSpPr>
            <p:nvPr/>
          </p:nvCxnSpPr>
          <p:spPr>
            <a:xfrm>
              <a:off x="7632378" y="4673304"/>
              <a:ext cx="194853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C07BE71-986B-CD4D-A87A-F2F6223E02FF}"/>
                </a:ext>
              </a:extLst>
            </p:cNvPr>
            <p:cNvSpPr txBox="1"/>
            <p:nvPr/>
          </p:nvSpPr>
          <p:spPr>
            <a:xfrm>
              <a:off x="1614928" y="1726877"/>
              <a:ext cx="1552772" cy="6677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 </a:t>
              </a:r>
              <a:r>
                <a:rPr lang="de-DE" sz="1463" dirty="0" err="1"/>
                <a:t>Configuration</a:t>
              </a:r>
              <a:endParaRPr lang="de-DE" sz="1463" dirty="0"/>
            </a:p>
            <a:p>
              <a:r>
                <a:rPr lang="de-DE" sz="1463" dirty="0" err="1"/>
                <a:t>Descriptor</a:t>
              </a:r>
              <a:endParaRPr lang="de-DE" sz="1463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FD5F2A4B-BB5E-E946-961D-02DC627F3653}"/>
                </a:ext>
              </a:extLst>
            </p:cNvPr>
            <p:cNvSpPr txBox="1"/>
            <p:nvPr/>
          </p:nvSpPr>
          <p:spPr>
            <a:xfrm>
              <a:off x="4488375" y="1799350"/>
              <a:ext cx="1213744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Node</a:t>
              </a:r>
              <a:r>
                <a:rPr lang="de-DE" sz="1463" dirty="0"/>
                <a:t>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7DEDE80-73C3-3841-B91A-DC2AE53B22DE}"/>
                </a:ext>
              </a:extLst>
            </p:cNvPr>
            <p:cNvSpPr txBox="1"/>
            <p:nvPr/>
          </p:nvSpPr>
          <p:spPr>
            <a:xfrm>
              <a:off x="4511504" y="2770486"/>
              <a:ext cx="110057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Port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65CE7588-1ACF-6249-9B9D-31E4C5F28C0E}"/>
                </a:ext>
              </a:extLst>
            </p:cNvPr>
            <p:cNvSpPr txBox="1"/>
            <p:nvPr/>
          </p:nvSpPr>
          <p:spPr>
            <a:xfrm>
              <a:off x="4513472" y="3744214"/>
              <a:ext cx="12255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Event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B96F2802-448E-AC48-BFD2-6476CB22E6DA}"/>
                </a:ext>
              </a:extLst>
            </p:cNvPr>
            <p:cNvSpPr txBox="1"/>
            <p:nvPr/>
          </p:nvSpPr>
          <p:spPr>
            <a:xfrm>
              <a:off x="4504247" y="4942187"/>
              <a:ext cx="154945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Attribute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32" name="Pfeil nach rechts 31">
              <a:extLst>
                <a:ext uri="{FF2B5EF4-FFF2-40B4-BE49-F238E27FC236}">
                  <a16:creationId xmlns:a16="http://schemas.microsoft.com/office/drawing/2014/main" id="{3BAF7D7E-E17F-A34B-87BA-6B1544D56578}"/>
                </a:ext>
              </a:extLst>
            </p:cNvPr>
            <p:cNvSpPr/>
            <p:nvPr/>
          </p:nvSpPr>
          <p:spPr>
            <a:xfrm>
              <a:off x="3386586" y="1841027"/>
              <a:ext cx="609600" cy="369332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A51540E5-6962-314F-A837-3E35562B808B}"/>
                </a:ext>
              </a:extLst>
            </p:cNvPr>
            <p:cNvSpPr txBox="1"/>
            <p:nvPr/>
          </p:nvSpPr>
          <p:spPr>
            <a:xfrm>
              <a:off x="4079398" y="1085065"/>
              <a:ext cx="2802503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Non-volatile Storage (NVM)</a:t>
              </a:r>
            </a:p>
          </p:txBody>
        </p: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2478E834-3F7F-4743-925C-ED2AD35C95C8}"/>
                </a:ext>
              </a:extLst>
            </p:cNvPr>
            <p:cNvSpPr txBox="1"/>
            <p:nvPr/>
          </p:nvSpPr>
          <p:spPr>
            <a:xfrm>
              <a:off x="7430616" y="1085065"/>
              <a:ext cx="2388583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Volatile Storage (MEM)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F683B732-C349-B948-8D7A-9BAD99540EB2}"/>
                </a:ext>
              </a:extLst>
            </p:cNvPr>
            <p:cNvSpPr txBox="1"/>
            <p:nvPr/>
          </p:nvSpPr>
          <p:spPr>
            <a:xfrm>
              <a:off x="3199707" y="2153794"/>
              <a:ext cx="81347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create</a:t>
              </a:r>
              <a:endParaRPr lang="de-DE" sz="1463" dirty="0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70EFBD71-B783-2042-94E2-6F583DFB523E}"/>
                </a:ext>
              </a:extLst>
            </p:cNvPr>
            <p:cNvSpPr txBox="1"/>
            <p:nvPr/>
          </p:nvSpPr>
          <p:spPr>
            <a:xfrm>
              <a:off x="6613671" y="3599158"/>
              <a:ext cx="635440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sync</a:t>
              </a:r>
              <a:endParaRPr lang="de-DE" sz="1463" dirty="0"/>
            </a:p>
          </p:txBody>
        </p:sp>
        <p:sp>
          <p:nvSpPr>
            <p:cNvPr id="95" name="Pfeil nach links und rechts 94">
              <a:extLst>
                <a:ext uri="{FF2B5EF4-FFF2-40B4-BE49-F238E27FC236}">
                  <a16:creationId xmlns:a16="http://schemas.microsoft.com/office/drawing/2014/main" id="{C357B054-A134-5F41-B76B-860CE76FE0CB}"/>
                </a:ext>
              </a:extLst>
            </p:cNvPr>
            <p:cNvSpPr/>
            <p:nvPr/>
          </p:nvSpPr>
          <p:spPr>
            <a:xfrm>
              <a:off x="6544954" y="3203548"/>
              <a:ext cx="791277" cy="39561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97" name="Pfeil nach links und rechts 96">
              <a:extLst>
                <a:ext uri="{FF2B5EF4-FFF2-40B4-BE49-F238E27FC236}">
                  <a16:creationId xmlns:a16="http://schemas.microsoft.com/office/drawing/2014/main" id="{1391C2A6-3A7D-7D4B-8156-72D8C59147A1}"/>
                </a:ext>
              </a:extLst>
            </p:cNvPr>
            <p:cNvSpPr/>
            <p:nvPr/>
          </p:nvSpPr>
          <p:spPr>
            <a:xfrm>
              <a:off x="9877055" y="3203548"/>
              <a:ext cx="791277" cy="395610"/>
            </a:xfrm>
            <a:prstGeom prst="left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65E8BA1C-9BB9-1048-BD8E-19DCE561EB53}"/>
                </a:ext>
              </a:extLst>
            </p:cNvPr>
            <p:cNvSpPr txBox="1"/>
            <p:nvPr/>
          </p:nvSpPr>
          <p:spPr>
            <a:xfrm>
              <a:off x="9877055" y="3599158"/>
              <a:ext cx="827051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access</a:t>
              </a:r>
              <a:endParaRPr lang="de-DE" sz="1463" dirty="0"/>
            </a:p>
          </p:txBody>
        </p:sp>
        <p:cxnSp>
          <p:nvCxnSpPr>
            <p:cNvPr id="29" name="Gerade Verbindung 28">
              <a:extLst>
                <a:ext uri="{FF2B5EF4-FFF2-40B4-BE49-F238E27FC236}">
                  <a16:creationId xmlns:a16="http://schemas.microsoft.com/office/drawing/2014/main" id="{DA8D511D-9EE1-9949-B2B2-925F55625CAE}"/>
                </a:ext>
              </a:extLst>
            </p:cNvPr>
            <p:cNvCxnSpPr>
              <a:cxnSpLocks/>
            </p:cNvCxnSpPr>
            <p:nvPr/>
          </p:nvCxnSpPr>
          <p:spPr>
            <a:xfrm>
              <a:off x="7632378" y="2583757"/>
              <a:ext cx="1948530" cy="8645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E374C1-2BF5-4A45-B192-B3BF97E40887}"/>
                </a:ext>
              </a:extLst>
            </p:cNvPr>
            <p:cNvSpPr txBox="1"/>
            <p:nvPr/>
          </p:nvSpPr>
          <p:spPr>
            <a:xfrm>
              <a:off x="7801702" y="1799349"/>
              <a:ext cx="1213744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Node</a:t>
              </a:r>
              <a:r>
                <a:rPr lang="de-DE" sz="1463" dirty="0"/>
                <a:t>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FBF73DDD-2977-E141-9A13-2BCE83ECF57D}"/>
                </a:ext>
              </a:extLst>
            </p:cNvPr>
            <p:cNvSpPr txBox="1"/>
            <p:nvPr/>
          </p:nvSpPr>
          <p:spPr>
            <a:xfrm>
              <a:off x="7801702" y="2766345"/>
              <a:ext cx="110057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Port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ABCA1CD-ABE9-2149-A08B-E73BA44A7798}"/>
                </a:ext>
              </a:extLst>
            </p:cNvPr>
            <p:cNvSpPr txBox="1"/>
            <p:nvPr/>
          </p:nvSpPr>
          <p:spPr>
            <a:xfrm>
              <a:off x="7801702" y="3744214"/>
              <a:ext cx="1225582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Event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2871C6C-7DC6-C046-AF8E-D0E6F22C4F9E}"/>
                </a:ext>
              </a:extLst>
            </p:cNvPr>
            <p:cNvSpPr txBox="1"/>
            <p:nvPr/>
          </p:nvSpPr>
          <p:spPr>
            <a:xfrm>
              <a:off x="7801702" y="4942187"/>
              <a:ext cx="1549457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/>
                <a:t>Attribute </a:t>
              </a:r>
              <a:r>
                <a:rPr lang="de-DE" sz="1463" dirty="0" err="1"/>
                <a:t>Map</a:t>
              </a:r>
              <a:endParaRPr lang="de-DE" sz="1463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F413E5A-9771-E146-B297-33D1C15F3A91}"/>
                </a:ext>
              </a:extLst>
            </p:cNvPr>
            <p:cNvSpPr txBox="1"/>
            <p:nvPr/>
          </p:nvSpPr>
          <p:spPr>
            <a:xfrm>
              <a:off x="1391140" y="471102"/>
              <a:ext cx="1534251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dirty="0"/>
                <a:t>LCS </a:t>
              </a:r>
              <a:r>
                <a:rPr lang="de-DE" sz="1950" dirty="0" err="1"/>
                <a:t>Node</a:t>
              </a:r>
              <a:endParaRPr lang="de-DE" sz="19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486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3EFF9B68-3C49-2E4C-A654-74C8EBC1EE4B}"/>
              </a:ext>
            </a:extLst>
          </p:cNvPr>
          <p:cNvGrpSpPr/>
          <p:nvPr/>
        </p:nvGrpSpPr>
        <p:grpSpPr>
          <a:xfrm>
            <a:off x="996791" y="1010065"/>
            <a:ext cx="7912418" cy="4837870"/>
            <a:chOff x="882793" y="396240"/>
            <a:chExt cx="9738360" cy="5954302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0372FE94-BB68-1A46-B199-B7A46751BAB9}"/>
                </a:ext>
              </a:extLst>
            </p:cNvPr>
            <p:cNvSpPr/>
            <p:nvPr/>
          </p:nvSpPr>
          <p:spPr>
            <a:xfrm>
              <a:off x="882793" y="396240"/>
              <a:ext cx="9738360" cy="5954302"/>
            </a:xfrm>
            <a:prstGeom prst="roundRect">
              <a:avLst>
                <a:gd name="adj" fmla="val 3117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1263CD1-6BEA-3F42-8D68-06046E96827C}"/>
                </a:ext>
              </a:extLst>
            </p:cNvPr>
            <p:cNvGrpSpPr/>
            <p:nvPr/>
          </p:nvGrpSpPr>
          <p:grpSpPr>
            <a:xfrm>
              <a:off x="1570846" y="1038317"/>
              <a:ext cx="8018477" cy="1241746"/>
              <a:chOff x="1570847" y="2819615"/>
              <a:chExt cx="8018477" cy="1241746"/>
            </a:xfrm>
          </p:grpSpPr>
          <p:sp>
            <p:nvSpPr>
              <p:cNvPr id="78" name="Abgerundetes Rechteck 77">
                <a:extLst>
                  <a:ext uri="{FF2B5EF4-FFF2-40B4-BE49-F238E27FC236}">
                    <a16:creationId xmlns:a16="http://schemas.microsoft.com/office/drawing/2014/main" id="{4CC6E950-2940-614E-AF8D-BBE6C92BA5DD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dirty="0"/>
              </a:p>
            </p:txBody>
          </p: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728FF74-D4AD-FC47-A843-EB283A6F1C5A}"/>
                  </a:ext>
                </a:extLst>
              </p:cNvPr>
              <p:cNvSpPr txBox="1"/>
              <p:nvPr/>
            </p:nvSpPr>
            <p:spPr>
              <a:xfrm>
                <a:off x="4375268" y="3209655"/>
                <a:ext cx="2454952" cy="48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dirty="0"/>
                  <a:t>Module Firmware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7393EB2-6085-3647-8437-3A5CF136F231}"/>
                </a:ext>
              </a:extLst>
            </p:cNvPr>
            <p:cNvGrpSpPr/>
            <p:nvPr/>
          </p:nvGrpSpPr>
          <p:grpSpPr>
            <a:xfrm>
              <a:off x="1570847" y="4988943"/>
              <a:ext cx="8018477" cy="1017992"/>
              <a:chOff x="1570847" y="2819615"/>
              <a:chExt cx="8018477" cy="1241746"/>
            </a:xfrm>
          </p:grpSpPr>
          <p:sp>
            <p:nvSpPr>
              <p:cNvPr id="6" name="Abgerundetes Rechteck 5">
                <a:extLst>
                  <a:ext uri="{FF2B5EF4-FFF2-40B4-BE49-F238E27FC236}">
                    <a16:creationId xmlns:a16="http://schemas.microsoft.com/office/drawing/2014/main" id="{E91F5693-2701-204B-AD34-D38FC895BA42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35AD69-E681-484C-B9FC-DADB514E1D5A}"/>
                  </a:ext>
                </a:extLst>
              </p:cNvPr>
              <p:cNvSpPr txBox="1"/>
              <p:nvPr/>
            </p:nvSpPr>
            <p:spPr>
              <a:xfrm>
                <a:off x="4222164" y="3134149"/>
                <a:ext cx="2494332" cy="589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dirty="0"/>
                  <a:t>Module Hardware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70FFCC2A-B4C9-A549-B610-31D917D41490}"/>
                </a:ext>
              </a:extLst>
            </p:cNvPr>
            <p:cNvGrpSpPr/>
            <p:nvPr/>
          </p:nvGrpSpPr>
          <p:grpSpPr>
            <a:xfrm>
              <a:off x="4495809" y="3237384"/>
              <a:ext cx="5084108" cy="1241746"/>
              <a:chOff x="1570847" y="2819615"/>
              <a:chExt cx="8018477" cy="1241746"/>
            </a:xfrm>
          </p:grpSpPr>
          <p:sp>
            <p:nvSpPr>
              <p:cNvPr id="9" name="Abgerundetes Rechteck 8">
                <a:extLst>
                  <a:ext uri="{FF2B5EF4-FFF2-40B4-BE49-F238E27FC236}">
                    <a16:creationId xmlns:a16="http://schemas.microsoft.com/office/drawing/2014/main" id="{D2EE4CC7-EFC3-D345-8DE2-1B2F62CE877F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E3FBDFE-B967-7D4D-A3F5-72681488308C}"/>
                  </a:ext>
                </a:extLst>
              </p:cNvPr>
              <p:cNvSpPr txBox="1"/>
              <p:nvPr/>
            </p:nvSpPr>
            <p:spPr>
              <a:xfrm>
                <a:off x="3975386" y="3149407"/>
                <a:ext cx="3272439" cy="606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600" dirty="0"/>
                  <a:t>LCB Library</a:t>
                </a:r>
              </a:p>
            </p:txBody>
          </p:sp>
        </p:grp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1F0C1F25-2E27-F74C-8541-B1C81E7B2C6C}"/>
                </a:ext>
              </a:extLst>
            </p:cNvPr>
            <p:cNvCxnSpPr>
              <a:cxnSpLocks/>
            </p:cNvCxnSpPr>
            <p:nvPr/>
          </p:nvCxnSpPr>
          <p:spPr>
            <a:xfrm>
              <a:off x="6069566" y="2280063"/>
              <a:ext cx="0" cy="9573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577B2FC-B931-1E44-88B5-7DAEC6805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2113" y="2280063"/>
              <a:ext cx="0" cy="9573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45BF762-D9C8-2E4B-B44A-9892DC2673B0}"/>
                </a:ext>
              </a:extLst>
            </p:cNvPr>
            <p:cNvCxnSpPr>
              <a:cxnSpLocks/>
            </p:cNvCxnSpPr>
            <p:nvPr/>
          </p:nvCxnSpPr>
          <p:spPr>
            <a:xfrm>
              <a:off x="3360493" y="2280063"/>
              <a:ext cx="0" cy="27088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3158ACF-C2FC-4D47-852D-258FF97A0E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7286" y="4510282"/>
              <a:ext cx="0" cy="4786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8B5C8DD3-E3E2-174E-AA27-19DA73E4ACCC}"/>
                </a:ext>
              </a:extLst>
            </p:cNvPr>
            <p:cNvSpPr txBox="1"/>
            <p:nvPr/>
          </p:nvSpPr>
          <p:spPr>
            <a:xfrm>
              <a:off x="4934251" y="2605210"/>
              <a:ext cx="106845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Methods</a:t>
              </a:r>
              <a:endParaRPr lang="de-DE" sz="1463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A3732D51-83CE-A945-85F2-82CAA96876CB}"/>
                </a:ext>
              </a:extLst>
            </p:cNvPr>
            <p:cNvSpPr txBox="1"/>
            <p:nvPr/>
          </p:nvSpPr>
          <p:spPr>
            <a:xfrm>
              <a:off x="8157437" y="2574057"/>
              <a:ext cx="1087319" cy="390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63" dirty="0" err="1"/>
                <a:t>Callbacks</a:t>
              </a:r>
              <a:endParaRPr lang="de-DE" sz="1463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9158C25-53DD-C14C-9926-B42C4B5F2484}"/>
                </a:ext>
              </a:extLst>
            </p:cNvPr>
            <p:cNvSpPr txBox="1"/>
            <p:nvPr/>
          </p:nvSpPr>
          <p:spPr>
            <a:xfrm>
              <a:off x="1702150" y="3574154"/>
              <a:ext cx="1892769" cy="56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ModuleHardware</a:t>
              </a:r>
              <a:r>
                <a:rPr lang="de-DE" sz="1200" dirty="0"/>
                <a:t> </a:t>
              </a:r>
              <a:r>
                <a:rPr lang="de-DE" sz="1200" dirty="0" err="1"/>
                <a:t>specific</a:t>
              </a:r>
              <a:r>
                <a:rPr lang="de-DE" sz="1200" dirty="0"/>
                <a:t> APIs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77794BD-328E-5045-B993-866CCB4A2A8D}"/>
                </a:ext>
              </a:extLst>
            </p:cNvPr>
            <p:cNvSpPr txBox="1"/>
            <p:nvPr/>
          </p:nvSpPr>
          <p:spPr>
            <a:xfrm>
              <a:off x="961746" y="436398"/>
              <a:ext cx="2891469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dirty="0"/>
                <a:t>LCS </a:t>
              </a:r>
              <a:r>
                <a:rPr lang="de-DE" sz="1950" dirty="0" err="1"/>
                <a:t>Node</a:t>
              </a:r>
              <a:endParaRPr lang="de-DE" sz="1950" dirty="0"/>
            </a:p>
          </p:txBody>
        </p:sp>
      </p:grpSp>
    </p:spTree>
    <p:extLst>
      <p:ext uri="{BB962C8B-B14F-4D97-AF65-F5344CB8AC3E}">
        <p14:creationId xmlns:p14="http://schemas.microsoft.com/office/powerpoint/2010/main" val="129155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F696D65-2A13-B538-668D-86BF94B06231}"/>
              </a:ext>
            </a:extLst>
          </p:cNvPr>
          <p:cNvGrpSpPr/>
          <p:nvPr/>
        </p:nvGrpSpPr>
        <p:grpSpPr>
          <a:xfrm>
            <a:off x="996791" y="992056"/>
            <a:ext cx="7912418" cy="5573635"/>
            <a:chOff x="996791" y="992056"/>
            <a:chExt cx="7912418" cy="5573635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0372FE94-BB68-1A46-B199-B7A46751BAB9}"/>
                </a:ext>
              </a:extLst>
            </p:cNvPr>
            <p:cNvSpPr/>
            <p:nvPr/>
          </p:nvSpPr>
          <p:spPr>
            <a:xfrm>
              <a:off x="996791" y="1010064"/>
              <a:ext cx="7912418" cy="5555627"/>
            </a:xfrm>
            <a:prstGeom prst="roundRect">
              <a:avLst>
                <a:gd name="adj" fmla="val 17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1263CD1-6BEA-3F42-8D68-06046E96827C}"/>
                </a:ext>
              </a:extLst>
            </p:cNvPr>
            <p:cNvGrpSpPr/>
            <p:nvPr/>
          </p:nvGrpSpPr>
          <p:grpSpPr>
            <a:xfrm>
              <a:off x="1555834" y="1593980"/>
              <a:ext cx="6515013" cy="725198"/>
              <a:chOff x="1570847" y="2819615"/>
              <a:chExt cx="8018477" cy="1241746"/>
            </a:xfrm>
          </p:grpSpPr>
          <p:sp>
            <p:nvSpPr>
              <p:cNvPr id="78" name="Abgerundetes Rechteck 77">
                <a:extLst>
                  <a:ext uri="{FF2B5EF4-FFF2-40B4-BE49-F238E27FC236}">
                    <a16:creationId xmlns:a16="http://schemas.microsoft.com/office/drawing/2014/main" id="{4CC6E950-2940-614E-AF8D-BBE6C92BA5DD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dirty="0"/>
              </a:p>
            </p:txBody>
          </p: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728FF74-D4AD-FC47-A843-EB283A6F1C5A}"/>
                  </a:ext>
                </a:extLst>
              </p:cNvPr>
              <p:cNvSpPr txBox="1"/>
              <p:nvPr/>
            </p:nvSpPr>
            <p:spPr>
              <a:xfrm>
                <a:off x="3565614" y="3032087"/>
                <a:ext cx="3777523" cy="671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i="1" dirty="0" err="1"/>
                  <a:t>Lcs</a:t>
                </a:r>
                <a:r>
                  <a:rPr lang="de-DE" sz="1950" i="1" dirty="0"/>
                  <a:t> </a:t>
                </a:r>
                <a:r>
                  <a:rPr lang="de-DE" sz="1950" i="1" dirty="0" err="1"/>
                  <a:t>Node</a:t>
                </a:r>
                <a:r>
                  <a:rPr lang="de-DE" sz="1950" i="1" dirty="0"/>
                  <a:t> - Module Firmware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7393EB2-6085-3647-8437-3A5CF136F231}"/>
                </a:ext>
              </a:extLst>
            </p:cNvPr>
            <p:cNvGrpSpPr/>
            <p:nvPr/>
          </p:nvGrpSpPr>
          <p:grpSpPr>
            <a:xfrm>
              <a:off x="1555834" y="5350812"/>
              <a:ext cx="6515013" cy="827118"/>
              <a:chOff x="1570847" y="2819615"/>
              <a:chExt cx="8018477" cy="1241746"/>
            </a:xfrm>
          </p:grpSpPr>
          <p:sp>
            <p:nvSpPr>
              <p:cNvPr id="6" name="Abgerundetes Rechteck 5">
                <a:extLst>
                  <a:ext uri="{FF2B5EF4-FFF2-40B4-BE49-F238E27FC236}">
                    <a16:creationId xmlns:a16="http://schemas.microsoft.com/office/drawing/2014/main" id="{E91F5693-2701-204B-AD34-D38FC895BA42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35AD69-E681-484C-B9FC-DADB514E1D5A}"/>
                  </a:ext>
                </a:extLst>
              </p:cNvPr>
              <p:cNvSpPr txBox="1"/>
              <p:nvPr/>
            </p:nvSpPr>
            <p:spPr>
              <a:xfrm>
                <a:off x="4222164" y="3134149"/>
                <a:ext cx="2494332" cy="589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i="1" dirty="0"/>
                  <a:t>Module Hardware</a:t>
                </a:r>
              </a:p>
            </p:txBody>
          </p:sp>
        </p:grp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D2EE4CC7-EFC3-D345-8DE2-1B2F62CE877F}"/>
                </a:ext>
              </a:extLst>
            </p:cNvPr>
            <p:cNvSpPr/>
            <p:nvPr/>
          </p:nvSpPr>
          <p:spPr>
            <a:xfrm>
              <a:off x="3940009" y="3108414"/>
              <a:ext cx="4130838" cy="636288"/>
            </a:xfrm>
            <a:prstGeom prst="roundRect">
              <a:avLst>
                <a:gd name="adj" fmla="val 5621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E3FBDFE-B967-7D4D-A3F5-72681488308C}"/>
                </a:ext>
              </a:extLst>
            </p:cNvPr>
            <p:cNvSpPr txBox="1"/>
            <p:nvPr/>
          </p:nvSpPr>
          <p:spPr>
            <a:xfrm>
              <a:off x="4900294" y="3180336"/>
              <a:ext cx="222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/>
                <a:t>LCB Core Library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45BF762-D9C8-2E4B-B44A-9892DC2673B0}"/>
                </a:ext>
              </a:extLst>
            </p:cNvPr>
            <p:cNvCxnSpPr>
              <a:cxnSpLocks/>
            </p:cNvCxnSpPr>
            <p:nvPr/>
          </p:nvCxnSpPr>
          <p:spPr>
            <a:xfrm>
              <a:off x="2035561" y="2328208"/>
              <a:ext cx="0" cy="30226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3158ACF-C2FC-4D47-852D-258FF97A0E1A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82" y="2319178"/>
              <a:ext cx="0" cy="22424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77794BD-328E-5045-B993-866CCB4A2A8D}"/>
                </a:ext>
              </a:extLst>
            </p:cNvPr>
            <p:cNvSpPr txBox="1"/>
            <p:nvPr/>
          </p:nvSpPr>
          <p:spPr>
            <a:xfrm>
              <a:off x="1016133" y="992056"/>
              <a:ext cx="3383639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i="1" dirty="0"/>
                <a:t>LCS </a:t>
              </a:r>
              <a:r>
                <a:rPr lang="de-DE" sz="1950" i="1" dirty="0" err="1"/>
                <a:t>Node</a:t>
              </a:r>
              <a:r>
                <a:rPr lang="de-DE" sz="1950" i="1" dirty="0"/>
                <a:t> Library </a:t>
              </a:r>
              <a:r>
                <a:rPr lang="de-DE" sz="1950" i="1" dirty="0" err="1"/>
                <a:t>Structure</a:t>
              </a:r>
              <a:endParaRPr lang="de-DE" sz="1950" i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F4F2578-D6CA-4C48-9F4E-61D74F2AA5C1}"/>
                </a:ext>
              </a:extLst>
            </p:cNvPr>
            <p:cNvGrpSpPr/>
            <p:nvPr/>
          </p:nvGrpSpPr>
          <p:grpSpPr>
            <a:xfrm>
              <a:off x="6633153" y="3808057"/>
              <a:ext cx="1595109" cy="376494"/>
              <a:chOff x="1815097" y="3338076"/>
              <a:chExt cx="8462581" cy="734746"/>
            </a:xfrm>
          </p:grpSpPr>
          <p:sp>
            <p:nvSpPr>
              <p:cNvPr id="28" name="Abgerundetes Rechteck 27">
                <a:extLst>
                  <a:ext uri="{FF2B5EF4-FFF2-40B4-BE49-F238E27FC236}">
                    <a16:creationId xmlns:a16="http://schemas.microsoft.com/office/drawing/2014/main" id="{C8D1F5DC-4AAE-C64E-A0D5-6EC2C1BE4563}"/>
                  </a:ext>
                </a:extLst>
              </p:cNvPr>
              <p:cNvSpPr/>
              <p:nvPr/>
            </p:nvSpPr>
            <p:spPr>
              <a:xfrm>
                <a:off x="1815097" y="3384165"/>
                <a:ext cx="7627443" cy="688657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BD91F15-7053-0B42-895C-DE9E0F0DE5D1}"/>
                  </a:ext>
                </a:extLst>
              </p:cNvPr>
              <p:cNvSpPr txBox="1"/>
              <p:nvPr/>
            </p:nvSpPr>
            <p:spPr>
              <a:xfrm>
                <a:off x="2067100" y="3338076"/>
                <a:ext cx="8210578" cy="72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 err="1"/>
                  <a:t>CanBus</a:t>
                </a:r>
                <a:r>
                  <a:rPr lang="de-DE" i="1" dirty="0"/>
                  <a:t>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1873905-67BB-384C-BA78-B5A64B0F49FC}"/>
                </a:ext>
              </a:extLst>
            </p:cNvPr>
            <p:cNvGrpSpPr/>
            <p:nvPr/>
          </p:nvGrpSpPr>
          <p:grpSpPr>
            <a:xfrm>
              <a:off x="5023054" y="3825614"/>
              <a:ext cx="1437694" cy="376494"/>
              <a:chOff x="1815097" y="3338076"/>
              <a:chExt cx="7627443" cy="734746"/>
            </a:xfrm>
          </p:grpSpPr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8D06FE2D-A3BE-9149-9F0C-2D8BC52B1B68}"/>
                  </a:ext>
                </a:extLst>
              </p:cNvPr>
              <p:cNvSpPr/>
              <p:nvPr/>
            </p:nvSpPr>
            <p:spPr>
              <a:xfrm>
                <a:off x="1815097" y="3384165"/>
                <a:ext cx="7627443" cy="688657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6097BE1-ADC5-9C4D-83C9-23F77B23D96D}"/>
                  </a:ext>
                </a:extLst>
              </p:cNvPr>
              <p:cNvSpPr txBox="1"/>
              <p:nvPr/>
            </p:nvSpPr>
            <p:spPr>
              <a:xfrm>
                <a:off x="2146627" y="3338076"/>
                <a:ext cx="5223444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NVM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81F327B-8CB1-FD40-8C4E-3041C96B53EF}"/>
                </a:ext>
              </a:extLst>
            </p:cNvPr>
            <p:cNvGrpSpPr/>
            <p:nvPr/>
          </p:nvGrpSpPr>
          <p:grpSpPr>
            <a:xfrm>
              <a:off x="2675745" y="4561592"/>
              <a:ext cx="5395101" cy="636288"/>
              <a:chOff x="1570847" y="2819615"/>
              <a:chExt cx="8018477" cy="1241746"/>
            </a:xfrm>
          </p:grpSpPr>
          <p:sp>
            <p:nvSpPr>
              <p:cNvPr id="34" name="Abgerundetes Rechteck 33">
                <a:extLst>
                  <a:ext uri="{FF2B5EF4-FFF2-40B4-BE49-F238E27FC236}">
                    <a16:creationId xmlns:a16="http://schemas.microsoft.com/office/drawing/2014/main" id="{653F5957-15FE-7544-B3DD-D82F92D0D97D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8722DC5-08B6-744F-932B-F7D4BAF010EB}"/>
                  </a:ext>
                </a:extLst>
              </p:cNvPr>
              <p:cNvSpPr txBox="1"/>
              <p:nvPr/>
            </p:nvSpPr>
            <p:spPr>
              <a:xfrm>
                <a:off x="3197774" y="3069265"/>
                <a:ext cx="4022555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Controller </a:t>
                </a:r>
                <a:r>
                  <a:rPr lang="de-DE" i="1" dirty="0" err="1"/>
                  <a:t>Dependent</a:t>
                </a:r>
                <a:r>
                  <a:rPr lang="de-DE" i="1" dirty="0"/>
                  <a:t> Code</a:t>
                </a: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2FB8D41-95B1-674D-B83F-8ACC8B86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872" y="2319178"/>
              <a:ext cx="0" cy="78923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2D76E0B-41AD-E047-828C-2B3ADF72B472}"/>
                </a:ext>
              </a:extLst>
            </p:cNvPr>
            <p:cNvSpPr/>
            <p:nvPr/>
          </p:nvSpPr>
          <p:spPr>
            <a:xfrm>
              <a:off x="3727108" y="2937006"/>
              <a:ext cx="4556639" cy="1393280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2D8E2BC-8B1B-F04F-9D9C-ED7AA127306C}"/>
                </a:ext>
              </a:extLst>
            </p:cNvPr>
            <p:cNvSpPr/>
            <p:nvPr/>
          </p:nvSpPr>
          <p:spPr>
            <a:xfrm>
              <a:off x="1482359" y="4417674"/>
              <a:ext cx="6801388" cy="193499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516D978-F2F5-E7B9-F6D7-FED52DB815E4}"/>
                </a:ext>
              </a:extLst>
            </p:cNvPr>
            <p:cNvSpPr txBox="1"/>
            <p:nvPr/>
          </p:nvSpPr>
          <p:spPr>
            <a:xfrm>
              <a:off x="4110636" y="3596600"/>
              <a:ext cx="744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2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A5C88D07-CE6A-D39C-5DF5-A6AB9C5EF01D}"/>
              </a:ext>
            </a:extLst>
          </p:cNvPr>
          <p:cNvGrpSpPr/>
          <p:nvPr/>
        </p:nvGrpSpPr>
        <p:grpSpPr>
          <a:xfrm>
            <a:off x="516467" y="988547"/>
            <a:ext cx="8392742" cy="5577144"/>
            <a:chOff x="516467" y="988547"/>
            <a:chExt cx="8392742" cy="5577144"/>
          </a:xfrm>
        </p:grpSpPr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0372FE94-BB68-1A46-B199-B7A46751BAB9}"/>
                </a:ext>
              </a:extLst>
            </p:cNvPr>
            <p:cNvSpPr/>
            <p:nvPr/>
          </p:nvSpPr>
          <p:spPr>
            <a:xfrm>
              <a:off x="516467" y="1010064"/>
              <a:ext cx="8392742" cy="5555627"/>
            </a:xfrm>
            <a:prstGeom prst="roundRect">
              <a:avLst>
                <a:gd name="adj" fmla="val 176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 dirty="0"/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01263CD1-6BEA-3F42-8D68-06046E96827C}"/>
                </a:ext>
              </a:extLst>
            </p:cNvPr>
            <p:cNvGrpSpPr/>
            <p:nvPr/>
          </p:nvGrpSpPr>
          <p:grpSpPr>
            <a:xfrm>
              <a:off x="948938" y="1593980"/>
              <a:ext cx="7771725" cy="725198"/>
              <a:chOff x="1570847" y="2819615"/>
              <a:chExt cx="8018477" cy="1241746"/>
            </a:xfrm>
          </p:grpSpPr>
          <p:sp>
            <p:nvSpPr>
              <p:cNvPr id="78" name="Abgerundetes Rechteck 77">
                <a:extLst>
                  <a:ext uri="{FF2B5EF4-FFF2-40B4-BE49-F238E27FC236}">
                    <a16:creationId xmlns:a16="http://schemas.microsoft.com/office/drawing/2014/main" id="{4CC6E950-2940-614E-AF8D-BBE6C92BA5DD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dirty="0"/>
              </a:p>
            </p:txBody>
          </p:sp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728FF74-D4AD-FC47-A843-EB283A6F1C5A}"/>
                  </a:ext>
                </a:extLst>
              </p:cNvPr>
              <p:cNvSpPr txBox="1"/>
              <p:nvPr/>
            </p:nvSpPr>
            <p:spPr>
              <a:xfrm>
                <a:off x="3565614" y="3032087"/>
                <a:ext cx="3777523" cy="671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i="1" dirty="0" err="1"/>
                  <a:t>Lcs</a:t>
                </a:r>
                <a:r>
                  <a:rPr lang="de-DE" sz="1950" i="1" dirty="0"/>
                  <a:t> </a:t>
                </a:r>
                <a:r>
                  <a:rPr lang="de-DE" sz="1950" i="1" dirty="0" err="1"/>
                  <a:t>Node</a:t>
                </a:r>
                <a:r>
                  <a:rPr lang="de-DE" sz="1950" i="1" dirty="0"/>
                  <a:t> - Module Firmware</a:t>
                </a:r>
              </a:p>
            </p:txBody>
          </p:sp>
        </p:grpSp>
        <p:grpSp>
          <p:nvGrpSpPr>
            <p:cNvPr id="5" name="Gruppieren 4">
              <a:extLst>
                <a:ext uri="{FF2B5EF4-FFF2-40B4-BE49-F238E27FC236}">
                  <a16:creationId xmlns:a16="http://schemas.microsoft.com/office/drawing/2014/main" id="{67393EB2-6085-3647-8437-3A5CF136F231}"/>
                </a:ext>
              </a:extLst>
            </p:cNvPr>
            <p:cNvGrpSpPr/>
            <p:nvPr/>
          </p:nvGrpSpPr>
          <p:grpSpPr>
            <a:xfrm>
              <a:off x="1022413" y="5350812"/>
              <a:ext cx="7444253" cy="827118"/>
              <a:chOff x="1570847" y="2819615"/>
              <a:chExt cx="8018477" cy="1241746"/>
            </a:xfrm>
          </p:grpSpPr>
          <p:sp>
            <p:nvSpPr>
              <p:cNvPr id="6" name="Abgerundetes Rechteck 5">
                <a:extLst>
                  <a:ext uri="{FF2B5EF4-FFF2-40B4-BE49-F238E27FC236}">
                    <a16:creationId xmlns:a16="http://schemas.microsoft.com/office/drawing/2014/main" id="{E91F5693-2701-204B-AD34-D38FC895BA42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6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835AD69-E681-484C-B9FC-DADB514E1D5A}"/>
                  </a:ext>
                </a:extLst>
              </p:cNvPr>
              <p:cNvSpPr txBox="1"/>
              <p:nvPr/>
            </p:nvSpPr>
            <p:spPr>
              <a:xfrm>
                <a:off x="4222164" y="3134149"/>
                <a:ext cx="2494332" cy="589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950" i="1" dirty="0"/>
                  <a:t>Module Hardware</a:t>
                </a:r>
              </a:p>
            </p:txBody>
          </p:sp>
        </p:grpSp>
        <p:sp>
          <p:nvSpPr>
            <p:cNvPr id="9" name="Abgerundetes Rechteck 8">
              <a:extLst>
                <a:ext uri="{FF2B5EF4-FFF2-40B4-BE49-F238E27FC236}">
                  <a16:creationId xmlns:a16="http://schemas.microsoft.com/office/drawing/2014/main" id="{D2EE4CC7-EFC3-D345-8DE2-1B2F62CE877F}"/>
                </a:ext>
              </a:extLst>
            </p:cNvPr>
            <p:cNvSpPr/>
            <p:nvPr/>
          </p:nvSpPr>
          <p:spPr>
            <a:xfrm>
              <a:off x="2526055" y="3074547"/>
              <a:ext cx="2677198" cy="636288"/>
            </a:xfrm>
            <a:prstGeom prst="roundRect">
              <a:avLst>
                <a:gd name="adj" fmla="val 5621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E3FBDFE-B967-7D4D-A3F5-72681488308C}"/>
                </a:ext>
              </a:extLst>
            </p:cNvPr>
            <p:cNvSpPr txBox="1"/>
            <p:nvPr/>
          </p:nvSpPr>
          <p:spPr>
            <a:xfrm>
              <a:off x="2678320" y="3129931"/>
              <a:ext cx="2221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i="1" dirty="0"/>
                <a:t>LCB Core Library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45BF762-D9C8-2E4B-B44A-9892DC2673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2140" y="2328208"/>
              <a:ext cx="0" cy="302260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3158ACF-C2FC-4D47-852D-258FF97A0E1A}"/>
                </a:ext>
              </a:extLst>
            </p:cNvPr>
            <p:cNvCxnSpPr>
              <a:cxnSpLocks/>
            </p:cNvCxnSpPr>
            <p:nvPr/>
          </p:nvCxnSpPr>
          <p:spPr>
            <a:xfrm>
              <a:off x="2058961" y="2336111"/>
              <a:ext cx="0" cy="224241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A77794BD-328E-5045-B993-866CCB4A2A8D}"/>
                </a:ext>
              </a:extLst>
            </p:cNvPr>
            <p:cNvSpPr txBox="1"/>
            <p:nvPr/>
          </p:nvSpPr>
          <p:spPr>
            <a:xfrm>
              <a:off x="567959" y="988547"/>
              <a:ext cx="5451841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950" i="1" dirty="0"/>
                <a:t>LCS </a:t>
              </a:r>
              <a:r>
                <a:rPr lang="de-DE" sz="1950" i="1" dirty="0" err="1"/>
                <a:t>Node</a:t>
              </a:r>
              <a:r>
                <a:rPr lang="de-DE" sz="1950" i="1" dirty="0"/>
                <a:t> Software Library </a:t>
              </a:r>
              <a:r>
                <a:rPr lang="de-DE" sz="1950" i="1" dirty="0" err="1"/>
                <a:t>Structure</a:t>
              </a:r>
              <a:endParaRPr lang="de-DE" sz="1950" i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F4F2578-D6CA-4C48-9F4E-61D74F2AA5C1}"/>
                </a:ext>
              </a:extLst>
            </p:cNvPr>
            <p:cNvGrpSpPr/>
            <p:nvPr/>
          </p:nvGrpSpPr>
          <p:grpSpPr>
            <a:xfrm>
              <a:off x="3095432" y="3808822"/>
              <a:ext cx="1595109" cy="376494"/>
              <a:chOff x="1815097" y="3338076"/>
              <a:chExt cx="8462581" cy="734746"/>
            </a:xfrm>
          </p:grpSpPr>
          <p:sp>
            <p:nvSpPr>
              <p:cNvPr id="28" name="Abgerundetes Rechteck 27">
                <a:extLst>
                  <a:ext uri="{FF2B5EF4-FFF2-40B4-BE49-F238E27FC236}">
                    <a16:creationId xmlns:a16="http://schemas.microsoft.com/office/drawing/2014/main" id="{C8D1F5DC-4AAE-C64E-A0D5-6EC2C1BE4563}"/>
                  </a:ext>
                </a:extLst>
              </p:cNvPr>
              <p:cNvSpPr/>
              <p:nvPr/>
            </p:nvSpPr>
            <p:spPr>
              <a:xfrm>
                <a:off x="1815097" y="3384165"/>
                <a:ext cx="7627443" cy="688657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BD91F15-7053-0B42-895C-DE9E0F0DE5D1}"/>
                  </a:ext>
                </a:extLst>
              </p:cNvPr>
              <p:cNvSpPr txBox="1"/>
              <p:nvPr/>
            </p:nvSpPr>
            <p:spPr>
              <a:xfrm>
                <a:off x="2067100" y="3338076"/>
                <a:ext cx="8210578" cy="720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 err="1"/>
                  <a:t>CanBus</a:t>
                </a:r>
                <a:r>
                  <a:rPr lang="de-DE" i="1" dirty="0"/>
                  <a:t>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1873905-67BB-384C-BA78-B5A64B0F49FC}"/>
                </a:ext>
              </a:extLst>
            </p:cNvPr>
            <p:cNvGrpSpPr/>
            <p:nvPr/>
          </p:nvGrpSpPr>
          <p:grpSpPr>
            <a:xfrm>
              <a:off x="4643669" y="3808822"/>
              <a:ext cx="1062748" cy="376494"/>
              <a:chOff x="1815097" y="3338076"/>
              <a:chExt cx="5638230" cy="734746"/>
            </a:xfrm>
          </p:grpSpPr>
          <p:sp>
            <p:nvSpPr>
              <p:cNvPr id="31" name="Abgerundetes Rechteck 30">
                <a:extLst>
                  <a:ext uri="{FF2B5EF4-FFF2-40B4-BE49-F238E27FC236}">
                    <a16:creationId xmlns:a16="http://schemas.microsoft.com/office/drawing/2014/main" id="{8D06FE2D-A3BE-9149-9F0C-2D8BC52B1B68}"/>
                  </a:ext>
                </a:extLst>
              </p:cNvPr>
              <p:cNvSpPr/>
              <p:nvPr/>
            </p:nvSpPr>
            <p:spPr>
              <a:xfrm>
                <a:off x="1815097" y="3384166"/>
                <a:ext cx="5638230" cy="688656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6097BE1-ADC5-9C4D-83C9-23F77B23D96D}"/>
                  </a:ext>
                </a:extLst>
              </p:cNvPr>
              <p:cNvSpPr txBox="1"/>
              <p:nvPr/>
            </p:nvSpPr>
            <p:spPr>
              <a:xfrm>
                <a:off x="2146627" y="3338076"/>
                <a:ext cx="5223444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NVM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D81F327B-8CB1-FD40-8C4E-3041C96B53EF}"/>
                </a:ext>
              </a:extLst>
            </p:cNvPr>
            <p:cNvGrpSpPr/>
            <p:nvPr/>
          </p:nvGrpSpPr>
          <p:grpSpPr>
            <a:xfrm>
              <a:off x="1710251" y="4561592"/>
              <a:ext cx="6756415" cy="636288"/>
              <a:chOff x="1570847" y="2819615"/>
              <a:chExt cx="8018477" cy="1241746"/>
            </a:xfrm>
          </p:grpSpPr>
          <p:sp>
            <p:nvSpPr>
              <p:cNvPr id="34" name="Abgerundetes Rechteck 33">
                <a:extLst>
                  <a:ext uri="{FF2B5EF4-FFF2-40B4-BE49-F238E27FC236}">
                    <a16:creationId xmlns:a16="http://schemas.microsoft.com/office/drawing/2014/main" id="{653F5957-15FE-7544-B3DD-D82F92D0D97D}"/>
                  </a:ext>
                </a:extLst>
              </p:cNvPr>
              <p:cNvSpPr/>
              <p:nvPr/>
            </p:nvSpPr>
            <p:spPr>
              <a:xfrm>
                <a:off x="1570847" y="2819615"/>
                <a:ext cx="8018477" cy="1241746"/>
              </a:xfrm>
              <a:prstGeom prst="roundRect">
                <a:avLst>
                  <a:gd name="adj" fmla="val 5621"/>
                </a:avLst>
              </a:prstGeom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/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8722DC5-08B6-744F-932B-F7D4BAF010EB}"/>
                  </a:ext>
                </a:extLst>
              </p:cNvPr>
              <p:cNvSpPr txBox="1"/>
              <p:nvPr/>
            </p:nvSpPr>
            <p:spPr>
              <a:xfrm>
                <a:off x="3197774" y="3069265"/>
                <a:ext cx="4022555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Controller </a:t>
                </a:r>
                <a:r>
                  <a:rPr lang="de-DE" i="1" dirty="0" err="1"/>
                  <a:t>Dependent</a:t>
                </a:r>
                <a:r>
                  <a:rPr lang="de-DE" i="1" dirty="0"/>
                  <a:t> Code</a:t>
                </a:r>
              </a:p>
            </p:txBody>
          </p:sp>
        </p:grp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C2FB8D41-95B1-674D-B83F-8ACC8B866D26}"/>
                </a:ext>
              </a:extLst>
            </p:cNvPr>
            <p:cNvCxnSpPr>
              <a:cxnSpLocks/>
            </p:cNvCxnSpPr>
            <p:nvPr/>
          </p:nvCxnSpPr>
          <p:spPr>
            <a:xfrm>
              <a:off x="3476011" y="2319178"/>
              <a:ext cx="0" cy="78923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F2D76E0B-41AD-E047-828C-2B3ADF72B472}"/>
                </a:ext>
              </a:extLst>
            </p:cNvPr>
            <p:cNvSpPr/>
            <p:nvPr/>
          </p:nvSpPr>
          <p:spPr>
            <a:xfrm>
              <a:off x="2299956" y="2937023"/>
              <a:ext cx="6420707" cy="1393280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02D8E2BC-8B1B-F04F-9D9C-ED7AA127306C}"/>
                </a:ext>
              </a:extLst>
            </p:cNvPr>
            <p:cNvSpPr/>
            <p:nvPr/>
          </p:nvSpPr>
          <p:spPr>
            <a:xfrm>
              <a:off x="948937" y="4417674"/>
              <a:ext cx="7755849" cy="1934999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5516D978-F2F5-E7B9-F6D7-FED52DB815E4}"/>
                </a:ext>
              </a:extLst>
            </p:cNvPr>
            <p:cNvSpPr txBox="1"/>
            <p:nvPr/>
          </p:nvSpPr>
          <p:spPr>
            <a:xfrm>
              <a:off x="7960685" y="3535404"/>
              <a:ext cx="7441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3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 . .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5F00FE7-17A9-7AC6-62D1-1D5B8E2CFD24}"/>
                </a:ext>
              </a:extLst>
            </p:cNvPr>
            <p:cNvGrpSpPr/>
            <p:nvPr/>
          </p:nvGrpSpPr>
          <p:grpSpPr>
            <a:xfrm>
              <a:off x="5845116" y="3808822"/>
              <a:ext cx="966761" cy="376494"/>
              <a:chOff x="1815097" y="3338076"/>
              <a:chExt cx="5128987" cy="734746"/>
            </a:xfrm>
          </p:grpSpPr>
          <p:sp>
            <p:nvSpPr>
              <p:cNvPr id="12" name="Abgerundetes Rechteck 11">
                <a:extLst>
                  <a:ext uri="{FF2B5EF4-FFF2-40B4-BE49-F238E27FC236}">
                    <a16:creationId xmlns:a16="http://schemas.microsoft.com/office/drawing/2014/main" id="{AFA9EA7C-0D6D-D1A9-7533-BD06A6884357}"/>
                  </a:ext>
                </a:extLst>
              </p:cNvPr>
              <p:cNvSpPr/>
              <p:nvPr/>
            </p:nvSpPr>
            <p:spPr>
              <a:xfrm>
                <a:off x="1815097" y="3384166"/>
                <a:ext cx="5128987" cy="688656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533FA9F-25F8-8EFC-951E-AF2906281D36}"/>
                  </a:ext>
                </a:extLst>
              </p:cNvPr>
              <p:cNvSpPr txBox="1"/>
              <p:nvPr/>
            </p:nvSpPr>
            <p:spPr>
              <a:xfrm>
                <a:off x="2146627" y="3338076"/>
                <a:ext cx="4424026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PIO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9663770-1B0A-26C1-EFEF-D11380F4420E}"/>
                </a:ext>
              </a:extLst>
            </p:cNvPr>
            <p:cNvCxnSpPr>
              <a:cxnSpLocks/>
            </p:cNvCxnSpPr>
            <p:nvPr/>
          </p:nvCxnSpPr>
          <p:spPr>
            <a:xfrm>
              <a:off x="5491078" y="2319178"/>
              <a:ext cx="0" cy="15132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87E88D2C-E663-FCE4-E94D-4E3771C820B3}"/>
                </a:ext>
              </a:extLst>
            </p:cNvPr>
            <p:cNvCxnSpPr>
              <a:cxnSpLocks/>
            </p:cNvCxnSpPr>
            <p:nvPr/>
          </p:nvCxnSpPr>
          <p:spPr>
            <a:xfrm>
              <a:off x="6329278" y="2319178"/>
              <a:ext cx="0" cy="15132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5016C65E-1F44-7D9F-D8CE-8225809BD71B}"/>
                </a:ext>
              </a:extLst>
            </p:cNvPr>
            <p:cNvGrpSpPr/>
            <p:nvPr/>
          </p:nvGrpSpPr>
          <p:grpSpPr>
            <a:xfrm>
              <a:off x="6932570" y="3805241"/>
              <a:ext cx="966761" cy="376494"/>
              <a:chOff x="1815097" y="3338076"/>
              <a:chExt cx="5128987" cy="734746"/>
            </a:xfrm>
          </p:grpSpPr>
          <p:sp>
            <p:nvSpPr>
              <p:cNvPr id="23" name="Abgerundetes Rechteck 22">
                <a:extLst>
                  <a:ext uri="{FF2B5EF4-FFF2-40B4-BE49-F238E27FC236}">
                    <a16:creationId xmlns:a16="http://schemas.microsoft.com/office/drawing/2014/main" id="{2A7A2515-94D1-5148-7356-34F622E2F2A0}"/>
                  </a:ext>
                </a:extLst>
              </p:cNvPr>
              <p:cNvSpPr/>
              <p:nvPr/>
            </p:nvSpPr>
            <p:spPr>
              <a:xfrm>
                <a:off x="1815097" y="3384166"/>
                <a:ext cx="5128987" cy="688656"/>
              </a:xfrm>
              <a:prstGeom prst="roundRect">
                <a:avLst>
                  <a:gd name="adj" fmla="val 5621"/>
                </a:avLst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463" i="1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65F9DB94-09A9-B730-96BD-46E6C0317015}"/>
                  </a:ext>
                </a:extLst>
              </p:cNvPr>
              <p:cNvSpPr txBox="1"/>
              <p:nvPr/>
            </p:nvSpPr>
            <p:spPr>
              <a:xfrm>
                <a:off x="2146627" y="3338076"/>
                <a:ext cx="3777682" cy="720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/>
                  <a:t>UI </a:t>
                </a:r>
                <a:r>
                  <a:rPr lang="de-DE" i="1" dirty="0" err="1"/>
                  <a:t>Lib</a:t>
                </a:r>
                <a:endParaRPr lang="de-DE" i="1" dirty="0"/>
              </a:p>
            </p:txBody>
          </p:sp>
        </p:grp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DE8AB857-C589-8CF0-DD13-DF8C77065B33}"/>
                </a:ext>
              </a:extLst>
            </p:cNvPr>
            <p:cNvCxnSpPr>
              <a:cxnSpLocks/>
            </p:cNvCxnSpPr>
            <p:nvPr/>
          </p:nvCxnSpPr>
          <p:spPr>
            <a:xfrm>
              <a:off x="7395228" y="2319178"/>
              <a:ext cx="0" cy="151326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3970A54-8B48-1C3A-2767-E508B6C064A8}"/>
              </a:ext>
            </a:extLst>
          </p:cNvPr>
          <p:cNvGrpSpPr/>
          <p:nvPr/>
        </p:nvGrpSpPr>
        <p:grpSpPr>
          <a:xfrm>
            <a:off x="1536967" y="2360950"/>
            <a:ext cx="6832066" cy="2053653"/>
            <a:chOff x="1536967" y="2360950"/>
            <a:chExt cx="6832066" cy="2053653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1536967" y="2360950"/>
              <a:ext cx="6832066" cy="2053653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E3C9412F-8212-A84F-9C18-9F3A57556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4667" y="2524611"/>
              <a:ext cx="6149070" cy="17825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07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3C922F48-6BA1-7D4F-90B2-01D4FBF3A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3117" y="1660035"/>
            <a:ext cx="8579766" cy="2442779"/>
            <a:chOff x="456632" y="786585"/>
            <a:chExt cx="10359757" cy="2642415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456632" y="786585"/>
              <a:ext cx="10359757" cy="2642415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36981E76-77D6-BC4A-BA76-69F9CC610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540" y="898228"/>
              <a:ext cx="10035123" cy="2425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36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C3710EC-1559-0C4F-AF1E-928A01BE3D23}"/>
              </a:ext>
            </a:extLst>
          </p:cNvPr>
          <p:cNvGrpSpPr/>
          <p:nvPr/>
        </p:nvGrpSpPr>
        <p:grpSpPr>
          <a:xfrm>
            <a:off x="1460857" y="1836666"/>
            <a:ext cx="6863807" cy="2336262"/>
            <a:chOff x="3026669" y="2466474"/>
            <a:chExt cx="6452612" cy="1831206"/>
          </a:xfrm>
        </p:grpSpPr>
        <p:sp>
          <p:nvSpPr>
            <p:cNvPr id="78" name="Abgerundetes Rechteck 77">
              <a:extLst>
                <a:ext uri="{FF2B5EF4-FFF2-40B4-BE49-F238E27FC236}">
                  <a16:creationId xmlns:a16="http://schemas.microsoft.com/office/drawing/2014/main" id="{4CC6E950-2940-614E-AF8D-BBE6C92BA5DD}"/>
                </a:ext>
              </a:extLst>
            </p:cNvPr>
            <p:cNvSpPr/>
            <p:nvPr/>
          </p:nvSpPr>
          <p:spPr>
            <a:xfrm>
              <a:off x="3026669" y="2466474"/>
              <a:ext cx="6452612" cy="1831206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303A1D9-3280-9140-839E-7D54EBB23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0450" y="2787650"/>
              <a:ext cx="4991100" cy="128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0129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Macintosh PowerPoint</Application>
  <PresentationFormat>A4-Papier (210 x 297 mm)</PresentationFormat>
  <Paragraphs>290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1_Office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Fieres, Helmut</dc:creator>
  <cp:lastModifiedBy>helmut.fieres@t-online.de</cp:lastModifiedBy>
  <cp:revision>534</cp:revision>
  <cp:lastPrinted>2022-01-14T07:46:41Z</cp:lastPrinted>
  <dcterms:created xsi:type="dcterms:W3CDTF">2021-03-25T07:47:01Z</dcterms:created>
  <dcterms:modified xsi:type="dcterms:W3CDTF">2023-08-30T14:39:45Z</dcterms:modified>
</cp:coreProperties>
</file>