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handoutMasterIdLst>
    <p:handoutMasterId r:id="rId12"/>
  </p:handoutMasterIdLst>
  <p:sldIdLst>
    <p:sldId id="256" r:id="rId3"/>
    <p:sldId id="257" r:id="rId4"/>
    <p:sldId id="264" r:id="rId5"/>
    <p:sldId id="259" r:id="rId6"/>
    <p:sldId id="260" r:id="rId7"/>
    <p:sldId id="261" r:id="rId8"/>
    <p:sldId id="262" r:id="rId9"/>
    <p:sldId id="263" r:id="rId1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b2a7c053-dab9-4e16-975d-f64fa2440178}">
          <p14:sldIdLst>
            <p14:sldId id="256"/>
          </p14:sldIdLst>
        </p14:section>
        <p14:section name="无标题节" id="{514b2ed9-7d5c-4b4c-bed7-540a8998e46e}">
          <p14:sldIdLst>
            <p14:sldId id="257"/>
            <p14:sldId id="264"/>
            <p14:sldId id="259"/>
            <p14:sldId id="260"/>
            <p14:sldId id="261"/>
            <p14:sldId id="262"/>
            <p14:sldId id="26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59"/>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5" Type="http://schemas.openxmlformats.org/officeDocument/2006/relationships/tags" Target="../tags/tag3.xml"/><Relationship Id="rId4" Type="http://schemas.openxmlformats.org/officeDocument/2006/relationships/image" Target="../media/image1.jpeg"/><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tags" Target="../tags/tag17.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tags" Target="../tags/tag18.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标题幻灯片">
    <p:spTree>
      <p:nvGrpSpPr>
        <p:cNvPr id="1" name=""/>
        <p:cNvGrpSpPr/>
        <p:nvPr/>
      </p:nvGrpSpPr>
      <p:grpSpPr>
        <a:xfrm>
          <a:off x="0" y="0"/>
          <a:ext cx="0" cy="0"/>
          <a:chOff x="0" y="0"/>
          <a:chExt cx="0" cy="0"/>
        </a:xfrm>
      </p:grpSpPr>
      <p:cxnSp>
        <p:nvCxnSpPr>
          <p:cNvPr id="6" name="直接连接符 5"/>
          <p:cNvCxnSpPr/>
          <p:nvPr>
            <p:custDataLst>
              <p:tags r:id="rId2"/>
            </p:custDataLst>
          </p:nvPr>
        </p:nvCxnSpPr>
        <p:spPr>
          <a:xfrm>
            <a:off x="2032000" y="4314825"/>
            <a:ext cx="221456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7" name="组合 19"/>
          <p:cNvGrpSpPr/>
          <p:nvPr/>
        </p:nvGrpSpPr>
        <p:grpSpPr bwMode="auto">
          <a:xfrm>
            <a:off x="6269038" y="-6350"/>
            <a:ext cx="5919787" cy="6873875"/>
            <a:chOff x="9885" y="-9"/>
            <a:chExt cx="9322" cy="10859"/>
          </a:xfrm>
        </p:grpSpPr>
        <p:pic>
          <p:nvPicPr>
            <p:cNvPr id="8" name="图片 13" descr="C:\Users\admin\Desktop\2图示图\image1 (4).jpegimage1 (4)"/>
            <p:cNvPicPr>
              <a:picLocks noChangeAspect="1" noChangeArrowheads="1"/>
            </p:cNvPicPr>
            <p:nvPr>
              <p:custDataLst>
                <p:tags r:id="rId3"/>
              </p:custDataLst>
            </p:nvPr>
          </p:nvPicPr>
          <p:blipFill>
            <a:blip r:embed="rId4">
              <a:extLst>
                <a:ext uri="{28A0092B-C50C-407E-A947-70E740481C1C}">
                  <a14:useLocalDpi xmlns:a14="http://schemas.microsoft.com/office/drawing/2010/main" val="0"/>
                </a:ext>
              </a:extLst>
            </a:blip>
            <a:srcRect r="30968"/>
            <a:stretch>
              <a:fillRect/>
            </a:stretch>
          </p:blipFill>
          <p:spPr bwMode="auto">
            <a:xfrm>
              <a:off x="9885" y="-9"/>
              <a:ext cx="9322" cy="10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custDataLst>
                <p:tags r:id="rId5"/>
              </p:custDataLst>
            </p:nvPr>
          </p:nvSpPr>
          <p:spPr>
            <a:xfrm>
              <a:off x="9885" y="-9"/>
              <a:ext cx="9315" cy="10859"/>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p>
          </p:txBody>
        </p:sp>
      </p:grpSp>
      <p:sp>
        <p:nvSpPr>
          <p:cNvPr id="4" name="标题 3"/>
          <p:cNvSpPr>
            <a:spLocks noGrp="1"/>
          </p:cNvSpPr>
          <p:nvPr>
            <p:ph type="ctrTitle"/>
          </p:nvPr>
        </p:nvSpPr>
        <p:spPr>
          <a:xfrm>
            <a:off x="1213908" y="3769360"/>
            <a:ext cx="3903134" cy="341632"/>
          </a:xfrm>
        </p:spPr>
        <p:txBody>
          <a:bodyPr anchor="b">
            <a:noAutofit/>
          </a:bodyPr>
          <a:lstStyle>
            <a:lvl1pPr algn="ctr">
              <a:defRPr sz="3600" b="1">
                <a:solidFill>
                  <a:schemeClr val="accent3"/>
                </a:solidFill>
                <a:latin typeface="黑体" panose="02010609060101010101" pitchFamily="49" charset="-122"/>
                <a:ea typeface="黑体" panose="02010609060101010101" pitchFamily="49" charset="-122"/>
              </a:defRPr>
            </a:lvl1pPr>
          </a:lstStyle>
          <a:p>
            <a:r>
              <a:rPr lang="zh-CN" altLang="en-US" noProof="1" smtClean="0"/>
              <a:t>单击此处编辑母版标题样式</a:t>
            </a:r>
            <a:endParaRPr lang="zh-CN" altLang="en-US" noProof="1"/>
          </a:p>
        </p:txBody>
      </p:sp>
      <p:sp>
        <p:nvSpPr>
          <p:cNvPr id="5" name="副标题 4"/>
          <p:cNvSpPr>
            <a:spLocks noGrp="1"/>
          </p:cNvSpPr>
          <p:nvPr>
            <p:ph type="subTitle" idx="1"/>
          </p:nvPr>
        </p:nvSpPr>
        <p:spPr>
          <a:xfrm>
            <a:off x="1869440" y="4519173"/>
            <a:ext cx="2540000" cy="313932"/>
          </a:xfrm>
        </p:spPr>
        <p:txBody>
          <a:bodyPr>
            <a:normAutofit/>
          </a:bodyPr>
          <a:lstStyle>
            <a:lvl1pPr marL="0" indent="0" algn="ctr">
              <a:buNone/>
              <a:defRPr sz="1400">
                <a:solidFill>
                  <a:schemeClr val="accent3"/>
                </a:solidFill>
                <a:latin typeface="黑体" panose="02010609060101010101" pitchFamily="49" charset="-122"/>
                <a:ea typeface="黑体" panose="02010609060101010101" pitchFamily="49"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smtClean="0"/>
              <a:t>单击此处编辑母版副标题样式</a:t>
            </a:r>
            <a:endParaRPr lang="zh-CN" altLang="en-US" noProof="1"/>
          </a:p>
        </p:txBody>
      </p:sp>
      <p:sp>
        <p:nvSpPr>
          <p:cNvPr id="10" name="日期占位符 3"/>
          <p:cNvSpPr>
            <a:spLocks noGrp="1"/>
          </p:cNvSpPr>
          <p:nvPr>
            <p:ph type="dt" sz="half" idx="10"/>
          </p:nvPr>
        </p:nvSpPr>
        <p:spPr/>
        <p:txBody>
          <a:bodyPr/>
          <a:lstStyle>
            <a:lvl1pPr>
              <a:defRPr/>
            </a:lvl1pPr>
          </a:lstStyle>
          <a:p>
            <a:fld id="{760FBDFE-C587-4B4C-A407-44438C67B59E}" type="datetimeFigureOut">
              <a:rPr lang="zh-CN" altLang="en-US" smtClean="0"/>
            </a:fld>
            <a:endParaRPr lang="zh-CN" altLang="en-US"/>
          </a:p>
        </p:txBody>
      </p:sp>
      <p:sp>
        <p:nvSpPr>
          <p:cNvPr id="11" name="页脚占位符 4"/>
          <p:cNvSpPr>
            <a:spLocks noGrp="1"/>
          </p:cNvSpPr>
          <p:nvPr>
            <p:ph type="ftr" sz="quarter" idx="11"/>
          </p:nvPr>
        </p:nvSpPr>
        <p:spPr/>
        <p:txBody>
          <a:bodyPr/>
          <a:lstStyle>
            <a:lvl1pPr>
              <a:defRPr/>
            </a:lvl1pPr>
          </a:lstStyle>
          <a:p>
            <a:endParaRPr lang="zh-CN" altLang="en-US"/>
          </a:p>
        </p:txBody>
      </p:sp>
      <p:sp>
        <p:nvSpPr>
          <p:cNvPr id="12" name="灯片编号占位符 3"/>
          <p:cNvSpPr>
            <a:spLocks noGrp="1"/>
          </p:cNvSpPr>
          <p:nvPr>
            <p:ph type="sldNum" sz="quarter" idx="12"/>
          </p:nvPr>
        </p:nvSpPr>
        <p:spPr/>
        <p:txBody>
          <a:bodyPr/>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901016" y="3567384"/>
            <a:ext cx="2620880" cy="590931"/>
          </a:xfrm>
        </p:spPr>
        <p:txBody>
          <a:bodyPr anchor="b">
            <a:spAutoFit/>
          </a:bodyPr>
          <a:lstStyle>
            <a:lvl1pPr algn="ctr">
              <a:defRPr sz="3600" b="1">
                <a:solidFill>
                  <a:schemeClr val="tx2"/>
                </a:solidFill>
              </a:defRPr>
            </a:lvl1p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fld id="{760FBDFE-C587-4B4C-A407-44438C67B59E}" type="datetimeFigureOut">
              <a:rPr lang="zh-CN" altLang="en-US" smtClean="0"/>
            </a:fld>
            <a:endParaRPr lang="zh-CN" altLang="en-US"/>
          </a:p>
        </p:txBody>
      </p:sp>
      <p:sp>
        <p:nvSpPr>
          <p:cNvPr id="4" name="页脚占位符 4"/>
          <p:cNvSpPr>
            <a:spLocks noGrp="1"/>
          </p:cNvSpPr>
          <p:nvPr>
            <p:ph type="ftr" sz="quarter" idx="11"/>
          </p:nvPr>
        </p:nvSpPr>
        <p:spPr/>
        <p:txBody>
          <a:bodyPr/>
          <a:lstStyle>
            <a:lvl1pPr>
              <a:defRPr/>
            </a:lvl1pPr>
          </a:lstStyle>
          <a:p>
            <a:endParaRPr lang="zh-CN" altLang="en-US"/>
          </a:p>
        </p:txBody>
      </p:sp>
      <p:sp>
        <p:nvSpPr>
          <p:cNvPr id="5" name="灯片编号占位符 5"/>
          <p:cNvSpPr>
            <a:spLocks noGrp="1"/>
          </p:cNvSpPr>
          <p:nvPr>
            <p:ph type="sldNum" sz="quarter" idx="12"/>
          </p:nvPr>
        </p:nvSpPr>
        <p:spPr/>
        <p:txBody>
          <a:bodyPr/>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fld id="{760FBDFE-C587-4B4C-A407-44438C67B59E}" type="datetimeFigureOut">
              <a:rPr lang="zh-CN" altLang="en-US" smtClean="0"/>
            </a:fld>
            <a:endParaRPr lang="zh-CN" altLang="en-US"/>
          </a:p>
        </p:txBody>
      </p:sp>
      <p:sp>
        <p:nvSpPr>
          <p:cNvPr id="3" name="页脚占位符 4"/>
          <p:cNvSpPr>
            <a:spLocks noGrp="1"/>
          </p:cNvSpPr>
          <p:nvPr>
            <p:ph type="ftr" sz="quarter" idx="11"/>
          </p:nvPr>
        </p:nvSpPr>
        <p:spPr/>
        <p:txBody>
          <a:bodyPr/>
          <a:lstStyle>
            <a:lvl1pPr>
              <a:defRPr/>
            </a:lvl1pPr>
          </a:lstStyle>
          <a:p>
            <a:endParaRPr lang="zh-CN" altLang="en-US"/>
          </a:p>
        </p:txBody>
      </p:sp>
      <p:sp>
        <p:nvSpPr>
          <p:cNvPr id="4" name="灯片编号占位符 5"/>
          <p:cNvSpPr>
            <a:spLocks noGrp="1"/>
          </p:cNvSpPr>
          <p:nvPr>
            <p:ph type="sldNum" sz="quarter" idx="12"/>
          </p:nvPr>
        </p:nvSpPr>
        <p:spPr/>
        <p:txBody>
          <a:bodyPr/>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showMasterSp="0">
  <p:cSld name="竖排标题与文本">
    <p:spTree>
      <p:nvGrpSpPr>
        <p:cNvPr id="1" name=""/>
        <p:cNvGrpSpPr/>
        <p:nvPr/>
      </p:nvGrpSpPr>
      <p:grpSpPr>
        <a:xfrm>
          <a:off x="0" y="0"/>
          <a:ext cx="0" cy="0"/>
          <a:chOff x="0" y="0"/>
          <a:chExt cx="0" cy="0"/>
        </a:xfrm>
      </p:grpSpPr>
      <p:sp>
        <p:nvSpPr>
          <p:cNvPr id="4" name="矩形 6"/>
          <p:cNvSpPr/>
          <p:nvPr>
            <p:custDataLst>
              <p:tags r:id="rId2"/>
            </p:custDataLst>
          </p:nvPr>
        </p:nvSpPr>
        <p:spPr>
          <a:xfrm rot="5400000" flipV="1">
            <a:off x="11202988" y="498475"/>
            <a:ext cx="1487488" cy="4905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fontAlgn="auto">
              <a:buFontTx/>
              <a:buNone/>
              <a:defRPr/>
            </a:pPr>
            <a:endParaRPr lang="zh-CN" altLang="en-US" noProof="1">
              <a:solidFill>
                <a:srgbClr val="FFFFFF"/>
              </a:solidFill>
              <a:latin typeface="黑体" panose="02010609060101010101" pitchFamily="49" charset="-122"/>
              <a:ea typeface="黑体" panose="02010609060101010101" pitchFamily="49" charset="-122"/>
            </a:endParaRPr>
          </a:p>
        </p:txBody>
      </p:sp>
      <p:sp>
        <p:nvSpPr>
          <p:cNvPr id="2" name="竖排标题 1"/>
          <p:cNvSpPr>
            <a:spLocks noGrp="1"/>
          </p:cNvSpPr>
          <p:nvPr>
            <p:ph type="title" orient="vert"/>
          </p:nvPr>
        </p:nvSpPr>
        <p:spPr>
          <a:xfrm>
            <a:off x="9824484" y="365125"/>
            <a:ext cx="1529316" cy="5811838"/>
          </a:xfrm>
        </p:spPr>
        <p:txBody>
          <a:bodyPr vert="eaVert">
            <a:normAutofit/>
          </a:bodyPr>
          <a:lstStyle>
            <a:lvl1pPr>
              <a:defRPr sz="3200">
                <a:solidFill>
                  <a:srgbClr val="44546A"/>
                </a:solidFill>
              </a:defRPr>
            </a:lvl1p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3"/>
          <p:cNvSpPr>
            <a:spLocks noGrp="1"/>
          </p:cNvSpPr>
          <p:nvPr>
            <p:ph type="dt" sz="half" idx="10"/>
          </p:nvPr>
        </p:nvSpPr>
        <p:spPr/>
        <p:txBody>
          <a:bodyPr/>
          <a:lstStyle>
            <a:lvl1pPr>
              <a:defRPr/>
            </a:lvl1pPr>
          </a:lstStyle>
          <a:p>
            <a:fld id="{760FBDFE-C587-4B4C-A407-44438C67B59E}" type="datetimeFigureOut">
              <a:rPr lang="zh-CN" altLang="en-US" smtClean="0"/>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内容">
    <p:spTree>
      <p:nvGrpSpPr>
        <p:cNvPr id="1" name=""/>
        <p:cNvGrpSpPr/>
        <p:nvPr/>
      </p:nvGrpSpPr>
      <p:grpSpPr>
        <a:xfrm>
          <a:off x="0" y="0"/>
          <a:ext cx="0" cy="0"/>
          <a:chOff x="0" y="0"/>
          <a:chExt cx="0" cy="0"/>
        </a:xfrm>
      </p:grpSpPr>
      <p:sp>
        <p:nvSpPr>
          <p:cNvPr id="3" name="矩形 2"/>
          <p:cNvSpPr/>
          <p:nvPr>
            <p:custDataLst>
              <p:tags r:id="rId2"/>
            </p:custDataLst>
          </p:nvPr>
        </p:nvSpPr>
        <p:spPr>
          <a:xfrm rot="5400000" flipV="1">
            <a:off x="11202988" y="498475"/>
            <a:ext cx="1487488" cy="4905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fontAlgn="auto">
              <a:buFontTx/>
              <a:buNone/>
              <a:defRPr/>
            </a:pPr>
            <a:endParaRPr lang="zh-CN" altLang="en-US" noProof="1">
              <a:solidFill>
                <a:srgbClr val="FFFFFF"/>
              </a:solidFill>
              <a:latin typeface="黑体" panose="02010609060101010101" pitchFamily="49" charset="-122"/>
              <a:ea typeface="黑体" panose="02010609060101010101" pitchFamily="49" charset="-122"/>
            </a:endParaRPr>
          </a:p>
        </p:txBody>
      </p:sp>
      <p:sp>
        <p:nvSpPr>
          <p:cNvPr id="7" name="内容占位符 6"/>
          <p:cNvSpPr>
            <a:spLocks noGrp="1"/>
          </p:cNvSpPr>
          <p:nvPr>
            <p:ph sz="quarter" idx="13"/>
          </p:nvPr>
        </p:nvSpPr>
        <p:spPr>
          <a:xfrm>
            <a:off x="838200" y="551543"/>
            <a:ext cx="10515600" cy="5558971"/>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2"/>
          <p:cNvSpPr>
            <a:spLocks noGrp="1"/>
          </p:cNvSpPr>
          <p:nvPr>
            <p:ph type="dt" sz="half" idx="14"/>
          </p:nvPr>
        </p:nvSpPr>
        <p:spPr/>
        <p:txBody>
          <a:bodyPr/>
          <a:lstStyle>
            <a:lvl1pPr>
              <a:defRPr/>
            </a:lvl1pPr>
          </a:lstStyle>
          <a:p>
            <a:pPr>
              <a:defRPr/>
            </a:pPr>
            <a:fld id="{A293AA06-7DE4-4BE9-9894-758112E5DCC1}" type="datetime1">
              <a:rPr lang="zh-CN" altLang="en-US"/>
            </a:fld>
            <a:endParaRPr lang="zh-CN" altLang="en-US"/>
          </a:p>
        </p:txBody>
      </p:sp>
      <p:sp>
        <p:nvSpPr>
          <p:cNvPr id="5" name="页脚占位符 3"/>
          <p:cNvSpPr>
            <a:spLocks noGrp="1"/>
          </p:cNvSpPr>
          <p:nvPr>
            <p:ph type="ftr" sz="quarter" idx="15"/>
          </p:nvPr>
        </p:nvSpPr>
        <p:spPr/>
        <p:txBody>
          <a:bodyPr/>
          <a:lstStyle>
            <a:lvl1pPr>
              <a:defRPr/>
            </a:lvl1pPr>
          </a:lstStyle>
          <a:p>
            <a:pPr>
              <a:defRPr/>
            </a:pPr>
            <a:endParaRPr lang="zh-CN" altLang="en-US"/>
          </a:p>
        </p:txBody>
      </p:sp>
      <p:sp>
        <p:nvSpPr>
          <p:cNvPr id="6" name="灯片编号占位符 4"/>
          <p:cNvSpPr>
            <a:spLocks noGrp="1"/>
          </p:cNvSpPr>
          <p:nvPr>
            <p:ph type="sldNum" sz="quarter" idx="16"/>
          </p:nvPr>
        </p:nvSpPr>
        <p:spPr/>
        <p:txBody>
          <a:bodyPr/>
          <a:lstStyle>
            <a:lvl1pPr>
              <a:defRPr/>
            </a:lvl1pPr>
          </a:lstStyle>
          <a:p>
            <a:pPr>
              <a:defRPr/>
            </a:pPr>
            <a:fld id="{F96733ED-AB14-4EA8-B41E-885EA6D3A83E}" type="slidenum">
              <a:rPr lang="zh-CN" altLang="en-US"/>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cxnSp>
        <p:nvCxnSpPr>
          <p:cNvPr id="4" name="直接连接符 6"/>
          <p:cNvCxnSpPr/>
          <p:nvPr>
            <p:custDataLst>
              <p:tags r:id="rId2"/>
            </p:custDataLst>
          </p:nvPr>
        </p:nvCxnSpPr>
        <p:spPr>
          <a:xfrm>
            <a:off x="411163" y="822325"/>
            <a:ext cx="615950" cy="0"/>
          </a:xfrm>
          <a:prstGeom prst="line">
            <a:avLst/>
          </a:prstGeom>
          <a:ln w="571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custDataLst>
              <p:tags r:id="rId3"/>
            </p:custDataLst>
          </p:nvPr>
        </p:nvSpPr>
        <p:spPr>
          <a:xfrm rot="5400000" flipV="1">
            <a:off x="11202988" y="498475"/>
            <a:ext cx="1487488" cy="4905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fontAlgn="auto">
              <a:buFontTx/>
              <a:buNone/>
              <a:defRPr/>
            </a:pPr>
            <a:endParaRPr lang="zh-CN" altLang="en-US" noProof="1">
              <a:solidFill>
                <a:srgbClr val="FFFFFF"/>
              </a:solidFill>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a:xfrm>
            <a:off x="1143422" y="609177"/>
            <a:ext cx="9965267" cy="550333"/>
          </a:xfrm>
        </p:spPr>
        <p:txBody>
          <a:bodyPr>
            <a:normAutofit/>
          </a:bodyPr>
          <a:lstStyle>
            <a:lvl1pPr>
              <a:defRPr sz="3200" b="1" i="0" baseline="0">
                <a:solidFill>
                  <a:schemeClr val="tx2">
                    <a:lumMod val="75000"/>
                  </a:schemeClr>
                </a:solidFill>
                <a:ea typeface="黑体" panose="02010609060101010101" pitchFamily="49" charset="-122"/>
              </a:defRPr>
            </a:lvl1p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lvl1pPr>
              <a:defRPr sz="2400"/>
            </a:lvl1pPr>
            <a:lvl3pPr>
              <a:defRPr sz="1800"/>
            </a:lvl3pPr>
            <a:lvl4pPr>
              <a:defRPr sz="1800"/>
            </a:lvl4pPr>
            <a:lvl5pPr>
              <a:defRPr sz="1800"/>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6" name="日期占位符 3"/>
          <p:cNvSpPr>
            <a:spLocks noGrp="1"/>
          </p:cNvSpPr>
          <p:nvPr>
            <p:ph type="dt" sz="half" idx="10"/>
          </p:nvPr>
        </p:nvSpPr>
        <p:spPr/>
        <p:txBody>
          <a:bodyPr/>
          <a:lstStyle>
            <a:lvl1pPr>
              <a:defRPr/>
            </a:lvl1pPr>
          </a:lstStyle>
          <a:p>
            <a:fld id="{760FBDFE-C587-4B4C-A407-44438C67B59E}" type="datetimeFigureOut">
              <a:rPr lang="zh-CN" altLang="en-US" smtClean="0"/>
            </a:fld>
            <a:endParaRPr lang="zh-CN" altLang="en-US"/>
          </a:p>
        </p:txBody>
      </p:sp>
      <p:sp>
        <p:nvSpPr>
          <p:cNvPr id="7" name="页脚占位符 4"/>
          <p:cNvSpPr>
            <a:spLocks noGrp="1"/>
          </p:cNvSpPr>
          <p:nvPr>
            <p:ph type="ftr" sz="quarter" idx="11"/>
          </p:nvPr>
        </p:nvSpPr>
        <p:spPr/>
        <p:txBody>
          <a:bodyPr/>
          <a:lstStyle>
            <a:lvl1pPr>
              <a:defRPr/>
            </a:lvl1pPr>
          </a:lstStyle>
          <a:p>
            <a:endParaRPr lang="zh-CN" altLang="en-US"/>
          </a:p>
        </p:txBody>
      </p:sp>
      <p:sp>
        <p:nvSpPr>
          <p:cNvPr id="8" name="灯片编号占位符 5"/>
          <p:cNvSpPr>
            <a:spLocks noGrp="1"/>
          </p:cNvSpPr>
          <p:nvPr>
            <p:ph type="sldNum" sz="quarter" idx="12"/>
          </p:nvPr>
        </p:nvSpPr>
        <p:spPr/>
        <p:txBody>
          <a:bodyPr/>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p:cSld name="无背景的标题">
    <p:spTree>
      <p:nvGrpSpPr>
        <p:cNvPr id="1" name=""/>
        <p:cNvGrpSpPr/>
        <p:nvPr/>
      </p:nvGrpSpPr>
      <p:grpSpPr>
        <a:xfrm>
          <a:off x="0" y="0"/>
          <a:ext cx="0" cy="0"/>
          <a:chOff x="0" y="0"/>
          <a:chExt cx="0" cy="0"/>
        </a:xfrm>
      </p:grpSpPr>
      <p:cxnSp>
        <p:nvCxnSpPr>
          <p:cNvPr id="4" name="直接连接符 3"/>
          <p:cNvCxnSpPr/>
          <p:nvPr>
            <p:custDataLst>
              <p:tags r:id="rId2"/>
            </p:custDataLst>
          </p:nvPr>
        </p:nvCxnSpPr>
        <p:spPr>
          <a:xfrm>
            <a:off x="2032000" y="4314825"/>
            <a:ext cx="221456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p:nvPr>
        </p:nvSpPr>
        <p:spPr>
          <a:xfrm>
            <a:off x="1109133" y="3683000"/>
            <a:ext cx="3903134" cy="341632"/>
          </a:xfrm>
        </p:spPr>
        <p:txBody>
          <a:bodyPr anchor="b">
            <a:noAutofit/>
          </a:bodyPr>
          <a:lstStyle>
            <a:lvl1pPr algn="ctr">
              <a:defRPr sz="3600">
                <a:solidFill>
                  <a:schemeClr val="tx2"/>
                </a:solidFill>
                <a:latin typeface="黑体" panose="02010609060101010101" pitchFamily="49" charset="-122"/>
                <a:ea typeface="黑体" panose="02010609060101010101" pitchFamily="49" charset="-122"/>
              </a:defRPr>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701800" y="4448053"/>
            <a:ext cx="2540000" cy="313932"/>
          </a:xfrm>
        </p:spPr>
        <p:txBody>
          <a:bodyPr>
            <a:normAutofit/>
          </a:bodyPr>
          <a:lstStyle>
            <a:lvl1pPr marL="0" indent="0" algn="ctr">
              <a:buNone/>
              <a:defRPr sz="1400">
                <a:solidFill>
                  <a:srgbClr val="44546A"/>
                </a:solidFill>
                <a:latin typeface="黑体" panose="02010609060101010101" pitchFamily="49" charset="-122"/>
                <a:ea typeface="黑体" panose="02010609060101010101" pitchFamily="49"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smtClean="0"/>
              <a:t>单击此处编辑母版副标题样式</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BEDED714-68C8-44B6-9732-DDF7DD97772E}" type="datetime1">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3"/>
          <p:cNvSpPr>
            <a:spLocks noGrp="1"/>
          </p:cNvSpPr>
          <p:nvPr>
            <p:ph type="sldNum" sz="quarter" idx="12"/>
          </p:nvPr>
        </p:nvSpPr>
        <p:spPr/>
        <p:txBody>
          <a:bodyPr/>
          <a:lstStyle>
            <a:lvl1pPr>
              <a:defRPr/>
            </a:lvl1pPr>
          </a:lstStyle>
          <a:p>
            <a:pPr>
              <a:defRPr/>
            </a:pPr>
            <a:fld id="{8CF7581E-C9C7-4035-8AC9-880348F0A73A}" type="slidenum">
              <a:rPr lang="zh-CN" altLang="en-US"/>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p:cSld name="图片与文字">
    <p:spTree>
      <p:nvGrpSpPr>
        <p:cNvPr id="1" name=""/>
        <p:cNvGrpSpPr/>
        <p:nvPr/>
      </p:nvGrpSpPr>
      <p:grpSpPr>
        <a:xfrm>
          <a:off x="0" y="0"/>
          <a:ext cx="0" cy="0"/>
          <a:chOff x="0" y="0"/>
          <a:chExt cx="0" cy="0"/>
        </a:xfrm>
      </p:grpSpPr>
      <p:sp>
        <p:nvSpPr>
          <p:cNvPr id="5" name="矩形 4"/>
          <p:cNvSpPr/>
          <p:nvPr>
            <p:custDataLst>
              <p:tags r:id="rId2"/>
            </p:custDataLst>
          </p:nvPr>
        </p:nvSpPr>
        <p:spPr>
          <a:xfrm rot="5400000" flipV="1">
            <a:off x="11202988" y="498475"/>
            <a:ext cx="1487488" cy="4905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fontAlgn="auto">
              <a:buFontTx/>
              <a:buNone/>
              <a:defRPr/>
            </a:pPr>
            <a:endParaRPr lang="zh-CN" altLang="en-US" noProof="1">
              <a:solidFill>
                <a:srgbClr val="FFFFFF"/>
              </a:solidFill>
              <a:latin typeface="黑体" panose="02010609060101010101" pitchFamily="49" charset="-122"/>
              <a:ea typeface="黑体" panose="02010609060101010101" pitchFamily="49" charset="-122"/>
            </a:endParaRPr>
          </a:p>
        </p:txBody>
      </p:sp>
      <p:cxnSp>
        <p:nvCxnSpPr>
          <p:cNvPr id="6" name="直接连接符 8"/>
          <p:cNvCxnSpPr/>
          <p:nvPr>
            <p:custDataLst>
              <p:tags r:id="rId3"/>
            </p:custDataLst>
          </p:nvPr>
        </p:nvCxnSpPr>
        <p:spPr>
          <a:xfrm>
            <a:off x="4760913" y="784225"/>
            <a:ext cx="615950" cy="0"/>
          </a:xfrm>
          <a:prstGeom prst="line">
            <a:avLst/>
          </a:prstGeom>
          <a:ln w="571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3" name="图片占位符 2"/>
          <p:cNvSpPr>
            <a:spLocks noGrp="1" noChangeAspect="1"/>
          </p:cNvSpPr>
          <p:nvPr>
            <p:ph type="pic" idx="1"/>
          </p:nvPr>
        </p:nvSpPr>
        <p:spPr>
          <a:xfrm>
            <a:off x="-13198" y="0"/>
            <a:ext cx="4440819"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1"/>
          </a:p>
        </p:txBody>
      </p:sp>
      <p:sp>
        <p:nvSpPr>
          <p:cNvPr id="4" name="文本占位符 3"/>
          <p:cNvSpPr>
            <a:spLocks noGrp="1"/>
          </p:cNvSpPr>
          <p:nvPr>
            <p:ph type="body" sz="half" idx="2"/>
          </p:nvPr>
        </p:nvSpPr>
        <p:spPr>
          <a:xfrm>
            <a:off x="5544998" y="1583965"/>
            <a:ext cx="5808802" cy="4446253"/>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endParaRPr lang="zh-CN" altLang="en-US" noProof="1"/>
          </a:p>
        </p:txBody>
      </p:sp>
      <p:sp>
        <p:nvSpPr>
          <p:cNvPr id="9" name="标题 1"/>
          <p:cNvSpPr>
            <a:spLocks noGrp="1"/>
          </p:cNvSpPr>
          <p:nvPr>
            <p:ph type="title"/>
          </p:nvPr>
        </p:nvSpPr>
        <p:spPr>
          <a:xfrm>
            <a:off x="5544998" y="516816"/>
            <a:ext cx="9965267" cy="550333"/>
          </a:xfrm>
        </p:spPr>
        <p:txBody>
          <a:bodyPr>
            <a:normAutofit/>
          </a:bodyPr>
          <a:lstStyle>
            <a:lvl1pPr>
              <a:defRPr sz="3200" b="1" i="0" baseline="0">
                <a:solidFill>
                  <a:schemeClr val="tx2">
                    <a:lumMod val="75000"/>
                  </a:schemeClr>
                </a:solidFill>
                <a:ea typeface="黑体" panose="02010609060101010101" pitchFamily="49" charset="-122"/>
              </a:defRPr>
            </a:lvl1pPr>
          </a:lstStyle>
          <a:p>
            <a:r>
              <a:rPr lang="zh-CN" altLang="en-US" noProof="1"/>
              <a:t>单击此处编辑母版标题样式</a:t>
            </a:r>
            <a:endParaRPr lang="zh-CN" altLang="en-US" noProof="1"/>
          </a:p>
        </p:txBody>
      </p:sp>
      <p:sp>
        <p:nvSpPr>
          <p:cNvPr id="7" name="日期占位符 4"/>
          <p:cNvSpPr>
            <a:spLocks noGrp="1"/>
          </p:cNvSpPr>
          <p:nvPr>
            <p:ph type="dt" sz="half" idx="10"/>
          </p:nvPr>
        </p:nvSpPr>
        <p:spPr/>
        <p:txBody>
          <a:bodyPr/>
          <a:lstStyle>
            <a:lvl1pPr>
              <a:defRPr/>
            </a:lvl1pPr>
          </a:lstStyle>
          <a:p>
            <a:pPr>
              <a:defRPr/>
            </a:pPr>
            <a:fld id="{27A77D59-FE09-433D-B821-9B2BE50A514A}" type="datetime1">
              <a:rPr lang="zh-CN" altLang="en-US"/>
            </a:fld>
            <a:endParaRPr lang="zh-CN" altLang="en-US"/>
          </a:p>
        </p:txBody>
      </p:sp>
      <p:sp>
        <p:nvSpPr>
          <p:cNvPr id="8" name="页脚占位符 5"/>
          <p:cNvSpPr>
            <a:spLocks noGrp="1"/>
          </p:cNvSpPr>
          <p:nvPr>
            <p:ph type="ftr" sz="quarter" idx="11"/>
          </p:nvPr>
        </p:nvSpPr>
        <p:spPr/>
        <p:txBody>
          <a:bodyPr/>
          <a:lstStyle>
            <a:lvl1pPr>
              <a:defRPr/>
            </a:lvl1pPr>
          </a:lstStyle>
          <a:p>
            <a:pPr>
              <a:defRPr/>
            </a:pPr>
            <a:endParaRPr lang="zh-CN" altLang="en-US"/>
          </a:p>
        </p:txBody>
      </p:sp>
      <p:sp>
        <p:nvSpPr>
          <p:cNvPr id="10" name="灯片编号占位符 6"/>
          <p:cNvSpPr>
            <a:spLocks noGrp="1"/>
          </p:cNvSpPr>
          <p:nvPr>
            <p:ph type="sldNum" sz="quarter" idx="12"/>
          </p:nvPr>
        </p:nvSpPr>
        <p:spPr/>
        <p:txBody>
          <a:bodyPr/>
          <a:lstStyle>
            <a:lvl1pPr>
              <a:defRPr/>
            </a:lvl1pPr>
          </a:lstStyle>
          <a:p>
            <a:pPr>
              <a:defRPr/>
            </a:pPr>
            <a:fld id="{0135D1BA-5F6C-412A-BF1F-3AA78F4051CC}" type="slidenum">
              <a:rPr lang="zh-CN" altLang="en-US"/>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cxnSp>
        <p:nvCxnSpPr>
          <p:cNvPr id="4" name="直接连接符 6"/>
          <p:cNvCxnSpPr/>
          <p:nvPr/>
        </p:nvCxnSpPr>
        <p:spPr>
          <a:xfrm flipH="1">
            <a:off x="4110038" y="3198813"/>
            <a:ext cx="80819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4097111" y="2382361"/>
            <a:ext cx="7904390" cy="701731"/>
          </a:xfrm>
        </p:spPr>
        <p:txBody>
          <a:bodyPr anchor="b">
            <a:normAutofit/>
          </a:bodyPr>
          <a:lstStyle>
            <a:lvl1pPr>
              <a:defRPr sz="4400">
                <a:solidFill>
                  <a:schemeClr val="tx1">
                    <a:lumMod val="65000"/>
                    <a:lumOff val="35000"/>
                  </a:schemeClr>
                </a:solidFill>
              </a:defRPr>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4097110" y="3315284"/>
            <a:ext cx="7904390" cy="286232"/>
          </a:xfrm>
        </p:spPr>
        <p:txBody>
          <a:bodyPr>
            <a:normAutofit/>
          </a:bodyPr>
          <a:lstStyle>
            <a:lvl1pPr marL="0" indent="0">
              <a:buNone/>
              <a:defRPr sz="14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endParaRPr lang="zh-CN" altLang="en-US" noProof="1"/>
          </a:p>
        </p:txBody>
      </p:sp>
      <p:sp>
        <p:nvSpPr>
          <p:cNvPr id="5" name="日期占位符 3"/>
          <p:cNvSpPr>
            <a:spLocks noGrp="1"/>
          </p:cNvSpPr>
          <p:nvPr>
            <p:ph type="dt" sz="half" idx="10"/>
          </p:nvPr>
        </p:nvSpPr>
        <p:spPr/>
        <p:txBody>
          <a:bodyPr/>
          <a:lstStyle>
            <a:lvl1pPr>
              <a:defRPr/>
            </a:lvl1pPr>
          </a:lstStyle>
          <a:p>
            <a:fld id="{760FBDFE-C587-4B4C-A407-44438C67B59E}" type="datetimeFigureOut">
              <a:rPr lang="zh-CN" altLang="en-US" smtClean="0"/>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p:cSld name="横排四项">
    <p:spTree>
      <p:nvGrpSpPr>
        <p:cNvPr id="1" name=""/>
        <p:cNvGrpSpPr/>
        <p:nvPr/>
      </p:nvGrpSpPr>
      <p:grpSpPr>
        <a:xfrm>
          <a:off x="0" y="0"/>
          <a:ext cx="0" cy="0"/>
          <a:chOff x="0" y="0"/>
          <a:chExt cx="0" cy="0"/>
        </a:xfrm>
      </p:grpSpPr>
      <p:cxnSp>
        <p:nvCxnSpPr>
          <p:cNvPr id="17" name="直接连接符 6"/>
          <p:cNvCxnSpPr/>
          <p:nvPr>
            <p:custDataLst>
              <p:tags r:id="rId2"/>
            </p:custDataLst>
          </p:nvPr>
        </p:nvCxnSpPr>
        <p:spPr>
          <a:xfrm>
            <a:off x="411163" y="822325"/>
            <a:ext cx="615950" cy="0"/>
          </a:xfrm>
          <a:prstGeom prst="line">
            <a:avLst/>
          </a:prstGeom>
          <a:ln w="571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矩形 15"/>
          <p:cNvSpPr/>
          <p:nvPr>
            <p:custDataLst>
              <p:tags r:id="rId3"/>
            </p:custDataLst>
          </p:nvPr>
        </p:nvSpPr>
        <p:spPr>
          <a:xfrm rot="5400000" flipV="1">
            <a:off x="11202988" y="498475"/>
            <a:ext cx="1487488" cy="4905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fontAlgn="auto">
              <a:buFontTx/>
              <a:buNone/>
              <a:defRPr/>
            </a:pPr>
            <a:endParaRPr lang="zh-CN" altLang="en-US" noProof="1">
              <a:solidFill>
                <a:srgbClr val="FFFFFF"/>
              </a:solidFill>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a:xfrm>
            <a:off x="1143422" y="609177"/>
            <a:ext cx="9965267" cy="550333"/>
          </a:xfrm>
        </p:spPr>
        <p:txBody>
          <a:bodyPr>
            <a:normAutofit/>
          </a:bodyPr>
          <a:lstStyle>
            <a:lvl1pPr>
              <a:defRPr sz="3200" b="1" i="0" baseline="0">
                <a:solidFill>
                  <a:schemeClr val="tx2">
                    <a:lumMod val="75000"/>
                  </a:schemeClr>
                </a:solidFill>
                <a:ea typeface="黑体" panose="02010609060101010101" pitchFamily="49" charset="-122"/>
              </a:defRPr>
            </a:lvl1pPr>
          </a:lstStyle>
          <a:p>
            <a:r>
              <a:rPr lang="zh-CN" altLang="en-US" noProof="1"/>
              <a:t>单击此处编辑母版标题样式</a:t>
            </a:r>
            <a:endParaRPr lang="zh-CN" altLang="en-US" noProof="1"/>
          </a:p>
        </p:txBody>
      </p:sp>
      <p:sp>
        <p:nvSpPr>
          <p:cNvPr id="10" name="文本占位符 9"/>
          <p:cNvSpPr>
            <a:spLocks noGrp="1"/>
          </p:cNvSpPr>
          <p:nvPr>
            <p:ph type="body" sz="quarter" idx="13"/>
          </p:nvPr>
        </p:nvSpPr>
        <p:spPr>
          <a:xfrm>
            <a:off x="1896533" y="1346200"/>
            <a:ext cx="8466667" cy="474133"/>
          </a:xfrm>
        </p:spPr>
        <p:txBody>
          <a:bodyPr>
            <a:normAutofit/>
          </a:bodyPr>
          <a:lstStyle>
            <a:lvl1pPr marL="0" indent="0">
              <a:buNone/>
              <a:defRPr sz="1400" baseline="0">
                <a:solidFill>
                  <a:schemeClr val="tx1">
                    <a:lumMod val="75000"/>
                    <a:lumOff val="25000"/>
                  </a:schemeClr>
                </a:solidFill>
              </a:defRPr>
            </a:lvl1pPr>
          </a:lstStyle>
          <a:p>
            <a:pPr lvl="0"/>
            <a:endParaRPr lang="zh-CN" altLang="en-US" noProof="1"/>
          </a:p>
        </p:txBody>
      </p:sp>
      <p:sp>
        <p:nvSpPr>
          <p:cNvPr id="14" name="图片占位符 13"/>
          <p:cNvSpPr>
            <a:spLocks noGrp="1"/>
          </p:cNvSpPr>
          <p:nvPr>
            <p:ph type="pic" sz="quarter" idx="14"/>
          </p:nvPr>
        </p:nvSpPr>
        <p:spPr>
          <a:xfrm>
            <a:off x="1811867" y="2156617"/>
            <a:ext cx="1769533" cy="1634068"/>
          </a:xfrm>
        </p:spPr>
        <p:txBody>
          <a:bodyPr/>
          <a:lstStyle/>
          <a:p>
            <a:pPr lvl="0"/>
            <a:endParaRPr lang="zh-CN" altLang="en-US" noProof="1"/>
          </a:p>
        </p:txBody>
      </p:sp>
      <p:sp>
        <p:nvSpPr>
          <p:cNvPr id="16" name="文本占位符 15"/>
          <p:cNvSpPr>
            <a:spLocks noGrp="1"/>
          </p:cNvSpPr>
          <p:nvPr>
            <p:ph type="body" sz="quarter" idx="15"/>
          </p:nvPr>
        </p:nvSpPr>
        <p:spPr>
          <a:xfrm>
            <a:off x="1811867" y="3934618"/>
            <a:ext cx="1769533" cy="449263"/>
          </a:xfrm>
        </p:spPr>
        <p:txBody>
          <a:bodyPr>
            <a:normAutofit/>
          </a:bodyPr>
          <a:lstStyle>
            <a:lvl1pPr marL="0" indent="0" algn="ctr">
              <a:buNone/>
              <a:defRPr sz="2000" b="1" baseline="0">
                <a:solidFill>
                  <a:schemeClr val="tx1">
                    <a:lumMod val="75000"/>
                    <a:lumOff val="25000"/>
                  </a:schemeClr>
                </a:solidFill>
              </a:defRPr>
            </a:lvl1pPr>
          </a:lstStyle>
          <a:p>
            <a:pPr lvl="0"/>
            <a:r>
              <a:rPr lang="zh-CN" altLang="en-US" noProof="1" smtClean="0"/>
              <a:t>单击此处编辑母版文本样式</a:t>
            </a:r>
            <a:endParaRPr lang="zh-CN" altLang="en-US" noProof="1" smtClean="0"/>
          </a:p>
        </p:txBody>
      </p:sp>
      <p:sp>
        <p:nvSpPr>
          <p:cNvPr id="19" name="文本占位符 18"/>
          <p:cNvSpPr>
            <a:spLocks noGrp="1"/>
          </p:cNvSpPr>
          <p:nvPr>
            <p:ph type="body" sz="quarter" idx="16"/>
          </p:nvPr>
        </p:nvSpPr>
        <p:spPr>
          <a:xfrm>
            <a:off x="1811338" y="4561681"/>
            <a:ext cx="1770062" cy="1133475"/>
          </a:xfrm>
        </p:spPr>
        <p:txBody>
          <a:bodyPr>
            <a:normAutofit/>
          </a:bodyPr>
          <a:lstStyle>
            <a:lvl1pPr marL="0" indent="0">
              <a:buNone/>
              <a:defRPr sz="1400">
                <a:solidFill>
                  <a:schemeClr val="tx1">
                    <a:lumMod val="75000"/>
                    <a:lumOff val="25000"/>
                  </a:schemeClr>
                </a:solidFill>
              </a:defRPr>
            </a:lvl1pPr>
          </a:lstStyle>
          <a:p>
            <a:pPr lvl="0"/>
            <a:r>
              <a:rPr lang="zh-CN" altLang="en-US" noProof="1" smtClean="0"/>
              <a:t>单击此处编辑母版文本样式</a:t>
            </a:r>
            <a:endParaRPr lang="zh-CN" altLang="en-US" noProof="1" smtClean="0"/>
          </a:p>
        </p:txBody>
      </p:sp>
      <p:sp>
        <p:nvSpPr>
          <p:cNvPr id="20" name="图片占位符 13"/>
          <p:cNvSpPr>
            <a:spLocks noGrp="1"/>
          </p:cNvSpPr>
          <p:nvPr>
            <p:ph type="pic" sz="quarter" idx="17"/>
          </p:nvPr>
        </p:nvSpPr>
        <p:spPr>
          <a:xfrm>
            <a:off x="4097867" y="2156617"/>
            <a:ext cx="1769533" cy="1634068"/>
          </a:xfrm>
        </p:spPr>
        <p:txBody>
          <a:bodyPr/>
          <a:lstStyle/>
          <a:p>
            <a:pPr lvl="0"/>
            <a:endParaRPr lang="zh-CN" altLang="en-US" noProof="1"/>
          </a:p>
        </p:txBody>
      </p:sp>
      <p:sp>
        <p:nvSpPr>
          <p:cNvPr id="21" name="文本占位符 15"/>
          <p:cNvSpPr>
            <a:spLocks noGrp="1"/>
          </p:cNvSpPr>
          <p:nvPr>
            <p:ph type="body" sz="quarter" idx="18"/>
          </p:nvPr>
        </p:nvSpPr>
        <p:spPr>
          <a:xfrm>
            <a:off x="4097867" y="3934618"/>
            <a:ext cx="1769533" cy="449263"/>
          </a:xfrm>
        </p:spPr>
        <p:txBody>
          <a:bodyPr>
            <a:normAutofit/>
          </a:bodyPr>
          <a:lstStyle>
            <a:lvl1pPr marL="0" indent="0" algn="ctr">
              <a:buNone/>
              <a:defRPr sz="2000" b="1" baseline="0">
                <a:solidFill>
                  <a:schemeClr val="tx1">
                    <a:lumMod val="75000"/>
                    <a:lumOff val="25000"/>
                  </a:schemeClr>
                </a:solidFill>
              </a:defRPr>
            </a:lvl1pPr>
          </a:lstStyle>
          <a:p>
            <a:pPr lvl="0"/>
            <a:r>
              <a:rPr lang="zh-CN" altLang="en-US" noProof="1" smtClean="0"/>
              <a:t>单击此处编辑母版文本样式</a:t>
            </a:r>
            <a:endParaRPr lang="zh-CN" altLang="en-US" noProof="1" smtClean="0"/>
          </a:p>
        </p:txBody>
      </p:sp>
      <p:sp>
        <p:nvSpPr>
          <p:cNvPr id="22" name="文本占位符 18"/>
          <p:cNvSpPr>
            <a:spLocks noGrp="1"/>
          </p:cNvSpPr>
          <p:nvPr>
            <p:ph type="body" sz="quarter" idx="19"/>
          </p:nvPr>
        </p:nvSpPr>
        <p:spPr>
          <a:xfrm>
            <a:off x="4097338" y="4561681"/>
            <a:ext cx="1770062" cy="1133475"/>
          </a:xfrm>
        </p:spPr>
        <p:txBody>
          <a:bodyPr>
            <a:normAutofit/>
          </a:bodyPr>
          <a:lstStyle>
            <a:lvl1pPr marL="0" indent="0">
              <a:buNone/>
              <a:defRPr sz="1400">
                <a:solidFill>
                  <a:schemeClr val="tx1">
                    <a:lumMod val="75000"/>
                    <a:lumOff val="25000"/>
                  </a:schemeClr>
                </a:solidFill>
              </a:defRPr>
            </a:lvl1pPr>
          </a:lstStyle>
          <a:p>
            <a:pPr lvl="0"/>
            <a:r>
              <a:rPr lang="zh-CN" altLang="en-US" noProof="1" smtClean="0"/>
              <a:t>单击此处编辑母版文本样式</a:t>
            </a:r>
            <a:endParaRPr lang="zh-CN" altLang="en-US" noProof="1" smtClean="0"/>
          </a:p>
        </p:txBody>
      </p:sp>
      <p:sp>
        <p:nvSpPr>
          <p:cNvPr id="23" name="图片占位符 13"/>
          <p:cNvSpPr>
            <a:spLocks noGrp="1"/>
          </p:cNvSpPr>
          <p:nvPr>
            <p:ph type="pic" sz="quarter" idx="20"/>
          </p:nvPr>
        </p:nvSpPr>
        <p:spPr>
          <a:xfrm>
            <a:off x="6383867" y="2156617"/>
            <a:ext cx="1769533" cy="1634068"/>
          </a:xfrm>
        </p:spPr>
        <p:txBody>
          <a:bodyPr/>
          <a:lstStyle/>
          <a:p>
            <a:pPr lvl="0"/>
            <a:endParaRPr lang="zh-CN" altLang="en-US" noProof="1"/>
          </a:p>
        </p:txBody>
      </p:sp>
      <p:sp>
        <p:nvSpPr>
          <p:cNvPr id="24" name="文本占位符 15"/>
          <p:cNvSpPr>
            <a:spLocks noGrp="1"/>
          </p:cNvSpPr>
          <p:nvPr>
            <p:ph type="body" sz="quarter" idx="21"/>
          </p:nvPr>
        </p:nvSpPr>
        <p:spPr>
          <a:xfrm>
            <a:off x="6383867" y="3934618"/>
            <a:ext cx="1769533" cy="449263"/>
          </a:xfrm>
        </p:spPr>
        <p:txBody>
          <a:bodyPr>
            <a:normAutofit/>
          </a:bodyPr>
          <a:lstStyle>
            <a:lvl1pPr marL="0" indent="0" algn="ctr">
              <a:buNone/>
              <a:defRPr sz="2000" b="1" baseline="0">
                <a:solidFill>
                  <a:schemeClr val="tx1">
                    <a:lumMod val="75000"/>
                    <a:lumOff val="25000"/>
                  </a:schemeClr>
                </a:solidFill>
              </a:defRPr>
            </a:lvl1pPr>
          </a:lstStyle>
          <a:p>
            <a:pPr lvl="0"/>
            <a:r>
              <a:rPr lang="zh-CN" altLang="en-US" noProof="1" smtClean="0"/>
              <a:t>单击此处编辑母版文本样式</a:t>
            </a:r>
            <a:endParaRPr lang="zh-CN" altLang="en-US" noProof="1" smtClean="0"/>
          </a:p>
        </p:txBody>
      </p:sp>
      <p:sp>
        <p:nvSpPr>
          <p:cNvPr id="25" name="文本占位符 18"/>
          <p:cNvSpPr>
            <a:spLocks noGrp="1"/>
          </p:cNvSpPr>
          <p:nvPr>
            <p:ph type="body" sz="quarter" idx="22"/>
          </p:nvPr>
        </p:nvSpPr>
        <p:spPr>
          <a:xfrm>
            <a:off x="6383338" y="4561681"/>
            <a:ext cx="1770062" cy="1133475"/>
          </a:xfrm>
        </p:spPr>
        <p:txBody>
          <a:bodyPr>
            <a:normAutofit/>
          </a:bodyPr>
          <a:lstStyle>
            <a:lvl1pPr marL="0" indent="0">
              <a:buNone/>
              <a:defRPr sz="1400">
                <a:solidFill>
                  <a:schemeClr val="tx1">
                    <a:lumMod val="75000"/>
                    <a:lumOff val="25000"/>
                  </a:schemeClr>
                </a:solidFill>
              </a:defRPr>
            </a:lvl1pPr>
          </a:lstStyle>
          <a:p>
            <a:pPr lvl="0"/>
            <a:r>
              <a:rPr lang="zh-CN" altLang="en-US" noProof="1" smtClean="0"/>
              <a:t>单击此处编辑母版文本样式</a:t>
            </a:r>
            <a:endParaRPr lang="zh-CN" altLang="en-US" noProof="1" smtClean="0"/>
          </a:p>
        </p:txBody>
      </p:sp>
      <p:sp>
        <p:nvSpPr>
          <p:cNvPr id="26" name="图片占位符 13"/>
          <p:cNvSpPr>
            <a:spLocks noGrp="1"/>
          </p:cNvSpPr>
          <p:nvPr>
            <p:ph type="pic" sz="quarter" idx="23"/>
          </p:nvPr>
        </p:nvSpPr>
        <p:spPr>
          <a:xfrm>
            <a:off x="8669867" y="2156617"/>
            <a:ext cx="1769533" cy="1634068"/>
          </a:xfrm>
        </p:spPr>
        <p:txBody>
          <a:bodyPr/>
          <a:lstStyle/>
          <a:p>
            <a:pPr lvl="0"/>
            <a:endParaRPr lang="zh-CN" altLang="en-US" noProof="1"/>
          </a:p>
        </p:txBody>
      </p:sp>
      <p:sp>
        <p:nvSpPr>
          <p:cNvPr id="27" name="文本占位符 15"/>
          <p:cNvSpPr>
            <a:spLocks noGrp="1"/>
          </p:cNvSpPr>
          <p:nvPr>
            <p:ph type="body" sz="quarter" idx="24"/>
          </p:nvPr>
        </p:nvSpPr>
        <p:spPr>
          <a:xfrm>
            <a:off x="8669867" y="3934618"/>
            <a:ext cx="1769533" cy="449263"/>
          </a:xfrm>
        </p:spPr>
        <p:txBody>
          <a:bodyPr>
            <a:normAutofit/>
          </a:bodyPr>
          <a:lstStyle>
            <a:lvl1pPr marL="0" indent="0" algn="ctr">
              <a:buNone/>
              <a:defRPr sz="2000" b="1" baseline="0">
                <a:solidFill>
                  <a:schemeClr val="tx1">
                    <a:lumMod val="75000"/>
                    <a:lumOff val="25000"/>
                  </a:schemeClr>
                </a:solidFill>
              </a:defRPr>
            </a:lvl1pPr>
          </a:lstStyle>
          <a:p>
            <a:pPr lvl="0"/>
            <a:r>
              <a:rPr lang="zh-CN" altLang="en-US" noProof="1" smtClean="0"/>
              <a:t>单击此处编辑母版文本样式</a:t>
            </a:r>
            <a:endParaRPr lang="zh-CN" altLang="en-US" noProof="1" smtClean="0"/>
          </a:p>
        </p:txBody>
      </p:sp>
      <p:sp>
        <p:nvSpPr>
          <p:cNvPr id="28" name="文本占位符 18"/>
          <p:cNvSpPr>
            <a:spLocks noGrp="1"/>
          </p:cNvSpPr>
          <p:nvPr>
            <p:ph type="body" sz="quarter" idx="25"/>
          </p:nvPr>
        </p:nvSpPr>
        <p:spPr>
          <a:xfrm>
            <a:off x="8669338" y="4561681"/>
            <a:ext cx="1770062" cy="1133475"/>
          </a:xfrm>
        </p:spPr>
        <p:txBody>
          <a:bodyPr>
            <a:normAutofit/>
          </a:bodyPr>
          <a:lstStyle>
            <a:lvl1pPr marL="0" indent="0">
              <a:buNone/>
              <a:defRPr sz="1400">
                <a:solidFill>
                  <a:schemeClr val="tx1">
                    <a:lumMod val="75000"/>
                    <a:lumOff val="25000"/>
                  </a:schemeClr>
                </a:solidFill>
              </a:defRPr>
            </a:lvl1pPr>
          </a:lstStyle>
          <a:p>
            <a:pPr lvl="0"/>
            <a:r>
              <a:rPr lang="zh-CN" altLang="en-US" noProof="1" smtClean="0"/>
              <a:t>单击此处编辑母版文本样式</a:t>
            </a:r>
            <a:endParaRPr lang="zh-CN" altLang="en-US" noProof="1" smtClean="0"/>
          </a:p>
        </p:txBody>
      </p:sp>
      <p:sp>
        <p:nvSpPr>
          <p:cNvPr id="29" name="日期占位符 3"/>
          <p:cNvSpPr>
            <a:spLocks noGrp="1"/>
          </p:cNvSpPr>
          <p:nvPr>
            <p:ph type="dt" sz="half" idx="26"/>
          </p:nvPr>
        </p:nvSpPr>
        <p:spPr/>
        <p:txBody>
          <a:bodyPr/>
          <a:lstStyle>
            <a:lvl1pPr>
              <a:defRPr/>
            </a:lvl1pPr>
          </a:lstStyle>
          <a:p>
            <a:pPr>
              <a:defRPr/>
            </a:pPr>
            <a:fld id="{D2392E56-C887-40A0-B45B-7A180C992FB2}" type="datetime1">
              <a:rPr lang="zh-CN" altLang="en-US"/>
            </a:fld>
            <a:endParaRPr lang="zh-CN" altLang="en-US"/>
          </a:p>
        </p:txBody>
      </p:sp>
      <p:sp>
        <p:nvSpPr>
          <p:cNvPr id="30" name="页脚占位符 4"/>
          <p:cNvSpPr>
            <a:spLocks noGrp="1"/>
          </p:cNvSpPr>
          <p:nvPr>
            <p:ph type="ftr" sz="quarter" idx="27"/>
          </p:nvPr>
        </p:nvSpPr>
        <p:spPr/>
        <p:txBody>
          <a:bodyPr/>
          <a:lstStyle>
            <a:lvl1pPr>
              <a:defRPr/>
            </a:lvl1pPr>
          </a:lstStyle>
          <a:p>
            <a:pPr>
              <a:defRPr/>
            </a:pPr>
            <a:endParaRPr lang="zh-CN" altLang="en-US"/>
          </a:p>
        </p:txBody>
      </p:sp>
      <p:sp>
        <p:nvSpPr>
          <p:cNvPr id="31" name="灯片编号占位符 5"/>
          <p:cNvSpPr>
            <a:spLocks noGrp="1"/>
          </p:cNvSpPr>
          <p:nvPr>
            <p:ph type="sldNum" sz="quarter" idx="28"/>
          </p:nvPr>
        </p:nvSpPr>
        <p:spPr/>
        <p:txBody>
          <a:bodyPr/>
          <a:lstStyle>
            <a:lvl1pPr>
              <a:defRPr/>
            </a:lvl1pPr>
          </a:lstStyle>
          <a:p>
            <a:pPr>
              <a:defRPr/>
            </a:pPr>
            <a:fld id="{A9E29EFA-2022-416F-B6F5-A560FEBF9B29}" type="slidenum">
              <a:rPr lang="zh-CN" altLang="en-US"/>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p:cSld name="文字与多图">
    <p:spTree>
      <p:nvGrpSpPr>
        <p:cNvPr id="1" name=""/>
        <p:cNvGrpSpPr/>
        <p:nvPr/>
      </p:nvGrpSpPr>
      <p:grpSpPr>
        <a:xfrm>
          <a:off x="0" y="0"/>
          <a:ext cx="0" cy="0"/>
          <a:chOff x="0" y="0"/>
          <a:chExt cx="0" cy="0"/>
        </a:xfrm>
      </p:grpSpPr>
      <p:cxnSp>
        <p:nvCxnSpPr>
          <p:cNvPr id="9" name="直接连接符 6"/>
          <p:cNvCxnSpPr/>
          <p:nvPr>
            <p:custDataLst>
              <p:tags r:id="rId2"/>
            </p:custDataLst>
          </p:nvPr>
        </p:nvCxnSpPr>
        <p:spPr>
          <a:xfrm>
            <a:off x="411163" y="822325"/>
            <a:ext cx="615950" cy="0"/>
          </a:xfrm>
          <a:prstGeom prst="line">
            <a:avLst/>
          </a:prstGeom>
          <a:ln w="571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custDataLst>
              <p:tags r:id="rId3"/>
            </p:custDataLst>
          </p:nvPr>
        </p:nvSpPr>
        <p:spPr>
          <a:xfrm rot="5400000" flipV="1">
            <a:off x="11202988" y="498475"/>
            <a:ext cx="1487488" cy="4905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fontAlgn="auto">
              <a:buFontTx/>
              <a:buNone/>
              <a:defRPr/>
            </a:pPr>
            <a:endParaRPr lang="zh-CN" altLang="en-US" noProof="1">
              <a:solidFill>
                <a:srgbClr val="FFFFFF"/>
              </a:solidFill>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a:xfrm>
            <a:off x="1143422" y="609177"/>
            <a:ext cx="9965267" cy="550333"/>
          </a:xfrm>
        </p:spPr>
        <p:txBody>
          <a:bodyPr>
            <a:normAutofit/>
          </a:bodyPr>
          <a:lstStyle>
            <a:lvl1pPr>
              <a:defRPr sz="3200" b="1" i="0" baseline="0">
                <a:solidFill>
                  <a:schemeClr val="tx2">
                    <a:lumMod val="75000"/>
                  </a:schemeClr>
                </a:solidFill>
                <a:ea typeface="黑体" panose="02010609060101010101" pitchFamily="49" charset="-122"/>
              </a:defRPr>
            </a:lvl1pPr>
          </a:lstStyle>
          <a:p>
            <a:r>
              <a:rPr lang="zh-CN" altLang="en-US" noProof="1"/>
              <a:t>单击此处编辑母版标题样式</a:t>
            </a:r>
            <a:endParaRPr lang="zh-CN" altLang="en-US" noProof="1"/>
          </a:p>
        </p:txBody>
      </p:sp>
      <p:sp>
        <p:nvSpPr>
          <p:cNvPr id="17" name="文本占位符 16"/>
          <p:cNvSpPr>
            <a:spLocks noGrp="1"/>
          </p:cNvSpPr>
          <p:nvPr>
            <p:ph type="body" sz="quarter" idx="13"/>
          </p:nvPr>
        </p:nvSpPr>
        <p:spPr>
          <a:xfrm>
            <a:off x="838200" y="1524636"/>
            <a:ext cx="2954338" cy="4580890"/>
          </a:xfrm>
        </p:spPr>
        <p:txBody>
          <a:bodyPr/>
          <a:lstStyle>
            <a:lvl1pPr marL="0" indent="0">
              <a:buNone/>
              <a:defRPr sz="1400" baseline="0">
                <a:solidFill>
                  <a:schemeClr val="tx1">
                    <a:lumMod val="75000"/>
                    <a:lumOff val="25000"/>
                  </a:schemeClr>
                </a:solidFill>
              </a:defRPr>
            </a:lvl1pPr>
          </a:lstStyle>
          <a:p>
            <a:pPr lvl="0"/>
            <a:r>
              <a:rPr lang="zh-CN" altLang="en-US" noProof="1" smtClean="0"/>
              <a:t>单击此处编辑母版文本样式</a:t>
            </a:r>
            <a:endParaRPr lang="zh-CN" altLang="en-US" noProof="1" smtClean="0"/>
          </a:p>
        </p:txBody>
      </p:sp>
      <p:sp>
        <p:nvSpPr>
          <p:cNvPr id="19" name="图片占位符 18"/>
          <p:cNvSpPr>
            <a:spLocks noGrp="1"/>
          </p:cNvSpPr>
          <p:nvPr>
            <p:ph type="pic" sz="quarter" idx="14"/>
          </p:nvPr>
        </p:nvSpPr>
        <p:spPr>
          <a:xfrm>
            <a:off x="4038600" y="1524000"/>
            <a:ext cx="4781550" cy="2241550"/>
          </a:xfrm>
        </p:spPr>
        <p:txBody>
          <a:bodyPr/>
          <a:lstStyle>
            <a:lvl1pPr marL="0" indent="0">
              <a:buNone/>
              <a:defRPr/>
            </a:lvl1pPr>
          </a:lstStyle>
          <a:p>
            <a:pPr lvl="0"/>
            <a:endParaRPr lang="zh-CN" altLang="en-US" noProof="0" dirty="0"/>
          </a:p>
        </p:txBody>
      </p:sp>
      <p:sp>
        <p:nvSpPr>
          <p:cNvPr id="21" name="图片占位符 20"/>
          <p:cNvSpPr>
            <a:spLocks noGrp="1"/>
          </p:cNvSpPr>
          <p:nvPr>
            <p:ph type="pic" sz="quarter" idx="15"/>
          </p:nvPr>
        </p:nvSpPr>
        <p:spPr>
          <a:xfrm>
            <a:off x="4039235" y="3851275"/>
            <a:ext cx="2273300" cy="2254250"/>
          </a:xfrm>
        </p:spPr>
        <p:txBody>
          <a:bodyPr/>
          <a:lstStyle>
            <a:lvl1pPr marL="0" indent="0">
              <a:buNone/>
              <a:defRPr/>
            </a:lvl1pPr>
          </a:lstStyle>
          <a:p>
            <a:pPr lvl="0"/>
            <a:endParaRPr lang="zh-CN" altLang="en-US" noProof="0" dirty="0"/>
          </a:p>
        </p:txBody>
      </p:sp>
      <p:sp>
        <p:nvSpPr>
          <p:cNvPr id="22" name="图片占位符 20"/>
          <p:cNvSpPr>
            <a:spLocks noGrp="1"/>
          </p:cNvSpPr>
          <p:nvPr>
            <p:ph type="pic" sz="quarter" idx="16"/>
          </p:nvPr>
        </p:nvSpPr>
        <p:spPr>
          <a:xfrm>
            <a:off x="6388735" y="3851275"/>
            <a:ext cx="2419350" cy="2254250"/>
          </a:xfrm>
        </p:spPr>
        <p:txBody>
          <a:bodyPr/>
          <a:lstStyle>
            <a:lvl1pPr marL="0" indent="0">
              <a:buNone/>
              <a:defRPr/>
            </a:lvl1pPr>
          </a:lstStyle>
          <a:p>
            <a:pPr lvl="0"/>
            <a:endParaRPr lang="zh-CN" altLang="en-US" noProof="0" dirty="0"/>
          </a:p>
        </p:txBody>
      </p:sp>
      <p:sp>
        <p:nvSpPr>
          <p:cNvPr id="23" name="图片占位符 20"/>
          <p:cNvSpPr>
            <a:spLocks noGrp="1"/>
          </p:cNvSpPr>
          <p:nvPr>
            <p:ph type="pic" sz="quarter" idx="17"/>
          </p:nvPr>
        </p:nvSpPr>
        <p:spPr>
          <a:xfrm>
            <a:off x="8884285" y="3851275"/>
            <a:ext cx="2171065" cy="2254250"/>
          </a:xfrm>
        </p:spPr>
        <p:txBody>
          <a:bodyPr/>
          <a:lstStyle>
            <a:lvl1pPr marL="0" indent="0">
              <a:buNone/>
              <a:defRPr/>
            </a:lvl1pPr>
          </a:lstStyle>
          <a:p>
            <a:pPr lvl="0"/>
            <a:endParaRPr lang="zh-CN" altLang="en-US" noProof="0" dirty="0"/>
          </a:p>
        </p:txBody>
      </p:sp>
      <p:sp>
        <p:nvSpPr>
          <p:cNvPr id="24" name="图片占位符 20"/>
          <p:cNvSpPr>
            <a:spLocks noGrp="1"/>
          </p:cNvSpPr>
          <p:nvPr>
            <p:ph type="pic" sz="quarter" idx="18"/>
          </p:nvPr>
        </p:nvSpPr>
        <p:spPr>
          <a:xfrm>
            <a:off x="8896667" y="1524000"/>
            <a:ext cx="2158683" cy="2254250"/>
          </a:xfrm>
        </p:spPr>
        <p:txBody>
          <a:bodyPr/>
          <a:lstStyle>
            <a:lvl1pPr marL="0" indent="0">
              <a:buNone/>
              <a:defRPr/>
            </a:lvl1pPr>
          </a:lstStyle>
          <a:p>
            <a:pPr lvl="0"/>
            <a:endParaRPr lang="zh-CN" altLang="en-US" noProof="0" dirty="0"/>
          </a:p>
        </p:txBody>
      </p:sp>
      <p:sp>
        <p:nvSpPr>
          <p:cNvPr id="11" name="日期占位符 3"/>
          <p:cNvSpPr>
            <a:spLocks noGrp="1"/>
          </p:cNvSpPr>
          <p:nvPr>
            <p:ph type="dt" sz="half" idx="19"/>
          </p:nvPr>
        </p:nvSpPr>
        <p:spPr/>
        <p:txBody>
          <a:bodyPr/>
          <a:lstStyle>
            <a:lvl1pPr>
              <a:defRPr/>
            </a:lvl1pPr>
          </a:lstStyle>
          <a:p>
            <a:pPr>
              <a:defRPr/>
            </a:pPr>
            <a:fld id="{614AAE4D-FD61-4E21-A39B-A3D833986EBE}" type="datetime1">
              <a:rPr lang="zh-CN" altLang="en-US"/>
            </a:fld>
            <a:endParaRPr lang="zh-CN" altLang="en-US"/>
          </a:p>
        </p:txBody>
      </p:sp>
      <p:sp>
        <p:nvSpPr>
          <p:cNvPr id="12" name="页脚占位符 4"/>
          <p:cNvSpPr>
            <a:spLocks noGrp="1"/>
          </p:cNvSpPr>
          <p:nvPr>
            <p:ph type="ftr" sz="quarter" idx="20"/>
          </p:nvPr>
        </p:nvSpPr>
        <p:spPr/>
        <p:txBody>
          <a:bodyPr/>
          <a:lstStyle>
            <a:lvl1pPr>
              <a:defRPr/>
            </a:lvl1pPr>
          </a:lstStyle>
          <a:p>
            <a:pPr>
              <a:defRPr/>
            </a:pPr>
            <a:endParaRPr lang="zh-CN" altLang="en-US"/>
          </a:p>
        </p:txBody>
      </p:sp>
      <p:sp>
        <p:nvSpPr>
          <p:cNvPr id="13" name="灯片编号占位符 5"/>
          <p:cNvSpPr>
            <a:spLocks noGrp="1"/>
          </p:cNvSpPr>
          <p:nvPr>
            <p:ph type="sldNum" sz="quarter" idx="21"/>
          </p:nvPr>
        </p:nvSpPr>
        <p:spPr/>
        <p:txBody>
          <a:bodyPr/>
          <a:lstStyle>
            <a:lvl1pPr>
              <a:defRPr/>
            </a:lvl1pPr>
          </a:lstStyle>
          <a:p>
            <a:pPr>
              <a:defRPr/>
            </a:pPr>
            <a:fld id="{FF36BFEE-CE8A-47C7-A821-825E6C696B77}" type="slidenum">
              <a:rPr lang="zh-CN" altLang="en-US"/>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p:cSld name="两栏内容">
    <p:spTree>
      <p:nvGrpSpPr>
        <p:cNvPr id="1" name=""/>
        <p:cNvGrpSpPr/>
        <p:nvPr/>
      </p:nvGrpSpPr>
      <p:grpSpPr>
        <a:xfrm>
          <a:off x="0" y="0"/>
          <a:ext cx="0" cy="0"/>
          <a:chOff x="0" y="0"/>
          <a:chExt cx="0" cy="0"/>
        </a:xfrm>
      </p:grpSpPr>
      <p:sp>
        <p:nvSpPr>
          <p:cNvPr id="5" name="矩形 4"/>
          <p:cNvSpPr/>
          <p:nvPr>
            <p:custDataLst>
              <p:tags r:id="rId2"/>
            </p:custDataLst>
          </p:nvPr>
        </p:nvSpPr>
        <p:spPr>
          <a:xfrm rot="5400000" flipV="1">
            <a:off x="11202988" y="498475"/>
            <a:ext cx="1487488" cy="4905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fontAlgn="auto">
              <a:buFontTx/>
              <a:buNone/>
              <a:defRPr/>
            </a:pPr>
            <a:endParaRPr lang="zh-CN" altLang="en-US" noProof="1">
              <a:solidFill>
                <a:srgbClr val="FFFFFF"/>
              </a:solidFill>
              <a:latin typeface="黑体" panose="02010609060101010101" pitchFamily="49" charset="-122"/>
              <a:ea typeface="黑体" panose="02010609060101010101" pitchFamily="49" charset="-122"/>
            </a:endParaRPr>
          </a:p>
        </p:txBody>
      </p:sp>
      <p:cxnSp>
        <p:nvCxnSpPr>
          <p:cNvPr id="6" name="直接连接符 8"/>
          <p:cNvCxnSpPr/>
          <p:nvPr>
            <p:custDataLst>
              <p:tags r:id="rId3"/>
            </p:custDataLst>
          </p:nvPr>
        </p:nvCxnSpPr>
        <p:spPr>
          <a:xfrm>
            <a:off x="411163" y="822325"/>
            <a:ext cx="615950" cy="0"/>
          </a:xfrm>
          <a:prstGeom prst="line">
            <a:avLst/>
          </a:prstGeom>
          <a:ln w="571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3" name="内容占位符 2"/>
          <p:cNvSpPr>
            <a:spLocks noGrp="1"/>
          </p:cNvSpPr>
          <p:nvPr>
            <p:ph sz="half" idx="1"/>
          </p:nvPr>
        </p:nvSpPr>
        <p:spPr>
          <a:xfrm>
            <a:off x="838200" y="1825625"/>
            <a:ext cx="51816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9" name="标题 1"/>
          <p:cNvSpPr>
            <a:spLocks noGrp="1"/>
          </p:cNvSpPr>
          <p:nvPr>
            <p:ph type="title"/>
          </p:nvPr>
        </p:nvSpPr>
        <p:spPr>
          <a:xfrm>
            <a:off x="1143422" y="609177"/>
            <a:ext cx="9965267" cy="550333"/>
          </a:xfrm>
        </p:spPr>
        <p:txBody>
          <a:bodyPr>
            <a:normAutofit/>
          </a:bodyPr>
          <a:lstStyle>
            <a:lvl1pPr>
              <a:defRPr sz="3200" b="1" i="0" baseline="0">
                <a:solidFill>
                  <a:schemeClr val="tx2">
                    <a:lumMod val="75000"/>
                  </a:schemeClr>
                </a:solidFill>
                <a:ea typeface="黑体" panose="02010609060101010101" pitchFamily="49" charset="-122"/>
              </a:defRPr>
            </a:lvl1pPr>
          </a:lstStyle>
          <a:p>
            <a:r>
              <a:rPr lang="zh-CN" altLang="en-US" noProof="1"/>
              <a:t>单击此处编辑母版标题样式</a:t>
            </a:r>
            <a:endParaRPr lang="zh-CN" altLang="en-US" noProof="1"/>
          </a:p>
        </p:txBody>
      </p:sp>
      <p:sp>
        <p:nvSpPr>
          <p:cNvPr id="7" name="日期占位符 4"/>
          <p:cNvSpPr>
            <a:spLocks noGrp="1"/>
          </p:cNvSpPr>
          <p:nvPr>
            <p:ph type="dt" sz="half" idx="10"/>
          </p:nvPr>
        </p:nvSpPr>
        <p:spPr/>
        <p:txBody>
          <a:bodyPr/>
          <a:lstStyle>
            <a:lvl1pPr>
              <a:defRPr/>
            </a:lvl1pPr>
          </a:lstStyle>
          <a:p>
            <a:fld id="{760FBDFE-C587-4B4C-A407-44438C67B59E}" type="datetimeFigureOut">
              <a:rPr lang="zh-CN" altLang="en-US" smtClean="0"/>
            </a:fld>
            <a:endParaRPr lang="zh-CN" altLang="en-US"/>
          </a:p>
        </p:txBody>
      </p:sp>
      <p:sp>
        <p:nvSpPr>
          <p:cNvPr id="8" name="页脚占位符 5"/>
          <p:cNvSpPr>
            <a:spLocks noGrp="1"/>
          </p:cNvSpPr>
          <p:nvPr>
            <p:ph type="ftr" sz="quarter" idx="11"/>
          </p:nvPr>
        </p:nvSpPr>
        <p:spPr/>
        <p:txBody>
          <a:bodyPr/>
          <a:lstStyle>
            <a:lvl1pPr>
              <a:defRPr/>
            </a:lvl1pPr>
          </a:lstStyle>
          <a:p>
            <a:endParaRPr lang="zh-CN" altLang="en-US"/>
          </a:p>
        </p:txBody>
      </p:sp>
      <p:sp>
        <p:nvSpPr>
          <p:cNvPr id="10" name="灯片编号占位符 6"/>
          <p:cNvSpPr>
            <a:spLocks noGrp="1"/>
          </p:cNvSpPr>
          <p:nvPr>
            <p:ph type="sldNum" sz="quarter" idx="12"/>
          </p:nvPr>
        </p:nvSpPr>
        <p:spPr/>
        <p:txBody>
          <a:bodyPr/>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p:cSld name="比较">
    <p:spTree>
      <p:nvGrpSpPr>
        <p:cNvPr id="1" name=""/>
        <p:cNvGrpSpPr/>
        <p:nvPr/>
      </p:nvGrpSpPr>
      <p:grpSpPr>
        <a:xfrm>
          <a:off x="0" y="0"/>
          <a:ext cx="0" cy="0"/>
          <a:chOff x="0" y="0"/>
          <a:chExt cx="0" cy="0"/>
        </a:xfrm>
      </p:grpSpPr>
      <p:sp>
        <p:nvSpPr>
          <p:cNvPr id="7" name="矩形 6"/>
          <p:cNvSpPr/>
          <p:nvPr>
            <p:custDataLst>
              <p:tags r:id="rId2"/>
            </p:custDataLst>
          </p:nvPr>
        </p:nvSpPr>
        <p:spPr>
          <a:xfrm rot="5400000" flipV="1">
            <a:off x="11202988" y="498475"/>
            <a:ext cx="1487488" cy="4905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fontAlgn="auto">
              <a:buFontTx/>
              <a:buNone/>
              <a:defRPr/>
            </a:pPr>
            <a:endParaRPr lang="zh-CN" altLang="en-US" noProof="1">
              <a:solidFill>
                <a:srgbClr val="FFFFFF"/>
              </a:solidFill>
              <a:latin typeface="黑体" panose="02010609060101010101" pitchFamily="49" charset="-122"/>
              <a:ea typeface="黑体" panose="02010609060101010101" pitchFamily="49" charset="-122"/>
            </a:endParaRPr>
          </a:p>
        </p:txBody>
      </p:sp>
      <p:cxnSp>
        <p:nvCxnSpPr>
          <p:cNvPr id="8" name="直接连接符 7"/>
          <p:cNvCxnSpPr/>
          <p:nvPr>
            <p:custDataLst>
              <p:tags r:id="rId3"/>
            </p:custDataLst>
          </p:nvPr>
        </p:nvCxnSpPr>
        <p:spPr>
          <a:xfrm>
            <a:off x="411163" y="822325"/>
            <a:ext cx="615950" cy="0"/>
          </a:xfrm>
          <a:prstGeom prst="line">
            <a:avLst/>
          </a:prstGeom>
          <a:ln w="571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839788" y="2615609"/>
            <a:ext cx="5157787" cy="3574054"/>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6172200" y="2615609"/>
            <a:ext cx="5183188" cy="3574054"/>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11" name="标题 1"/>
          <p:cNvSpPr>
            <a:spLocks noGrp="1"/>
          </p:cNvSpPr>
          <p:nvPr>
            <p:ph type="title"/>
          </p:nvPr>
        </p:nvSpPr>
        <p:spPr>
          <a:xfrm>
            <a:off x="1143422" y="609177"/>
            <a:ext cx="9965267" cy="550333"/>
          </a:xfrm>
        </p:spPr>
        <p:txBody>
          <a:bodyPr>
            <a:normAutofit/>
          </a:bodyPr>
          <a:lstStyle>
            <a:lvl1pPr>
              <a:defRPr sz="3200" b="1" i="0" baseline="0">
                <a:solidFill>
                  <a:schemeClr val="tx2">
                    <a:lumMod val="75000"/>
                  </a:schemeClr>
                </a:solidFill>
                <a:ea typeface="黑体" panose="02010609060101010101" pitchFamily="49" charset="-122"/>
              </a:defRPr>
            </a:lvl1pPr>
          </a:lstStyle>
          <a:p>
            <a:r>
              <a:rPr lang="zh-CN" altLang="en-US" noProof="1"/>
              <a:t>单击此处编辑母版标题样式</a:t>
            </a:r>
            <a:endParaRPr lang="zh-CN" altLang="en-US" noProof="1"/>
          </a:p>
        </p:txBody>
      </p:sp>
      <p:sp>
        <p:nvSpPr>
          <p:cNvPr id="9" name="日期占位符 6"/>
          <p:cNvSpPr>
            <a:spLocks noGrp="1"/>
          </p:cNvSpPr>
          <p:nvPr>
            <p:ph type="dt" sz="half" idx="10"/>
          </p:nvPr>
        </p:nvSpPr>
        <p:spPr/>
        <p:txBody>
          <a:bodyPr/>
          <a:lstStyle>
            <a:lvl1pPr>
              <a:defRPr/>
            </a:lvl1pPr>
          </a:lstStyle>
          <a:p>
            <a:fld id="{760FBDFE-C587-4B4C-A407-44438C67B59E}" type="datetimeFigureOut">
              <a:rPr lang="zh-CN" altLang="en-US" smtClean="0"/>
            </a:fld>
            <a:endParaRPr lang="zh-CN" altLang="en-US"/>
          </a:p>
        </p:txBody>
      </p:sp>
      <p:sp>
        <p:nvSpPr>
          <p:cNvPr id="10" name="页脚占位符 7"/>
          <p:cNvSpPr>
            <a:spLocks noGrp="1"/>
          </p:cNvSpPr>
          <p:nvPr>
            <p:ph type="ftr" sz="quarter" idx="11"/>
          </p:nvPr>
        </p:nvSpPr>
        <p:spPr/>
        <p:txBody>
          <a:bodyPr/>
          <a:lstStyle>
            <a:lvl1pPr>
              <a:defRPr/>
            </a:lvl1pPr>
          </a:lstStyle>
          <a:p>
            <a:endParaRPr lang="zh-CN" altLang="en-US"/>
          </a:p>
        </p:txBody>
      </p:sp>
      <p:sp>
        <p:nvSpPr>
          <p:cNvPr id="12" name="灯片编号占位符 8"/>
          <p:cNvSpPr>
            <a:spLocks noGrp="1"/>
          </p:cNvSpPr>
          <p:nvPr>
            <p:ph type="sldNum" sz="quarter" idx="12"/>
          </p:nvPr>
        </p:nvSpPr>
        <p:spPr/>
        <p:txBody>
          <a:bodyPr/>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tags" Target="../tags/tag23.xml"/><Relationship Id="rId18" Type="http://schemas.openxmlformats.org/officeDocument/2006/relationships/image" Target="../media/image1.jpeg"/><Relationship Id="rId17" Type="http://schemas.openxmlformats.org/officeDocument/2006/relationships/tags" Target="../tags/tag22.xml"/><Relationship Id="rId16" Type="http://schemas.openxmlformats.org/officeDocument/2006/relationships/tags" Target="../tags/tag21.xml"/><Relationship Id="rId15" Type="http://schemas.openxmlformats.org/officeDocument/2006/relationships/tags" Target="../tags/tag20.xml"/><Relationship Id="rId14" Type="http://schemas.openxmlformats.org/officeDocument/2006/relationships/tags" Target="../tags/tag19.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4"/>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noChangeArrowheads="1"/>
          </p:cNvSpPr>
          <p:nvPr>
            <p:ph type="body" idx="9"/>
            <p:custDataLst>
              <p:tags r:id="rId15"/>
            </p:custDataLst>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eaLnBrk="1" fontAlgn="auto" hangingPunct="1">
              <a:buFontTx/>
              <a:buNone/>
              <a:defRPr sz="1200" noProof="1">
                <a:solidFill>
                  <a:schemeClr val="bg1">
                    <a:lumMod val="50000"/>
                  </a:schemeClr>
                </a:solidFill>
                <a:latin typeface="+mn-lt"/>
                <a:ea typeface="+mn-ea"/>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eaLnBrk="1" fontAlgn="auto" hangingPunct="1">
              <a:buFontTx/>
              <a:buNone/>
              <a:defRPr sz="1200" noProof="1">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eaLnBrk="1" fontAlgn="auto" hangingPunct="1">
              <a:buFontTx/>
              <a:buNone/>
              <a:defRPr sz="1200" noProof="1">
                <a:solidFill>
                  <a:schemeClr val="bg1">
                    <a:lumMod val="50000"/>
                  </a:schemeClr>
                </a:solidFill>
                <a:latin typeface="+mn-lt"/>
                <a:ea typeface="+mn-ea"/>
              </a:defRPr>
            </a:lvl1pPr>
          </a:lstStyle>
          <a:p>
            <a:fld id="{49AE70B2-8BF9-45C0-BB95-33D1B9D3A854}" type="slidenum">
              <a:rPr lang="zh-CN" altLang="en-US" smtClean="0"/>
            </a:fld>
            <a:endParaRPr lang="zh-CN" altLang="en-US"/>
          </a:p>
        </p:txBody>
      </p:sp>
      <p:sp>
        <p:nvSpPr>
          <p:cNvPr id="7" name="KSO_TEMPLATE" hidden="1"/>
          <p:cNvSpPr/>
          <p:nvPr>
            <p:custDataLst>
              <p:tags r:id="rId1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p>
        </p:txBody>
      </p:sp>
      <p:sp>
        <p:nvSpPr>
          <p:cNvPr id="2" name="矩形 1"/>
          <p:cNvSpPr/>
          <p:nvPr/>
        </p:nvSpPr>
        <p:spPr>
          <a:xfrm>
            <a:off x="-4763" y="0"/>
            <a:ext cx="12192001" cy="6858000"/>
          </a:xfrm>
          <a:prstGeom prst="rect">
            <a:avLst/>
          </a:prstGeom>
          <a:solidFill>
            <a:srgbClr val="E7E6E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FontTx/>
              <a:buNone/>
              <a:defRPr/>
            </a:pPr>
            <a:endParaRPr lang="zh-CN" altLang="en-US"/>
          </a:p>
        </p:txBody>
      </p:sp>
      <p:grpSp>
        <p:nvGrpSpPr>
          <p:cNvPr id="1033" name="组合 19"/>
          <p:cNvGrpSpPr/>
          <p:nvPr/>
        </p:nvGrpSpPr>
        <p:grpSpPr bwMode="auto">
          <a:xfrm>
            <a:off x="6272213" y="-15875"/>
            <a:ext cx="5919787" cy="6873875"/>
            <a:chOff x="9885" y="-9"/>
            <a:chExt cx="9322" cy="10859"/>
          </a:xfrm>
        </p:grpSpPr>
        <p:pic>
          <p:nvPicPr>
            <p:cNvPr id="1034" name="图片 13" descr="C:\Users\admin\Desktop\2图示图\image1 (4).jpegimage1 (4)"/>
            <p:cNvPicPr>
              <a:picLocks noChangeAspect="1" noChangeArrowheads="1"/>
            </p:cNvPicPr>
            <p:nvPr>
              <p:custDataLst>
                <p:tags r:id="rId17"/>
              </p:custDataLst>
            </p:nvPr>
          </p:nvPicPr>
          <p:blipFill>
            <a:blip r:embed="rId18">
              <a:extLst>
                <a:ext uri="{28A0092B-C50C-407E-A947-70E740481C1C}">
                  <a14:useLocalDpi xmlns:a14="http://schemas.microsoft.com/office/drawing/2010/main" val="0"/>
                </a:ext>
              </a:extLst>
            </a:blip>
            <a:srcRect r="30968"/>
            <a:stretch>
              <a:fillRect/>
            </a:stretch>
          </p:blipFill>
          <p:spPr bwMode="auto">
            <a:xfrm>
              <a:off x="9885" y="-9"/>
              <a:ext cx="9322" cy="10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p:cNvSpPr/>
            <p:nvPr>
              <p:custDataLst>
                <p:tags r:id="rId19"/>
              </p:custDataLst>
            </p:nvPr>
          </p:nvSpPr>
          <p:spPr>
            <a:xfrm>
              <a:off x="9885" y="-9"/>
              <a:ext cx="9315" cy="10859"/>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sldNum="0" hdr="0" ftr="0" dt="0"/>
  <p:txStyles>
    <p:titleStyle>
      <a:lvl1pPr algn="l" rtl="0" eaLnBrk="0" fontAlgn="base" hangingPunct="0">
        <a:lnSpc>
          <a:spcPct val="90000"/>
        </a:lnSpc>
        <a:spcBef>
          <a:spcPct val="0"/>
        </a:spcBef>
        <a:spcAft>
          <a:spcPct val="0"/>
        </a:spcAft>
        <a:defRPr sz="4000"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lnSpc>
          <a:spcPct val="90000"/>
        </a:lnSpc>
        <a:spcBef>
          <a:spcPct val="0"/>
        </a:spcBef>
        <a:spcAft>
          <a:spcPct val="0"/>
        </a:spcAft>
        <a:defRPr sz="4000">
          <a:solidFill>
            <a:schemeClr val="tx1"/>
          </a:solidFill>
          <a:latin typeface="黑体" panose="02010609060101010101" pitchFamily="49" charset="-122"/>
          <a:ea typeface="黑体" panose="02010609060101010101" pitchFamily="49" charset="-122"/>
        </a:defRPr>
      </a:lvl2pPr>
      <a:lvl3pPr algn="l" rtl="0" eaLnBrk="0" fontAlgn="base" hangingPunct="0">
        <a:lnSpc>
          <a:spcPct val="90000"/>
        </a:lnSpc>
        <a:spcBef>
          <a:spcPct val="0"/>
        </a:spcBef>
        <a:spcAft>
          <a:spcPct val="0"/>
        </a:spcAft>
        <a:defRPr sz="4000">
          <a:solidFill>
            <a:schemeClr val="tx1"/>
          </a:solidFill>
          <a:latin typeface="黑体" panose="02010609060101010101" pitchFamily="49" charset="-122"/>
          <a:ea typeface="黑体" panose="02010609060101010101" pitchFamily="49" charset="-122"/>
        </a:defRPr>
      </a:lvl3pPr>
      <a:lvl4pPr algn="l" rtl="0" eaLnBrk="0" fontAlgn="base" hangingPunct="0">
        <a:lnSpc>
          <a:spcPct val="90000"/>
        </a:lnSpc>
        <a:spcBef>
          <a:spcPct val="0"/>
        </a:spcBef>
        <a:spcAft>
          <a:spcPct val="0"/>
        </a:spcAft>
        <a:defRPr sz="4000">
          <a:solidFill>
            <a:schemeClr val="tx1"/>
          </a:solidFill>
          <a:latin typeface="黑体" panose="02010609060101010101" pitchFamily="49" charset="-122"/>
          <a:ea typeface="黑体" panose="02010609060101010101" pitchFamily="49" charset="-122"/>
        </a:defRPr>
      </a:lvl4pPr>
      <a:lvl5pPr algn="l" rtl="0" eaLnBrk="0" fontAlgn="base" hangingPunct="0">
        <a:lnSpc>
          <a:spcPct val="90000"/>
        </a:lnSpc>
        <a:spcBef>
          <a:spcPct val="0"/>
        </a:spcBef>
        <a:spcAft>
          <a:spcPct val="0"/>
        </a:spcAft>
        <a:defRPr sz="4000">
          <a:solidFill>
            <a:schemeClr val="tx1"/>
          </a:solidFill>
          <a:latin typeface="黑体" panose="02010609060101010101" pitchFamily="49" charset="-122"/>
          <a:ea typeface="黑体" panose="02010609060101010101" pitchFamily="49" charset="-122"/>
        </a:defRPr>
      </a:lvl5pPr>
      <a:lvl6pPr marL="457200" algn="l" rtl="0" fontAlgn="base">
        <a:lnSpc>
          <a:spcPct val="90000"/>
        </a:lnSpc>
        <a:spcBef>
          <a:spcPct val="0"/>
        </a:spcBef>
        <a:spcAft>
          <a:spcPct val="0"/>
        </a:spcAft>
        <a:defRPr sz="4000">
          <a:solidFill>
            <a:schemeClr val="tx1"/>
          </a:solidFill>
          <a:latin typeface="黑体" panose="02010609060101010101" pitchFamily="49" charset="-122"/>
          <a:ea typeface="黑体" panose="02010609060101010101" pitchFamily="49" charset="-122"/>
        </a:defRPr>
      </a:lvl6pPr>
      <a:lvl7pPr marL="914400" algn="l" rtl="0" fontAlgn="base">
        <a:lnSpc>
          <a:spcPct val="90000"/>
        </a:lnSpc>
        <a:spcBef>
          <a:spcPct val="0"/>
        </a:spcBef>
        <a:spcAft>
          <a:spcPct val="0"/>
        </a:spcAft>
        <a:defRPr sz="4000">
          <a:solidFill>
            <a:schemeClr val="tx1"/>
          </a:solidFill>
          <a:latin typeface="黑体" panose="02010609060101010101" pitchFamily="49" charset="-122"/>
          <a:ea typeface="黑体" panose="02010609060101010101" pitchFamily="49" charset="-122"/>
        </a:defRPr>
      </a:lvl7pPr>
      <a:lvl8pPr marL="1371600" algn="l" rtl="0" fontAlgn="base">
        <a:lnSpc>
          <a:spcPct val="90000"/>
        </a:lnSpc>
        <a:spcBef>
          <a:spcPct val="0"/>
        </a:spcBef>
        <a:spcAft>
          <a:spcPct val="0"/>
        </a:spcAft>
        <a:defRPr sz="4000">
          <a:solidFill>
            <a:schemeClr val="tx1"/>
          </a:solidFill>
          <a:latin typeface="黑体" panose="02010609060101010101" pitchFamily="49" charset="-122"/>
          <a:ea typeface="黑体" panose="02010609060101010101" pitchFamily="49" charset="-122"/>
        </a:defRPr>
      </a:lvl8pPr>
      <a:lvl9pPr marL="1828800" algn="l" rtl="0" fontAlgn="base">
        <a:lnSpc>
          <a:spcPct val="90000"/>
        </a:lnSpc>
        <a:spcBef>
          <a:spcPct val="0"/>
        </a:spcBef>
        <a:spcAft>
          <a:spcPct val="0"/>
        </a:spcAft>
        <a:defRPr sz="4000">
          <a:solidFill>
            <a:schemeClr val="tx1"/>
          </a:solidFill>
          <a:latin typeface="黑体" panose="02010609060101010101" pitchFamily="49" charset="-122"/>
          <a:ea typeface="黑体" panose="02010609060101010101" pitchFamily="49"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400" kern="1200">
          <a:solidFill>
            <a:schemeClr val="tx1"/>
          </a:solidFill>
          <a:latin typeface="黑体" panose="02010609060101010101" pitchFamily="49" charset="-122"/>
          <a:ea typeface="黑体" panose="02010609060101010101" pitchFamily="49"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黑体" panose="02010609060101010101" pitchFamily="49" charset="-122"/>
          <a:ea typeface="黑体" panose="02010609060101010101" pitchFamily="49"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黑体" panose="02010609060101010101" pitchFamily="49" charset="-122"/>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462915" y="2007870"/>
            <a:ext cx="5426075" cy="2186940"/>
          </a:xfrm>
        </p:spPr>
        <p:txBody>
          <a:bodyPr/>
          <a:p>
            <a:r>
              <a:rPr lang="zh-CN" altLang="en-US"/>
              <a:t>期末大作业</a:t>
            </a:r>
            <a:endParaRPr lang="zh-CN" altLang="en-US"/>
          </a:p>
        </p:txBody>
      </p:sp>
      <p:sp>
        <p:nvSpPr>
          <p:cNvPr id="4" name="文本框 3"/>
          <p:cNvSpPr txBox="1"/>
          <p:nvPr/>
        </p:nvSpPr>
        <p:spPr>
          <a:xfrm>
            <a:off x="1661795" y="4471035"/>
            <a:ext cx="3027680" cy="368300"/>
          </a:xfrm>
          <a:prstGeom prst="rect">
            <a:avLst/>
          </a:prstGeom>
          <a:noFill/>
        </p:spPr>
        <p:txBody>
          <a:bodyPr wrap="square" rtlCol="0">
            <a:spAutoFit/>
          </a:bodyPr>
          <a:p>
            <a:r>
              <a:rPr lang="zh-CN" altLang="en-US"/>
              <a:t>小组成员：高文杰</a:t>
            </a:r>
            <a:r>
              <a:rPr lang="en-US" altLang="zh-CN"/>
              <a:t>  </a:t>
            </a:r>
            <a:r>
              <a:rPr lang="zh-CN" altLang="en-US">
                <a:ea typeface="宋体" panose="02010600030101010101" pitchFamily="2" charset="-122"/>
              </a:rPr>
              <a:t>汪胤松</a:t>
            </a:r>
            <a:endParaRPr lang="zh-CN" altLang="en-US">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CMakeLists.txt</a:t>
            </a:r>
            <a:endParaRPr lang="zh-CN" altLang="en-US"/>
          </a:p>
        </p:txBody>
      </p:sp>
      <p:pic>
        <p:nvPicPr>
          <p:cNvPr id="4" name="图片 3" descr="QQ截图20240620224730"/>
          <p:cNvPicPr>
            <a:picLocks noChangeAspect="1"/>
          </p:cNvPicPr>
          <p:nvPr/>
        </p:nvPicPr>
        <p:blipFill>
          <a:blip r:embed="rId1"/>
          <a:stretch>
            <a:fillRect/>
          </a:stretch>
        </p:blipFill>
        <p:spPr>
          <a:xfrm>
            <a:off x="2129790" y="2323465"/>
            <a:ext cx="7031355" cy="277304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使用</a:t>
            </a:r>
            <a:r>
              <a:rPr lang="en-US" altLang="zh-CN"/>
              <a:t>cmake</a:t>
            </a:r>
            <a:r>
              <a:rPr lang="zh-CN" altLang="en-US"/>
              <a:t>配置</a:t>
            </a:r>
            <a:endParaRPr lang="zh-CN" altLang="en-US"/>
          </a:p>
        </p:txBody>
      </p:sp>
      <p:pic>
        <p:nvPicPr>
          <p:cNvPr id="4" name="图片 3" descr="2"/>
          <p:cNvPicPr>
            <a:picLocks noChangeAspect="1"/>
          </p:cNvPicPr>
          <p:nvPr/>
        </p:nvPicPr>
        <p:blipFill>
          <a:blip r:embed="rId1"/>
          <a:stretch>
            <a:fillRect/>
          </a:stretch>
        </p:blipFill>
        <p:spPr>
          <a:xfrm>
            <a:off x="2966720" y="2404745"/>
            <a:ext cx="6257925" cy="20478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executeCommand - 执行命令：</a:t>
            </a:r>
            <a:endParaRPr lang="zh-CN" altLang="en-US"/>
          </a:p>
        </p:txBody>
      </p:sp>
      <p:sp>
        <p:nvSpPr>
          <p:cNvPr id="3" name="内容占位符 2"/>
          <p:cNvSpPr>
            <a:spLocks noGrp="1"/>
          </p:cNvSpPr>
          <p:nvPr>
            <p:ph idx="1"/>
          </p:nvPr>
        </p:nvSpPr>
        <p:spPr/>
        <p:txBody>
          <a:bodyPr/>
          <a:p>
            <a:endParaRPr lang="zh-CN" altLang="en-US"/>
          </a:p>
          <a:p>
            <a:endParaRPr lang="zh-CN" altLang="en-US"/>
          </a:p>
          <a:p>
            <a:r>
              <a:rPr lang="zh-CN" altLang="en-US"/>
              <a:t>    这个函数接收一个字符串向量（std::vector&lt;std::string&gt;），代表命令和它的参数。</a:t>
            </a:r>
            <a:endParaRPr lang="zh-CN" altLang="en-US"/>
          </a:p>
          <a:p>
            <a:r>
              <a:rPr lang="zh-CN" altLang="en-US"/>
              <a:t>    它将这些字符串转换为C风格的字符指针数组（char**），这是execvp函数所需的格式。</a:t>
            </a:r>
            <a:endParaRPr lang="zh-CN" altLang="en-US"/>
          </a:p>
          <a:p>
            <a:r>
              <a:rPr lang="zh-CN" altLang="en-US"/>
              <a:t>    使用fork创建一个新进程，然后在子进程中调用execvp来执行命令。</a:t>
            </a:r>
            <a:endParaRPr lang="zh-CN" altLang="en-US"/>
          </a:p>
          <a:p>
            <a:r>
              <a:rPr lang="zh-CN" altLang="en-US"/>
              <a:t>    父进程等待子进程结束，并获取其退出状态。</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executeScript - 执行脚本：</a:t>
            </a:r>
            <a:endParaRPr lang="zh-CN" altLang="en-US"/>
          </a:p>
        </p:txBody>
      </p:sp>
      <p:sp>
        <p:nvSpPr>
          <p:cNvPr id="3" name="内容占位符 2"/>
          <p:cNvSpPr>
            <a:spLocks noGrp="1"/>
          </p:cNvSpPr>
          <p:nvPr>
            <p:ph idx="1"/>
          </p:nvPr>
        </p:nvSpPr>
        <p:spPr/>
        <p:txBody>
          <a:bodyPr/>
          <a:p>
            <a:endParaRPr lang="zh-CN" altLang="en-US"/>
          </a:p>
          <a:p>
            <a:r>
              <a:rPr lang="zh-CN" altLang="en-US"/>
              <a:t>    接收一个脚本文件的路径作为参数。</a:t>
            </a:r>
            <a:endParaRPr lang="zh-CN" altLang="en-US"/>
          </a:p>
          <a:p>
            <a:r>
              <a:rPr lang="zh-CN" altLang="en-US"/>
              <a:t>    打开并读取脚本文件，逐行获取命令。</a:t>
            </a:r>
            <a:endParaRPr lang="zh-CN" altLang="en-US"/>
          </a:p>
          <a:p>
            <a:r>
              <a:rPr lang="zh-CN" altLang="en-US"/>
              <a:t>    对于脚本中的每一行，使用istringstream和istream_iterator来分割命令和参数，并将它们存储在字符串向量中。</a:t>
            </a:r>
            <a:endParaRPr lang="zh-CN" altLang="en-US"/>
          </a:p>
          <a:p>
            <a:r>
              <a:rPr lang="zh-CN" altLang="en-US"/>
              <a:t>    调用executeCommand来执行每条命令。</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handleRedirect - 处理I/O重定向</a:t>
            </a:r>
            <a:endParaRPr lang="zh-CN" altLang="en-US"/>
          </a:p>
        </p:txBody>
      </p:sp>
      <p:sp>
        <p:nvSpPr>
          <p:cNvPr id="3" name="内容占位符 2"/>
          <p:cNvSpPr>
            <a:spLocks noGrp="1"/>
          </p:cNvSpPr>
          <p:nvPr>
            <p:ph idx="1"/>
          </p:nvPr>
        </p:nvSpPr>
        <p:spPr/>
        <p:txBody>
          <a:bodyPr/>
          <a:p>
            <a:endParaRPr lang="zh-CN" altLang="en-US"/>
          </a:p>
          <a:p>
            <a:r>
              <a:rPr lang="zh-CN" altLang="en-US"/>
              <a:t>    接收命令字符串向量、重定向的目标文件名，以及一个表示是否追加的布尔值。</a:t>
            </a:r>
            <a:endParaRPr lang="zh-CN" altLang="en-US"/>
          </a:p>
          <a:p>
            <a:r>
              <a:rPr lang="zh-CN" altLang="en-US"/>
              <a:t>    使用open系统调用来打开或创建文件，并获取文件描述符。</a:t>
            </a:r>
            <a:endParaRPr lang="zh-CN" altLang="en-US"/>
          </a:p>
          <a:p>
            <a:r>
              <a:rPr lang="zh-CN" altLang="en-US"/>
              <a:t>    使用dup2将标准输出（STDOUT_FILENO）重定向到文件描述符。</a:t>
            </a:r>
            <a:endParaRPr lang="zh-CN" altLang="en-US"/>
          </a:p>
          <a:p>
            <a:r>
              <a:rPr lang="zh-CN" altLang="en-US"/>
              <a:t>    调用executeCommand来执行命令。</a:t>
            </a:r>
            <a:endParaRPr lang="zh-CN" altLang="en-US"/>
          </a:p>
          <a:p>
            <a:r>
              <a:rPr lang="zh-CN" altLang="en-US"/>
              <a:t>    这个函数可以处理&gt;（覆盖重定向）和&gt;&gt;（追加重定向）。</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handlePipe - 处理管道：</a:t>
            </a:r>
            <a:endParaRPr lang="zh-CN" altLang="en-US"/>
          </a:p>
        </p:txBody>
      </p:sp>
      <p:sp>
        <p:nvSpPr>
          <p:cNvPr id="3" name="内容占位符 2"/>
          <p:cNvSpPr>
            <a:spLocks noGrp="1"/>
          </p:cNvSpPr>
          <p:nvPr>
            <p:ph idx="1"/>
          </p:nvPr>
        </p:nvSpPr>
        <p:spPr/>
        <p:txBody>
          <a:bodyPr/>
          <a:p>
            <a:endParaRPr lang="zh-CN" altLang="en-US"/>
          </a:p>
          <a:p>
            <a:r>
              <a:rPr lang="zh-CN" altLang="en-US"/>
              <a:t>    接收两个命令的字符串向量，分别代表管道的第一个和第二个命令。</a:t>
            </a:r>
            <a:endParaRPr lang="zh-CN" altLang="en-US"/>
          </a:p>
          <a:p>
            <a:r>
              <a:rPr lang="zh-CN" altLang="en-US"/>
              <a:t>    使用pipe系统调用来创建一个管道。</a:t>
            </a:r>
            <a:endParaRPr lang="zh-CN" altLang="en-US"/>
          </a:p>
          <a:p>
            <a:r>
              <a:rPr lang="zh-CN" altLang="en-US"/>
              <a:t>    创建两个子进程：第一个子进程将命令1的输出写入管道，第二个子进程从管道读取并执行命令2。</a:t>
            </a:r>
            <a:endParaRPr lang="zh-CN" altLang="en-US"/>
          </a:p>
          <a:p>
            <a:r>
              <a:rPr lang="zh-CN" altLang="en-US"/>
              <a:t>    使用dup2将第一个子进程的标准输出和第二个子进程的标准输入重定向到管道。</a:t>
            </a:r>
            <a:endParaRPr lang="zh-CN" altLang="en-US"/>
          </a:p>
          <a:p>
            <a:r>
              <a:rPr lang="zh-CN" altLang="en-US"/>
              <a:t>    父进程等待两个子进程结束。</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main - 主函数：</a:t>
            </a:r>
            <a:endParaRPr lang="zh-CN" altLang="en-US"/>
          </a:p>
        </p:txBody>
      </p:sp>
      <p:sp>
        <p:nvSpPr>
          <p:cNvPr id="3" name="内容占位符 2"/>
          <p:cNvSpPr>
            <a:spLocks noGrp="1"/>
          </p:cNvSpPr>
          <p:nvPr>
            <p:ph idx="1"/>
          </p:nvPr>
        </p:nvSpPr>
        <p:spPr/>
        <p:txBody>
          <a:bodyPr/>
          <a:p>
            <a:endParaRPr lang="zh-CN" altLang="en-US"/>
          </a:p>
          <a:p>
            <a:r>
              <a:rPr lang="zh-CN" altLang="en-US"/>
              <a:t>    程序的入口点。</a:t>
            </a:r>
            <a:endParaRPr lang="zh-CN" altLang="en-US"/>
          </a:p>
          <a:p>
            <a:r>
              <a:rPr lang="zh-CN" altLang="en-US"/>
              <a:t>    进入一个循环，不断提示用户输入命令。</a:t>
            </a:r>
            <a:endParaRPr lang="zh-CN" altLang="en-US"/>
          </a:p>
          <a:p>
            <a:r>
              <a:rPr lang="zh-CN" altLang="en-US"/>
              <a:t>    使用getline从标准输入读取一行文本。</a:t>
            </a:r>
            <a:endParaRPr lang="zh-CN" altLang="en-US"/>
          </a:p>
          <a:p>
            <a:r>
              <a:rPr lang="zh-CN" altLang="en-US"/>
              <a:t>    根据输入的命令行，解析命令、参数、重定向和管道。</a:t>
            </a:r>
            <a:endParaRPr lang="zh-CN" altLang="en-US"/>
          </a:p>
          <a:p>
            <a:r>
              <a:rPr lang="zh-CN" altLang="en-US"/>
              <a:t>    根据解析结果调用相应的函数来执行命令、执行脚本、处理重定向或管道</a:t>
            </a:r>
            <a:endParaRPr lang="zh-CN" altLang="en-US"/>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ID" val="custom222_1*i*1"/>
  <p:tag name="KSO_WM_TEMPLATE_CATEGORY" val="custom"/>
  <p:tag name="KSO_WM_TEMPLATE_INDEX" val="222"/>
  <p:tag name="KSO_WM_UNIT_LAYERLEVEL" val="1"/>
  <p:tag name="KSO_WM_TAG_VERSION" val="1.0"/>
  <p:tag name="KSO_WM_BEAUTIFY_FLAG" val="#wm#"/>
  <p:tag name="KSO_WM_UNIT_TYPE" val="i"/>
  <p:tag name="KSO_WM_UNIT_INDEX" val="1"/>
</p:tagLst>
</file>

<file path=ppt/tags/tag10.xml><?xml version="1.0" encoding="utf-8"?>
<p:tagLst xmlns:p="http://schemas.openxmlformats.org/presentationml/2006/main">
  <p:tag name="KSO_WM_TAG_VERSION" val="1.0"/>
  <p:tag name="KSO_WM_BEAUTIFY_FLAG" val="#wm#"/>
  <p:tag name="KSO_WM_UNIT_ID" val="custom222_7*i*4"/>
  <p:tag name="KSO_WM_TEMPLATE_CATEGORY" val="custom"/>
  <p:tag name="KSO_WM_TEMPLATE_INDEX" val="222"/>
  <p:tag name="KSO_WM_UNIT_HIGHLIGHT" val="0"/>
  <p:tag name="KSO_WM_UNIT_COMPATIBLE" val="0"/>
  <p:tag name="KSO_WM_UNIT_LAYERLEVEL" val="1"/>
  <p:tag name="KSO_WM_DIAGRAM_GROUP_CODE" val="n1n2-1"/>
  <p:tag name="KSO_WM_UNIT_TYPE" val="i"/>
  <p:tag name="KSO_WM_UNIT_INDEX" val="4"/>
</p:tagLst>
</file>

<file path=ppt/tags/tag11.xml><?xml version="1.0" encoding="utf-8"?>
<p:tagLst xmlns:p="http://schemas.openxmlformats.org/presentationml/2006/main">
  <p:tag name="KSO_WM_TAG_VERSION" val="1.0"/>
  <p:tag name="KSO_WM_BEAUTIFY_FLAG" val="#wm#"/>
  <p:tag name="KSO_WM_UNIT_ID" val="custom222_11*i*7"/>
  <p:tag name="KSO_WM_TEMPLATE_CATEGORY" val="custom"/>
  <p:tag name="KSO_WM_TEMPLATE_INDEX" val="222"/>
  <p:tag name="KSO_WM_UNIT_HIGHLIGHT" val="0"/>
  <p:tag name="KSO_WM_UNIT_COMPATIBLE" val="0"/>
  <p:tag name="KSO_WM_UNIT_LAYERLEVEL" val="1"/>
  <p:tag name="KSO_WM_DIAGRAM_GROUP_CODE" val="m1-3"/>
  <p:tag name="KSO_WM_UNIT_TYPE" val="i"/>
  <p:tag name="KSO_WM_UNIT_INDEX" val="7"/>
</p:tagLst>
</file>

<file path=ppt/tags/tag12.xml><?xml version="1.0" encoding="utf-8"?>
<p:tagLst xmlns:p="http://schemas.openxmlformats.org/presentationml/2006/main">
  <p:tag name="KSO_WM_TAG_VERSION" val="1.0"/>
  <p:tag name="KSO_WM_BEAUTIFY_FLAG" val="#wm#"/>
  <p:tag name="KSO_WM_UNIT_ID" val="custom222_7*i*4"/>
  <p:tag name="KSO_WM_TEMPLATE_CATEGORY" val="custom"/>
  <p:tag name="KSO_WM_TEMPLATE_INDEX" val="222"/>
  <p:tag name="KSO_WM_UNIT_HIGHLIGHT" val="0"/>
  <p:tag name="KSO_WM_UNIT_COMPATIBLE" val="0"/>
  <p:tag name="KSO_WM_UNIT_LAYERLEVEL" val="1"/>
  <p:tag name="KSO_WM_DIAGRAM_GROUP_CODE" val="n1n2-1"/>
  <p:tag name="KSO_WM_UNIT_TYPE" val="i"/>
  <p:tag name="KSO_WM_UNIT_INDEX" val="4"/>
</p:tagLst>
</file>

<file path=ppt/tags/tag13.xml><?xml version="1.0" encoding="utf-8"?>
<p:tagLst xmlns:p="http://schemas.openxmlformats.org/presentationml/2006/main">
  <p:tag name="KSO_WM_TAG_VERSION" val="1.0"/>
  <p:tag name="KSO_WM_BEAUTIFY_FLAG" val="#wm#"/>
  <p:tag name="KSO_WM_UNIT_ID" val="custom222_7*i*4"/>
  <p:tag name="KSO_WM_TEMPLATE_CATEGORY" val="custom"/>
  <p:tag name="KSO_WM_TEMPLATE_INDEX" val="222"/>
  <p:tag name="KSO_WM_UNIT_HIGHLIGHT" val="0"/>
  <p:tag name="KSO_WM_UNIT_COMPATIBLE" val="0"/>
  <p:tag name="KSO_WM_UNIT_LAYERLEVEL" val="1"/>
  <p:tag name="KSO_WM_DIAGRAM_GROUP_CODE" val="n1n2-1"/>
  <p:tag name="KSO_WM_UNIT_TYPE" val="i"/>
  <p:tag name="KSO_WM_UNIT_INDEX" val="4"/>
</p:tagLst>
</file>

<file path=ppt/tags/tag14.xml><?xml version="1.0" encoding="utf-8"?>
<p:tagLst xmlns:p="http://schemas.openxmlformats.org/presentationml/2006/main">
  <p:tag name="KSO_WM_TAG_VERSION" val="1.0"/>
  <p:tag name="KSO_WM_BEAUTIFY_FLAG" val="#wm#"/>
  <p:tag name="KSO_WM_UNIT_ID" val="custom222_11*i*7"/>
  <p:tag name="KSO_WM_TEMPLATE_CATEGORY" val="custom"/>
  <p:tag name="KSO_WM_TEMPLATE_INDEX" val="222"/>
  <p:tag name="KSO_WM_UNIT_HIGHLIGHT" val="0"/>
  <p:tag name="KSO_WM_UNIT_COMPATIBLE" val="0"/>
  <p:tag name="KSO_WM_UNIT_LAYERLEVEL" val="1"/>
  <p:tag name="KSO_WM_DIAGRAM_GROUP_CODE" val="m1-3"/>
  <p:tag name="KSO_WM_UNIT_TYPE" val="i"/>
  <p:tag name="KSO_WM_UNIT_INDEX" val="7"/>
</p:tagLst>
</file>

<file path=ppt/tags/tag15.xml><?xml version="1.0" encoding="utf-8"?>
<p:tagLst xmlns:p="http://schemas.openxmlformats.org/presentationml/2006/main">
  <p:tag name="KSO_WM_TAG_VERSION" val="1.0"/>
  <p:tag name="KSO_WM_BEAUTIFY_FLAG" val="#wm#"/>
  <p:tag name="KSO_WM_UNIT_ID" val="custom222_7*i*4"/>
  <p:tag name="KSO_WM_TEMPLATE_CATEGORY" val="custom"/>
  <p:tag name="KSO_WM_TEMPLATE_INDEX" val="222"/>
  <p:tag name="KSO_WM_UNIT_HIGHLIGHT" val="0"/>
  <p:tag name="KSO_WM_UNIT_COMPATIBLE" val="0"/>
  <p:tag name="KSO_WM_UNIT_LAYERLEVEL" val="1"/>
  <p:tag name="KSO_WM_DIAGRAM_GROUP_CODE" val="n1n2-1"/>
  <p:tag name="KSO_WM_UNIT_TYPE" val="i"/>
  <p:tag name="KSO_WM_UNIT_INDEX" val="4"/>
</p:tagLst>
</file>

<file path=ppt/tags/tag16.xml><?xml version="1.0" encoding="utf-8"?>
<p:tagLst xmlns:p="http://schemas.openxmlformats.org/presentationml/2006/main">
  <p:tag name="KSO_WM_TAG_VERSION" val="1.0"/>
  <p:tag name="KSO_WM_BEAUTIFY_FLAG" val="#wm#"/>
  <p:tag name="KSO_WM_UNIT_ID" val="custom222_11*i*7"/>
  <p:tag name="KSO_WM_TEMPLATE_CATEGORY" val="custom"/>
  <p:tag name="KSO_WM_TEMPLATE_INDEX" val="222"/>
  <p:tag name="KSO_WM_UNIT_HIGHLIGHT" val="0"/>
  <p:tag name="KSO_WM_UNIT_COMPATIBLE" val="0"/>
  <p:tag name="KSO_WM_UNIT_LAYERLEVEL" val="1"/>
  <p:tag name="KSO_WM_DIAGRAM_GROUP_CODE" val="m1-3"/>
  <p:tag name="KSO_WM_UNIT_TYPE" val="i"/>
  <p:tag name="KSO_WM_UNIT_INDEX" val="7"/>
</p:tagLst>
</file>

<file path=ppt/tags/tag17.xml><?xml version="1.0" encoding="utf-8"?>
<p:tagLst xmlns:p="http://schemas.openxmlformats.org/presentationml/2006/main">
  <p:tag name="KSO_WM_TAG_VERSION" val="1.0"/>
  <p:tag name="KSO_WM_BEAUTIFY_FLAG" val="#wm#"/>
  <p:tag name="KSO_WM_UNIT_ID" val="custom222_7*i*4"/>
  <p:tag name="KSO_WM_TEMPLATE_CATEGORY" val="custom"/>
  <p:tag name="KSO_WM_TEMPLATE_INDEX" val="222"/>
  <p:tag name="KSO_WM_UNIT_HIGHLIGHT" val="0"/>
  <p:tag name="KSO_WM_UNIT_COMPATIBLE" val="0"/>
  <p:tag name="KSO_WM_UNIT_LAYERLEVEL" val="1"/>
  <p:tag name="KSO_WM_DIAGRAM_GROUP_CODE" val="n1n2-1"/>
  <p:tag name="KSO_WM_UNIT_TYPE" val="i"/>
  <p:tag name="KSO_WM_UNIT_INDEX" val="4"/>
</p:tagLst>
</file>

<file path=ppt/tags/tag18.xml><?xml version="1.0" encoding="utf-8"?>
<p:tagLst xmlns:p="http://schemas.openxmlformats.org/presentationml/2006/main">
  <p:tag name="KSO_WM_TAG_VERSION" val="1.0"/>
  <p:tag name="KSO_WM_BEAUTIFY_FLAG" val="#wm#"/>
  <p:tag name="KSO_WM_UNIT_ID" val="custom222_7*i*4"/>
  <p:tag name="KSO_WM_TEMPLATE_CATEGORY" val="custom"/>
  <p:tag name="KSO_WM_TEMPLATE_INDEX" val="222"/>
  <p:tag name="KSO_WM_UNIT_HIGHLIGHT" val="0"/>
  <p:tag name="KSO_WM_UNIT_COMPATIBLE" val="0"/>
  <p:tag name="KSO_WM_UNIT_LAYERLEVEL" val="1"/>
  <p:tag name="KSO_WM_DIAGRAM_GROUP_CODE" val="n1n2-1"/>
  <p:tag name="KSO_WM_UNIT_TYPE" val="i"/>
  <p:tag name="KSO_WM_UNIT_INDEX" val="4"/>
</p:tagLst>
</file>

<file path=ppt/tags/tag19.xml><?xml version="1.0" encoding="utf-8"?>
<p:tagLst xmlns:p="http://schemas.openxmlformats.org/presentationml/2006/main">
  <p:tag name="KSO_WM_TAG_VERSION" val="1.0"/>
  <p:tag name="KSO_WM_TEMPLATE_CATEGORY" val="custom"/>
  <p:tag name="KSO_WM_TEMPLATE_INDEX" val="222"/>
</p:tagLst>
</file>

<file path=ppt/tags/tag2.xml><?xml version="1.0" encoding="utf-8"?>
<p:tagLst xmlns:p="http://schemas.openxmlformats.org/presentationml/2006/main">
  <p:tag name="KSO_WM_UNIT_HIGHLIGHT" val="0"/>
  <p:tag name="KSO_WM_UNIT_COMPATIBLE" val="0"/>
  <p:tag name="KSO_WM_UNIT_ID" val="custom222_1*i*3"/>
  <p:tag name="KSO_WM_TEMPLATE_CATEGORY" val="custom"/>
  <p:tag name="KSO_WM_TEMPLATE_INDEX" val="222"/>
  <p:tag name="KSO_WM_UNIT_LAYERLEVEL" val="1"/>
  <p:tag name="KSO_WM_TAG_VERSION" val="1.0"/>
  <p:tag name="KSO_WM_BEAUTIFY_FLAG" val="#wm#"/>
  <p:tag name="KSO_WM_UNIT_TYPE" val="i"/>
  <p:tag name="KSO_WM_UNIT_INDEX" val="3"/>
</p:tagLst>
</file>

<file path=ppt/tags/tag20.xml><?xml version="1.0" encoding="utf-8"?>
<p:tagLst xmlns:p="http://schemas.openxmlformats.org/presentationml/2006/main">
  <p:tag name="KSO_WM_TAG_VERSION" val="1.0"/>
  <p:tag name="KSO_WM_TEMPLATE_CATEGORY" val="custom"/>
  <p:tag name="KSO_WM_TEMPLATE_INDEX" val="222"/>
</p:tagLst>
</file>

<file path=ppt/tags/tag21.xml><?xml version="1.0" encoding="utf-8"?>
<p:tagLst xmlns:p="http://schemas.openxmlformats.org/presentationml/2006/main">
  <p:tag name="KSO_WM_TAG_VERSION" val="1.0"/>
  <p:tag name="KSO_WM_BEAUTIFY_FLAG" val="#wm#"/>
  <p:tag name="KSO_WM_COMBINE_RELATE_SLIDE_ID" val="background20185109_1"/>
  <p:tag name="KSO_WM_TEMPLATE_CATEGORY" val="custom"/>
  <p:tag name="KSO_WM_TEMPLATE_INDEX" val="222"/>
  <p:tag name="KSO_WM_TEMPLATE_SUBCATEGORY" val="combine"/>
  <p:tag name="KSO_WM_TEMPLATE_THUMBS_INDEX" val="1、2、3、4、6、8、9、10、"/>
</p:tagLst>
</file>

<file path=ppt/tags/tag22.xml><?xml version="1.0" encoding="utf-8"?>
<p:tagLst xmlns:p="http://schemas.openxmlformats.org/presentationml/2006/main">
  <p:tag name="KSO_WM_UNIT_HIGHLIGHT" val="0"/>
  <p:tag name="KSO_WM_UNIT_COMPATIBLE" val="0"/>
  <p:tag name="KSO_WM_UNIT_ID" val="custom222_1*i*3"/>
  <p:tag name="KSO_WM_TEMPLATE_CATEGORY" val="custom"/>
  <p:tag name="KSO_WM_TEMPLATE_INDEX" val="222"/>
  <p:tag name="KSO_WM_UNIT_LAYERLEVEL" val="1"/>
  <p:tag name="KSO_WM_TAG_VERSION" val="1.0"/>
  <p:tag name="KSO_WM_BEAUTIFY_FLAG" val="#wm#"/>
  <p:tag name="KSO_WM_UNIT_TYPE" val="i"/>
  <p:tag name="KSO_WM_UNIT_INDEX" val="3"/>
</p:tagLst>
</file>

<file path=ppt/tags/tag23.xml><?xml version="1.0" encoding="utf-8"?>
<p:tagLst xmlns:p="http://schemas.openxmlformats.org/presentationml/2006/main">
  <p:tag name="KSO_WM_UNIT_HIGHLIGHT" val="0"/>
  <p:tag name="KSO_WM_UNIT_COMPATIBLE" val="0"/>
  <p:tag name="KSO_WM_UNIT_ID" val="custom222_1*i*4"/>
  <p:tag name="KSO_WM_TEMPLATE_CATEGORY" val="custom"/>
  <p:tag name="KSO_WM_TEMPLATE_INDEX" val="222"/>
  <p:tag name="KSO_WM_UNIT_LAYERLEVEL" val="1"/>
  <p:tag name="KSO_WM_TAG_VERSION" val="1.0"/>
  <p:tag name="KSO_WM_BEAUTIFY_FLAG" val="#wm#"/>
  <p:tag name="KSO_WM_UNIT_TYPE" val="i"/>
  <p:tag name="KSO_WM_UNIT_INDEX" val="4"/>
</p:tagLst>
</file>

<file path=ppt/tags/tag3.xml><?xml version="1.0" encoding="utf-8"?>
<p:tagLst xmlns:p="http://schemas.openxmlformats.org/presentationml/2006/main">
  <p:tag name="KSO_WM_UNIT_HIGHLIGHT" val="0"/>
  <p:tag name="KSO_WM_UNIT_COMPATIBLE" val="0"/>
  <p:tag name="KSO_WM_UNIT_ID" val="custom222_1*i*4"/>
  <p:tag name="KSO_WM_TEMPLATE_CATEGORY" val="custom"/>
  <p:tag name="KSO_WM_TEMPLATE_INDEX" val="222"/>
  <p:tag name="KSO_WM_UNIT_LAYERLEVEL" val="1"/>
  <p:tag name="KSO_WM_TAG_VERSION" val="1.0"/>
  <p:tag name="KSO_WM_BEAUTIFY_FLAG" val="#wm#"/>
  <p:tag name="KSO_WM_UNIT_TYPE" val="i"/>
  <p:tag name="KSO_WM_UNIT_INDEX" val="4"/>
</p:tagLst>
</file>

<file path=ppt/tags/tag4.xml><?xml version="1.0" encoding="utf-8"?>
<p:tagLst xmlns:p="http://schemas.openxmlformats.org/presentationml/2006/main">
  <p:tag name="KSO_WM_TAG_VERSION" val="1.0"/>
  <p:tag name="KSO_WM_BEAUTIFY_FLAG" val="#wm#"/>
  <p:tag name="KSO_WM_UNIT_ID" val="custom222_11*i*7"/>
  <p:tag name="KSO_WM_TEMPLATE_CATEGORY" val="custom"/>
  <p:tag name="KSO_WM_TEMPLATE_INDEX" val="222"/>
  <p:tag name="KSO_WM_UNIT_HIGHLIGHT" val="0"/>
  <p:tag name="KSO_WM_UNIT_COMPATIBLE" val="0"/>
  <p:tag name="KSO_WM_UNIT_LAYERLEVEL" val="1"/>
  <p:tag name="KSO_WM_DIAGRAM_GROUP_CODE" val="m1-3"/>
  <p:tag name="KSO_WM_UNIT_TYPE" val="i"/>
  <p:tag name="KSO_WM_UNIT_INDEX" val="7"/>
</p:tagLst>
</file>

<file path=ppt/tags/tag5.xml><?xml version="1.0" encoding="utf-8"?>
<p:tagLst xmlns:p="http://schemas.openxmlformats.org/presentationml/2006/main">
  <p:tag name="KSO_WM_TAG_VERSION" val="1.0"/>
  <p:tag name="KSO_WM_BEAUTIFY_FLAG" val="#wm#"/>
  <p:tag name="KSO_WM_UNIT_ID" val="custom222_7*i*4"/>
  <p:tag name="KSO_WM_TEMPLATE_CATEGORY" val="custom"/>
  <p:tag name="KSO_WM_TEMPLATE_INDEX" val="222"/>
  <p:tag name="KSO_WM_UNIT_HIGHLIGHT" val="0"/>
  <p:tag name="KSO_WM_UNIT_COMPATIBLE" val="0"/>
  <p:tag name="KSO_WM_UNIT_LAYERLEVEL" val="1"/>
  <p:tag name="KSO_WM_DIAGRAM_GROUP_CODE" val="n1n2-1"/>
  <p:tag name="KSO_WM_UNIT_TYPE" val="i"/>
  <p:tag name="KSO_WM_UNIT_INDEX" val="4"/>
</p:tagLst>
</file>

<file path=ppt/tags/tag6.xml><?xml version="1.0" encoding="utf-8"?>
<p:tagLst xmlns:p="http://schemas.openxmlformats.org/presentationml/2006/main">
  <p:tag name="KSO_WM_UNIT_HIGHLIGHT" val="0"/>
  <p:tag name="KSO_WM_UNIT_COMPATIBLE" val="0"/>
  <p:tag name="KSO_WM_UNIT_ID" val="custom222_1*i*1"/>
  <p:tag name="KSO_WM_TEMPLATE_CATEGORY" val="custom"/>
  <p:tag name="KSO_WM_TEMPLATE_INDEX" val="222"/>
  <p:tag name="KSO_WM_UNIT_LAYERLEVEL" val="1"/>
  <p:tag name="KSO_WM_TAG_VERSION" val="1.0"/>
  <p:tag name="KSO_WM_BEAUTIFY_FLAG" val="#wm#"/>
  <p:tag name="KSO_WM_UNIT_TYPE" val="i"/>
  <p:tag name="KSO_WM_UNIT_INDEX" val="1"/>
</p:tagLst>
</file>

<file path=ppt/tags/tag7.xml><?xml version="1.0" encoding="utf-8"?>
<p:tagLst xmlns:p="http://schemas.openxmlformats.org/presentationml/2006/main">
  <p:tag name="KSO_WM_TAG_VERSION" val="1.0"/>
  <p:tag name="KSO_WM_BEAUTIFY_FLAG" val="#wm#"/>
  <p:tag name="KSO_WM_UNIT_ID" val="custom222_7*i*4"/>
  <p:tag name="KSO_WM_TEMPLATE_CATEGORY" val="custom"/>
  <p:tag name="KSO_WM_TEMPLATE_INDEX" val="222"/>
  <p:tag name="KSO_WM_UNIT_HIGHLIGHT" val="0"/>
  <p:tag name="KSO_WM_UNIT_COMPATIBLE" val="0"/>
  <p:tag name="KSO_WM_UNIT_LAYERLEVEL" val="1"/>
  <p:tag name="KSO_WM_DIAGRAM_GROUP_CODE" val="n1n2-1"/>
  <p:tag name="KSO_WM_UNIT_TYPE" val="i"/>
  <p:tag name="KSO_WM_UNIT_INDEX" val="4"/>
</p:tagLst>
</file>

<file path=ppt/tags/tag8.xml><?xml version="1.0" encoding="utf-8"?>
<p:tagLst xmlns:p="http://schemas.openxmlformats.org/presentationml/2006/main">
  <p:tag name="KSO_WM_TAG_VERSION" val="1.0"/>
  <p:tag name="KSO_WM_BEAUTIFY_FLAG" val="#wm#"/>
  <p:tag name="KSO_WM_UNIT_ID" val="custom222_11*i*7"/>
  <p:tag name="KSO_WM_TEMPLATE_CATEGORY" val="custom"/>
  <p:tag name="KSO_WM_TEMPLATE_INDEX" val="222"/>
  <p:tag name="KSO_WM_UNIT_HIGHLIGHT" val="0"/>
  <p:tag name="KSO_WM_UNIT_COMPATIBLE" val="0"/>
  <p:tag name="KSO_WM_UNIT_LAYERLEVEL" val="1"/>
  <p:tag name="KSO_WM_DIAGRAM_GROUP_CODE" val="m1-3"/>
  <p:tag name="KSO_WM_UNIT_TYPE" val="i"/>
  <p:tag name="KSO_WM_UNIT_INDEX" val="7"/>
</p:tagLst>
</file>

<file path=ppt/tags/tag9.xml><?xml version="1.0" encoding="utf-8"?>
<p:tagLst xmlns:p="http://schemas.openxmlformats.org/presentationml/2006/main">
  <p:tag name="KSO_WM_TAG_VERSION" val="1.0"/>
  <p:tag name="KSO_WM_BEAUTIFY_FLAG" val="#wm#"/>
  <p:tag name="KSO_WM_UNIT_ID" val="custom222_11*i*7"/>
  <p:tag name="KSO_WM_TEMPLATE_CATEGORY" val="custom"/>
  <p:tag name="KSO_WM_TEMPLATE_INDEX" val="222"/>
  <p:tag name="KSO_WM_UNIT_HIGHLIGHT" val="0"/>
  <p:tag name="KSO_WM_UNIT_COMPATIBLE" val="0"/>
  <p:tag name="KSO_WM_UNIT_LAYERLEVEL" val="1"/>
  <p:tag name="KSO_WM_DIAGRAM_GROUP_CODE" val="m1-3"/>
  <p:tag name="KSO_WM_UNIT_TYPE" val="i"/>
  <p:tag name="KSO_WM_UNIT_INDEX" val="7"/>
</p:tagLst>
</file>

<file path=ppt/theme/theme1.xml><?xml version="1.0" encoding="utf-8"?>
<a:theme xmlns:a="http://schemas.openxmlformats.org/drawingml/2006/main" name="company intro">
  <a:themeElements>
    <a:clrScheme name="自定义 17">
      <a:dk1>
        <a:srgbClr val="000000"/>
      </a:dk1>
      <a:lt1>
        <a:srgbClr val="FFFFFF"/>
      </a:lt1>
      <a:dk2>
        <a:srgbClr val="44546A"/>
      </a:dk2>
      <a:lt2>
        <a:srgbClr val="E7E6E6"/>
      </a:lt2>
      <a:accent1>
        <a:srgbClr val="595959"/>
      </a:accent1>
      <a:accent2>
        <a:srgbClr val="8496B0"/>
      </a:accent2>
      <a:accent3>
        <a:srgbClr val="5A6E8C"/>
      </a:accent3>
      <a:accent4>
        <a:srgbClr val="E4E4E4"/>
      </a:accent4>
      <a:accent5>
        <a:srgbClr val="034A90"/>
      </a:accent5>
      <a:accent6>
        <a:srgbClr val="595959"/>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899</Words>
  <Application>WPS 演示</Application>
  <PresentationFormat>宽屏</PresentationFormat>
  <Paragraphs>47</Paragraphs>
  <Slides>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Arial</vt:lpstr>
      <vt:lpstr>宋体</vt:lpstr>
      <vt:lpstr>Wingdings</vt:lpstr>
      <vt:lpstr>黑体</vt:lpstr>
      <vt:lpstr>方正黑体_GBK</vt:lpstr>
      <vt:lpstr>微软雅黑</vt:lpstr>
      <vt:lpstr>微软雅黑</vt:lpstr>
      <vt:lpstr>Arial Unicode MS</vt:lpstr>
      <vt:lpstr>company intro</vt:lpstr>
      <vt:lpstr>期末大作业</vt:lpstr>
      <vt:lpstr>CMakeLists.txt</vt:lpstr>
      <vt:lpstr>使用cmake配置</vt:lpstr>
      <vt:lpstr>executeCommand - 执行命令：</vt:lpstr>
      <vt:lpstr>executeScript - 执行脚本：</vt:lpstr>
      <vt:lpstr>handleRedirect - 处理I/O重定向</vt:lpstr>
      <vt:lpstr>handlePipe - 处理管道：</vt:lpstr>
      <vt:lpstr>main - 主函数：</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root</dc:creator>
  <cp:lastModifiedBy>root</cp:lastModifiedBy>
  <cp:revision>4</cp:revision>
  <dcterms:created xsi:type="dcterms:W3CDTF">2024-06-25T11:27:04Z</dcterms:created>
  <dcterms:modified xsi:type="dcterms:W3CDTF">2024-06-25T11:27:04Z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2052-11.1.0.11664</vt:lpwstr>
  </property>
  <property fmtid="{D5CDD505-2E9C-101B-9397-08002B2CF9AE}" pid="3" name="ICV">
    <vt:lpwstr/>
  </property>
</Properties>
</file>