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nl-NL" sz="1800" spc="-1" strike="noStrike">
                <a:solidFill>
                  <a:srgbClr val="000000"/>
                </a:solidFill>
                <a:latin typeface="Verdana"/>
              </a:rPr>
              <a:t>Click to move the slide</a:t>
            </a:r>
            <a:endParaRPr b="0" lang="nl-NL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F608872-A423-4A25-AA64-661BF838AC5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E7C63D1-DF19-4062-8CD9-4742E28DDADE}" type="slidenum">
              <a:rPr b="0" lang="nl-NL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Verdana"/>
              </a:rPr>
              <a:t>Klik om de stijl te bewerken</a:t>
            </a:r>
            <a:endParaRPr b="0" lang="nl-NL" sz="4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1E25DB9-5BFB-4631-BDE1-DE4B9F1E77BE}" type="slidenum">
              <a:rPr b="0" lang="nl-NL" sz="1200" spc="-1" strike="noStrike">
                <a:solidFill>
                  <a:srgbClr val="8b8b8b"/>
                </a:solidFill>
                <a:latin typeface="Verdan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hyperlink" Target="https://towardsdatascience.com/introducing-the-ai-project-canvas-e88e29eb7024" TargetMode="External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Afbeelding 29" descr=""/>
          <p:cNvPicPr/>
          <p:nvPr/>
        </p:nvPicPr>
        <p:blipFill>
          <a:blip r:embed="rId1"/>
          <a:stretch/>
        </p:blipFill>
        <p:spPr>
          <a:xfrm>
            <a:off x="33840" y="368280"/>
            <a:ext cx="9074520" cy="469260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8172000" y="94680"/>
            <a:ext cx="1944000" cy="2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100" spc="-1" strike="noStrike" u="sng">
                <a:solidFill>
                  <a:srgbClr val="0000ff"/>
                </a:solidFill>
                <a:uFillTx/>
                <a:latin typeface="Verdana"/>
                <a:hlinkClick r:id="rId2"/>
              </a:rPr>
              <a:t>More info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38520" y="101520"/>
            <a:ext cx="13561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nl-NL" sz="1100" spc="-1" strike="noStrike">
                <a:solidFill>
                  <a:srgbClr val="000000"/>
                </a:solidFill>
                <a:latin typeface="Verdana"/>
              </a:rPr>
              <a:t>Project Canvas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1979640" y="199584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"/>
          <p:cNvSpPr/>
          <p:nvPr/>
        </p:nvSpPr>
        <p:spPr>
          <a:xfrm>
            <a:off x="91440" y="413280"/>
            <a:ext cx="1761480" cy="10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nl-NL" sz="900" spc="-1" strike="noStrike">
                <a:solidFill>
                  <a:srgbClr val="000000"/>
                </a:solidFill>
                <a:latin typeface="Verdana"/>
              </a:rPr>
              <a:t>Data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</a:rPr>
              <a:t>Which data do you need?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</a:rPr>
              <a:t>Data about the volunteering of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</a:rPr>
              <a:t>thousands of volunteers.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</a:rPr>
              <a:t>Preferably in an SQL database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</a:rPr>
              <a:t>or JSON format.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9" name="CustomShape 5"/>
          <p:cNvSpPr/>
          <p:nvPr/>
        </p:nvSpPr>
        <p:spPr>
          <a:xfrm>
            <a:off x="1907640" y="411480"/>
            <a:ext cx="1656000" cy="14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nl-NL" sz="900" spc="-1" strike="noStrike">
                <a:solidFill>
                  <a:srgbClr val="000000"/>
                </a:solidFill>
                <a:latin typeface="Verdana"/>
              </a:rPr>
              <a:t>Skills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</a:rPr>
              <a:t>Which skills do you need for development?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</a:rPr>
              <a:t>SQL, Angular, Typescript, HTML and .Net Core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</a:rPr>
              <a:t>Or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</a:rPr>
              <a:t>R, Shiny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</p:txBody>
      </p:sp>
      <p:sp>
        <p:nvSpPr>
          <p:cNvPr id="50" name="CustomShape 6"/>
          <p:cNvSpPr/>
          <p:nvPr/>
        </p:nvSpPr>
        <p:spPr>
          <a:xfrm>
            <a:off x="3708000" y="418680"/>
            <a:ext cx="1656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nl-NL" sz="900" spc="-1" strike="noStrike">
                <a:solidFill>
                  <a:srgbClr val="000000"/>
                </a:solidFill>
                <a:latin typeface="Verdana"/>
              </a:rPr>
              <a:t>Value Proposition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</a:rPr>
              <a:t>What is the value added by your project?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</a:rPr>
              <a:t>To allow for effective decision making regarding funding and organisation of different volunteering projects within the Philips Foundation.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1" name="CustomShape 7"/>
          <p:cNvSpPr/>
          <p:nvPr/>
        </p:nvSpPr>
        <p:spPr>
          <a:xfrm>
            <a:off x="5508000" y="411480"/>
            <a:ext cx="1656000" cy="168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nl-NL" sz="900" spc="-1" strike="noStrike">
                <a:solidFill>
                  <a:srgbClr val="000000"/>
                </a:solidFill>
                <a:latin typeface="Verdana"/>
              </a:rPr>
              <a:t>Integration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</a:rPr>
              <a:t>How will the project be integrated?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</a:rPr>
              <a:t>By using a simple webserver that allows for HTML hosting. As we are using a web dashboard, only HTML hosting and a connection to the data is needed.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</p:txBody>
      </p:sp>
      <p:sp>
        <p:nvSpPr>
          <p:cNvPr id="52" name="CustomShape 8"/>
          <p:cNvSpPr/>
          <p:nvPr/>
        </p:nvSpPr>
        <p:spPr>
          <a:xfrm>
            <a:off x="7308360" y="483480"/>
            <a:ext cx="1512000" cy="8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nl-NL" sz="900" spc="-1" strike="noStrike">
                <a:solidFill>
                  <a:srgbClr val="000000"/>
                </a:solidFill>
                <a:latin typeface="Verdana"/>
              </a:rPr>
              <a:t>Customers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</a:rPr>
              <a:t>Who are the end customers?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</a:rPr>
              <a:t>The Philips Foundation and Royal Philips.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" name="CustomShape 9"/>
          <p:cNvSpPr/>
          <p:nvPr/>
        </p:nvSpPr>
        <p:spPr>
          <a:xfrm>
            <a:off x="5508000" y="1995840"/>
            <a:ext cx="1656000" cy="8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nl-NL" sz="900" spc="-1" strike="noStrike">
                <a:solidFill>
                  <a:srgbClr val="000000"/>
                </a:solidFill>
                <a:latin typeface="Verdana"/>
              </a:rPr>
              <a:t>Stakeholders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</a:rPr>
              <a:t>Who are the key stakeholders?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</a:rPr>
              <a:t>The Philips Foundation and Royal Philips.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4" name="CustomShape 10"/>
          <p:cNvSpPr/>
          <p:nvPr/>
        </p:nvSpPr>
        <p:spPr>
          <a:xfrm>
            <a:off x="4644000" y="3657960"/>
            <a:ext cx="2880000" cy="7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nl-NL" sz="900" spc="-1" strike="noStrike">
                <a:solidFill>
                  <a:srgbClr val="000000"/>
                </a:solidFill>
                <a:latin typeface="Verdana"/>
              </a:rPr>
              <a:t>Revenue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</a:rPr>
              <a:t>How will the project (results) generate revenue?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</a:rPr>
              <a:t>We secretly inject code to use the Philips servers to mine doge coin.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" name="CustomShape 11"/>
          <p:cNvSpPr/>
          <p:nvPr/>
        </p:nvSpPr>
        <p:spPr>
          <a:xfrm>
            <a:off x="107640" y="3657960"/>
            <a:ext cx="2395440" cy="8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nl-NL" sz="900" spc="-1" strike="noStrike">
                <a:solidFill>
                  <a:srgbClr val="000000"/>
                </a:solidFill>
                <a:latin typeface="Verdana"/>
              </a:rPr>
              <a:t>Cost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</a:rPr>
              <a:t>What costs the project incur?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</a:rPr>
              <a:t>Programming costs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</a:rPr>
              <a:t>Deployment costs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</a:rPr>
              <a:t>Maintaining costs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" name="CustomShape 12"/>
          <p:cNvSpPr/>
          <p:nvPr/>
        </p:nvSpPr>
        <p:spPr>
          <a:xfrm>
            <a:off x="1907640" y="2034720"/>
            <a:ext cx="157140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nl-NL" sz="900" spc="-1" strike="noStrike">
                <a:solidFill>
                  <a:srgbClr val="000000"/>
                </a:solidFill>
                <a:latin typeface="Verdana"/>
              </a:rPr>
              <a:t>Output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</a:rPr>
              <a:t>Which key metric are 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</a:rPr>
              <a:t>you optimizing for?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</a:rPr>
              <a:t>Easy interpretability and tracing of the volunteering of the thousands of volunteers within the Philips foundation using a web dashboard.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7" name="CustomShape 13"/>
          <p:cNvSpPr/>
          <p:nvPr/>
        </p:nvSpPr>
        <p:spPr>
          <a:xfrm flipV="1">
            <a:off x="107640" y="1949760"/>
            <a:ext cx="1691640" cy="45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14"/>
          <p:cNvSpPr/>
          <p:nvPr/>
        </p:nvSpPr>
        <p:spPr>
          <a:xfrm>
            <a:off x="105840" y="2025360"/>
            <a:ext cx="168516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nl-NL" sz="900" spc="-1" strike="noStrike">
                <a:solidFill>
                  <a:srgbClr val="000000"/>
                </a:solidFill>
                <a:latin typeface="Verdana"/>
              </a:rPr>
              <a:t>FAIR-maturity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</a:rPr>
              <a:t>Inidicate the FAIR-ness your 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nl-NL" sz="800" spc="-1" strike="noStrike">
                <a:solidFill>
                  <a:srgbClr val="a6a6a6"/>
                </a:solidFill>
                <a:latin typeface="Verdana"/>
              </a:rPr>
              <a:t>data</a:t>
            </a:r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9F9419269F5C4A9190AE122E2B801F" ma:contentTypeVersion="11" ma:contentTypeDescription="Een nieuw document maken." ma:contentTypeScope="" ma:versionID="e2850f13e035203ee263ea9c0ebda38d">
  <xsd:schema xmlns:xsd="http://www.w3.org/2001/XMLSchema" xmlns:xs="http://www.w3.org/2001/XMLSchema" xmlns:p="http://schemas.microsoft.com/office/2006/metadata/properties" xmlns:ns3="8f218aa2-d52b-4625-8e71-a768525273c6" xmlns:ns4="eccad639-cd8e-4bac-b24a-f8d91a03acde" targetNamespace="http://schemas.microsoft.com/office/2006/metadata/properties" ma:root="true" ma:fieldsID="1c41c781859bfa35484ce50612efb9d1" ns3:_="" ns4:_="">
    <xsd:import namespace="8f218aa2-d52b-4625-8e71-a768525273c6"/>
    <xsd:import namespace="eccad639-cd8e-4bac-b24a-f8d91a03ac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218aa2-d52b-4625-8e71-a768525273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cad639-cd8e-4bac-b24a-f8d91a03acd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790C7F-780A-4EDD-86BA-D1F9D0C952CB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8f218aa2-d52b-4625-8e71-a768525273c6"/>
    <ds:schemaRef ds:uri="eccad639-cd8e-4bac-b24a-f8d91a03acde"/>
  </ds:schemaRefs>
</ds:datastoreItem>
</file>

<file path=customXml/itemProps2.xml><?xml version="1.0" encoding="utf-8"?>
<ds:datastoreItem xmlns:ds="http://schemas.openxmlformats.org/officeDocument/2006/customXml" ds:itemID="{824F7E6B-8A9D-4363-BB68-0F9F8DA0A938}">
  <ds:schemaRefs>
    <ds:schemaRef ds:uri="http://schemas.microsoft.com/office/2006/metadata/properties"/>
    <ds:schemaRef ds:uri="http://www.w3.org/2000/xmlns/"/>
  </ds:schemaRefs>
</ds:datastoreItem>
</file>

<file path=customXml/itemProps3.xml><?xml version="1.0" encoding="utf-8"?>
<ds:datastoreItem xmlns:ds="http://schemas.openxmlformats.org/officeDocument/2006/customXml" ds:itemID="{9269A93D-A503-4439-B856-D6FB131591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LibreOffice/6.4.5.2$Linux_X86_64 LibreOffice_project/40$Build-2</Application>
  <Words>5783</Words>
  <Paragraphs>895</Paragraphs>
  <Company>Tweede Kamer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2019-07-11T06:09:12Z</dcterms:created>
  <dc:creator>Kedilioglu, M.</dc:creator>
  <dc:description/>
  <dc:language>en-US</dc:language>
  <cp:lastModifiedBy>Luuk Nolden</cp:lastModifiedBy>
  <dcterms:modified xsi:type="dcterms:W3CDTF">2020-09-14T10:55:20Z</dcterms:modified>
  <cp:revision>161</cp:revision>
  <dc:subject/>
  <dc:title>PowerPoint-presentatie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Tweede Kamer</vt:lpwstr>
  </property>
  <property fmtid="{D5CDD505-2E9C-101B-9397-08002B2CF9AE}" pid="4" name="ContentTypeId">
    <vt:lpwstr>0x010100A29F9419269F5C4A9190AE122E2B801F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4</vt:i4>
  </property>
  <property fmtid="{D5CDD505-2E9C-101B-9397-08002B2CF9AE}" pid="9" name="Notes">
    <vt:i4>1</vt:i4>
  </property>
  <property fmtid="{D5CDD505-2E9C-101B-9397-08002B2CF9AE}" pid="10" name="PresentationFormat">
    <vt:lpwstr>Diavoorstelling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</vt:i4>
  </property>
</Properties>
</file>