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918e1a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918e1a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918e1ae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918e1ae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918e1ae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918e1ae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918e1ae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918e1ae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918e1a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918e1a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918e1a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918e1a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918e1ae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918e1ae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918e1ae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918e1a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918e1ae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918e1ae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918e1ae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918e1ae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918e1a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918e1a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918e1a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918e1a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918e1a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918e1a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18e1a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918e1a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918e1ae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918e1a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918e1ae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918e1a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918e1ae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918e1ae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heclymb.com/adventur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72675"/>
            <a:ext cx="7801500" cy="14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3076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FFF2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Proyecto. Módulo 1: Optimización; Programación lineal</a:t>
            </a:r>
            <a:endParaRPr b="1" sz="3600">
              <a:solidFill>
                <a:srgbClr val="FFF2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 F. Lepe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Alcalá Cano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Simulación Matemática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Formulación del proyecto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Queremos ir de vacaciones, pero solo contamos con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días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limitados disponibles, aparte queremos mantener el precio al mínimo posible. Y la herramienta que más nos puede ayudar para encontrar destinos y transporte son sitios web, pero estos nos proporcionan mucha información que en ocasiones puede ser abrumadora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Obtención de la información	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Empleamos la información de un sitio web que ofrece paquetes de viajes. Obtuvimos un csv del sitio The Clymb Adventures </a:t>
            </a:r>
            <a:r>
              <a:rPr lang="en" u="sng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http://www.theclymb.com/adventures</a:t>
            </a:r>
            <a:endParaRPr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Contenido del documento csv</a:t>
            </a:r>
            <a:endParaRPr b="1"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1181100" marR="723900" rtl="0" algn="l">
              <a:spcBef>
                <a:spcPts val="110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Destino</a:t>
            </a:r>
            <a:endParaRPr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1181100" marR="7239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 del viaje</a:t>
            </a:r>
            <a:endParaRPr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1181100" marR="7239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Costo total del viaje</a:t>
            </a:r>
            <a:endParaRPr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1181100" marR="7239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Breve descripción del destino</a:t>
            </a:r>
            <a:endParaRPr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Definiendo el problema de programación lineal: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 creó una variable para contener la formulación y los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parámetros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requeridos.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23900" y="175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Definiendo la función objetivo: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2285400"/>
            <a:ext cx="8520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La variable prob comienza a recolectar. La función objetivo es ingresada primero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23900" y="2970850"/>
            <a:ext cx="85206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Definiendo restricciones: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paquete seleccionado no debe de exceder los días de vacaciones disponibles, usualmente se cuenta con un promedio de 10 días libres.</a:t>
            </a:r>
            <a:endParaRPr sz="1800"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562000"/>
            <a:ext cx="8520600" cy="4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 la i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nformación del CSV y PuLP especificamos que buscamos hacer un problema de minimización, ya que buscamos el precio más bajo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35385" l="13098" r="45751" t="41799"/>
          <a:stretch/>
        </p:blipFill>
        <p:spPr>
          <a:xfrm>
            <a:off x="848225" y="1784050"/>
            <a:ext cx="7447552" cy="232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el dataframe de pandas tomamos cada fila y la consideramos una variable de decisión y con la agregamos a un arreglo que las contendrá. La función objetivo irá multiplicando cada variable de decisión por el costo del viaje, y esto es lo que minimizamos. </a:t>
            </a:r>
            <a:endParaRPr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restricción es que no podemos excedernos de 10 días.   </a:t>
            </a:r>
            <a:endParaRPr>
              <a:solidFill>
                <a:srgbClr val="00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75" y="2848275"/>
            <a:ext cx="5067249" cy="1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1351" r="55318" t="23867"/>
          <a:stretch/>
        </p:blipFill>
        <p:spPr>
          <a:xfrm>
            <a:off x="479125" y="729825"/>
            <a:ext cx="3729125" cy="36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4630375" y="891875"/>
            <a:ext cx="3824100" cy="3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Empleando la función de optimización nos resulta que nuestro viaje de 10 </a:t>
            </a:r>
            <a:r>
              <a:rPr lang="en" sz="1800">
                <a:solidFill>
                  <a:srgbClr val="FFF2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días</a:t>
            </a:r>
            <a:r>
              <a:rPr lang="en" sz="1800">
                <a:solidFill>
                  <a:srgbClr val="FFF2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nos costará 762 </a:t>
            </a:r>
            <a:r>
              <a:rPr lang="en" sz="1800">
                <a:solidFill>
                  <a:srgbClr val="FFF2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dólares</a:t>
            </a:r>
            <a:r>
              <a:rPr lang="en" sz="1800">
                <a:solidFill>
                  <a:srgbClr val="FFF2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No importa que modeling framework utilicemos nos arrojará una lista larga de todas las decisiones que se pueden hacer.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36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Para visualizar mejor el resultado hice una especie de analizador que hace un loop por todas las variables de decisión y las pone en un data frame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11543" l="6652" r="40124" t="26062"/>
          <a:stretch/>
        </p:blipFill>
        <p:spPr>
          <a:xfrm>
            <a:off x="2138513" y="1327350"/>
            <a:ext cx="4866976" cy="3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Empleando python y las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librerías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Scipy y PuLP, podemos tomar información de un sitio web en forma de dataframe para poder tomar una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más rápida y efectiva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2" y="2181927"/>
            <a:ext cx="2331600" cy="23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700" y="2504314"/>
            <a:ext cx="4245575" cy="16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	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Salazar Lopez, B. (n.d.). Programación Lineal. Retrieved October 1, 2019, from https://www.ingenieriaindustrialonline.com/herramientas-para-el-ingeniero-industrial/investigación-de-operaciones/programación-lineal/.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generales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Aplicar problemas de optimización con los métodos vistos en clase, en nuestro caso trabajamos con la programación lineal para resolver problemas de la vida cotidiana, usando python, GitHub y GitKraken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25" y="25717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725" y="2361506"/>
            <a:ext cx="3593376" cy="20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específicos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Emplear la programación lineal para minimizar el costo de nuestras vacaciones.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9971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lineal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2E0D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a través del cual se pretende identificar y resolver dificultades para aumentar la productividad respecto a los recursos (principalmente los limitados y costosos), aumentando así los beneficios.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75" y="2373375"/>
            <a:ext cx="434845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22725" y="338700"/>
            <a:ext cx="87720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DDBD6"/>
                </a:solidFill>
              </a:rPr>
              <a:t>¿Como resolver un problema mediante programación lineal?</a:t>
            </a:r>
            <a:endParaRPr sz="2600">
              <a:solidFill>
                <a:srgbClr val="DDDB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50900"/>
            <a:ext cx="85206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2E0DB"/>
                </a:solidFill>
                <a:latin typeface="Arial"/>
                <a:ea typeface="Arial"/>
                <a:cs typeface="Arial"/>
                <a:sym typeface="Arial"/>
              </a:rPr>
              <a:t>El primer paso para la resolución de un problema de programación lineal consiste en la identificación de los elementos básicos de un modelo matemático, estos son:</a:t>
            </a:r>
            <a:endParaRPr sz="1600">
              <a:solidFill>
                <a:srgbClr val="E2E0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E2E0DB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E2E0DB"/>
                </a:solidFill>
                <a:latin typeface="Arial"/>
                <a:ea typeface="Arial"/>
                <a:cs typeface="Arial"/>
                <a:sym typeface="Arial"/>
              </a:rPr>
              <a:t>Función Objetivo</a:t>
            </a:r>
            <a:endParaRPr sz="1600">
              <a:solidFill>
                <a:srgbClr val="E2E0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2E0DB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E2E0DB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600">
              <a:solidFill>
                <a:srgbClr val="E2E0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2E0DB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E2E0DB"/>
                </a:solidFill>
                <a:latin typeface="Arial"/>
                <a:ea typeface="Arial"/>
                <a:cs typeface="Arial"/>
                <a:sym typeface="Arial"/>
              </a:rPr>
              <a:t>Restricciones</a:t>
            </a:r>
            <a:endParaRPr sz="1600">
              <a:solidFill>
                <a:srgbClr val="E2E0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2E0DB"/>
                </a:solidFill>
                <a:latin typeface="Arial"/>
                <a:ea typeface="Arial"/>
                <a:cs typeface="Arial"/>
                <a:sym typeface="Arial"/>
              </a:rPr>
              <a:t>El siguiente paso consiste en la determinación de los mismos, para lo cual proponemos seguir la siguiente metodología:</a:t>
            </a:r>
            <a:endParaRPr sz="1600">
              <a:solidFill>
                <a:srgbClr val="E2E0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25" y="3533701"/>
            <a:ext cx="6578200" cy="10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La función objetivo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2E0D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función objetivo tiene una estrecha relación con la pregunta general que se desea responder.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738" y="1929522"/>
            <a:ext cx="4690525" cy="2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de decisión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2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Las variables de decisión, son en teoría, factores controlables del sistema que se está modelando, y como tal, estas pueden tomar diversos valores posibles, de los cuales se precisa conocer su valor óptimo, que contribuya con la consecución del objetivo de la función general del problema.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300" y="1236925"/>
            <a:ext cx="4284675" cy="26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LAS RESTRICCIONES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Todo aquello que limita la libertad de los valores que pueden tomar las variables de decisión.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La mejor manera de hallarlas consiste en pensar en un caso hipotético en el que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decidimos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darle un valor infinito a nuestras variables de decisión.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programa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Decidimos hacer un programa que nos permita tener las vacaciones ideales, mediante la programación lineal y funciones de </a:t>
            </a:r>
            <a:r>
              <a:rPr lang="en"/>
              <a:t>optimización</a:t>
            </a:r>
            <a:r>
              <a:rPr lang="en"/>
              <a:t> de las </a:t>
            </a:r>
            <a:r>
              <a:rPr lang="en"/>
              <a:t>librerías</a:t>
            </a:r>
            <a:r>
              <a:rPr lang="en"/>
              <a:t> de python como Scipy y PuLP.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37" y="2291575"/>
            <a:ext cx="3839525" cy="2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