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notesMasterIdLst>
    <p:notesMasterId r:id="rId25"/>
  </p:notesMasterIdLst>
  <p:sldIdLst>
    <p:sldId id="258" r:id="rId2"/>
    <p:sldId id="260" r:id="rId3"/>
    <p:sldId id="256" r:id="rId4"/>
    <p:sldId id="257" r:id="rId5"/>
    <p:sldId id="259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2" r:id="rId20"/>
    <p:sldId id="273" r:id="rId21"/>
    <p:sldId id="279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ght, Grant" userId="13082181-f9d5-4011-899e-2afe75cd93c2" providerId="ADAL" clId="{7D2CC41B-BB9E-8945-B803-607365FBBFE9}"/>
    <pc:docChg chg="undo custSel modSld">
      <pc:chgData name="Braught, Grant" userId="13082181-f9d5-4011-899e-2afe75cd93c2" providerId="ADAL" clId="{7D2CC41B-BB9E-8945-B803-607365FBBFE9}" dt="2025-02-09T22:55:40.903" v="11" actId="478"/>
      <pc:docMkLst>
        <pc:docMk/>
      </pc:docMkLst>
      <pc:sldChg chg="addSp delSp mod">
        <pc:chgData name="Braught, Grant" userId="13082181-f9d5-4011-899e-2afe75cd93c2" providerId="ADAL" clId="{7D2CC41B-BB9E-8945-B803-607365FBBFE9}" dt="2025-02-09T22:55:40.903" v="11" actId="478"/>
        <pc:sldMkLst>
          <pc:docMk/>
          <pc:sldMk cId="1658481695" sldId="278"/>
        </pc:sldMkLst>
        <pc:spChg chg="add del">
          <ac:chgData name="Braught, Grant" userId="13082181-f9d5-4011-899e-2afe75cd93c2" providerId="ADAL" clId="{7D2CC41B-BB9E-8945-B803-607365FBBFE9}" dt="2025-02-09T22:55:34.346" v="8" actId="478"/>
          <ac:spMkLst>
            <pc:docMk/>
            <pc:sldMk cId="1658481695" sldId="278"/>
            <ac:spMk id="9" creationId="{D41D927E-AEF2-9537-2250-CB19245F1978}"/>
          </ac:spMkLst>
        </pc:spChg>
        <pc:spChg chg="add del">
          <ac:chgData name="Braught, Grant" userId="13082181-f9d5-4011-899e-2afe75cd93c2" providerId="ADAL" clId="{7D2CC41B-BB9E-8945-B803-607365FBBFE9}" dt="2025-02-09T22:55:39.755" v="10" actId="478"/>
          <ac:spMkLst>
            <pc:docMk/>
            <pc:sldMk cId="1658481695" sldId="278"/>
            <ac:spMk id="41" creationId="{D92B3D46-C7F4-E8F5-D0C0-402F96C46710}"/>
          </ac:spMkLst>
        </pc:spChg>
        <pc:spChg chg="add del">
          <ac:chgData name="Braught, Grant" userId="13082181-f9d5-4011-899e-2afe75cd93c2" providerId="ADAL" clId="{7D2CC41B-BB9E-8945-B803-607365FBBFE9}" dt="2025-02-09T22:55:38.343" v="9" actId="478"/>
          <ac:spMkLst>
            <pc:docMk/>
            <pc:sldMk cId="1658481695" sldId="278"/>
            <ac:spMk id="58" creationId="{8A711A4D-FC20-6662-D84D-705BC85C4974}"/>
          </ac:spMkLst>
        </pc:spChg>
        <pc:spChg chg="del">
          <ac:chgData name="Braught, Grant" userId="13082181-f9d5-4011-899e-2afe75cd93c2" providerId="ADAL" clId="{7D2CC41B-BB9E-8945-B803-607365FBBFE9}" dt="2025-02-09T22:52:30.555" v="0" actId="478"/>
          <ac:spMkLst>
            <pc:docMk/>
            <pc:sldMk cId="1658481695" sldId="278"/>
            <ac:spMk id="59" creationId="{318541E5-A33C-7F52-D7F7-E116DDE81EA7}"/>
          </ac:spMkLst>
        </pc:spChg>
        <pc:cxnChg chg="add del">
          <ac:chgData name="Braught, Grant" userId="13082181-f9d5-4011-899e-2afe75cd93c2" providerId="ADAL" clId="{7D2CC41B-BB9E-8945-B803-607365FBBFE9}" dt="2025-02-09T22:55:40.903" v="11" actId="478"/>
          <ac:cxnSpMkLst>
            <pc:docMk/>
            <pc:sldMk cId="1658481695" sldId="278"/>
            <ac:cxnSpMk id="40" creationId="{484B8BF8-BAA9-5ABD-178B-0DC6844108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0688-851B-C844-9616-D91E312B1884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B557C-8F59-C344-9A47-B34F29D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2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3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25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11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A82D7F2-23D8-094A-BC7F-45020389E46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F090118-2A42-7440-BD3D-B45AD771A8C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01867" y="6443943"/>
            <a:ext cx="149013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04DA-1DC3-48AF-75FF-1E98F2B1C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Communities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11480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B896459-3341-372F-4C69-13AE023E38F1}"/>
              </a:ext>
            </a:extLst>
          </p:cNvPr>
          <p:cNvSpPr/>
          <p:nvPr/>
        </p:nvSpPr>
        <p:spPr>
          <a:xfrm>
            <a:off x="4189320" y="404627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18B52-501C-7529-BE4D-8F7B6B4497E6}"/>
              </a:ext>
            </a:extLst>
          </p:cNvPr>
          <p:cNvCxnSpPr/>
          <p:nvPr/>
        </p:nvCxnSpPr>
        <p:spPr>
          <a:xfrm>
            <a:off x="2986091" y="362660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C1FA97C-30D2-E453-7DC6-8417060B46A4}"/>
              </a:ext>
            </a:extLst>
          </p:cNvPr>
          <p:cNvGrpSpPr/>
          <p:nvPr/>
        </p:nvGrpSpPr>
        <p:grpSpPr>
          <a:xfrm>
            <a:off x="3654492" y="63013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6216F5-8D4F-ADB4-90D3-CD5997BF8061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85F33939-5138-07C4-16C6-BDFDD512B712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841A7D5A-5B09-66F5-5C12-42408ED80716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9BB4E3-2F1F-869C-0B13-569BA4E75C91}"/>
              </a:ext>
            </a:extLst>
          </p:cNvPr>
          <p:cNvSpPr/>
          <p:nvPr/>
        </p:nvSpPr>
        <p:spPr>
          <a:xfrm>
            <a:off x="6996600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8878B7-EA8E-6914-8168-60C4D20421D6}"/>
              </a:ext>
            </a:extLst>
          </p:cNvPr>
          <p:cNvSpPr/>
          <p:nvPr/>
        </p:nvSpPr>
        <p:spPr>
          <a:xfrm>
            <a:off x="4275562" y="173957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D6FD0D-F677-B56D-184C-6902932C114C}"/>
              </a:ext>
            </a:extLst>
          </p:cNvPr>
          <p:cNvSpPr/>
          <p:nvPr/>
        </p:nvSpPr>
        <p:spPr>
          <a:xfrm>
            <a:off x="4265866" y="445277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CF2088-7B27-8419-C21C-4415F98AA452}"/>
              </a:ext>
            </a:extLst>
          </p:cNvPr>
          <p:cNvSpPr/>
          <p:nvPr/>
        </p:nvSpPr>
        <p:spPr>
          <a:xfrm>
            <a:off x="7046166" y="179457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DC6B3-ED1B-5628-B2D5-3180C29F1FF0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7186252" y="186133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43F2C6-3BC7-E427-ED92-0DFDC2B983EB}"/>
              </a:ext>
            </a:extLst>
          </p:cNvPr>
          <p:cNvSpPr/>
          <p:nvPr/>
        </p:nvSpPr>
        <p:spPr>
          <a:xfrm>
            <a:off x="7292142" y="179128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9EBBE0-1DE6-0150-4172-B086C3CDFDCC}"/>
              </a:ext>
            </a:extLst>
          </p:cNvPr>
          <p:cNvSpPr/>
          <p:nvPr/>
        </p:nvSpPr>
        <p:spPr>
          <a:xfrm>
            <a:off x="4319759" y="179057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BFE272-4858-16CE-0EBB-830E0EE1EC5D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459845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E3D98D-DC50-C66A-AFA1-4BB9DBA571F7}"/>
              </a:ext>
            </a:extLst>
          </p:cNvPr>
          <p:cNvSpPr/>
          <p:nvPr/>
        </p:nvSpPr>
        <p:spPr>
          <a:xfrm>
            <a:off x="4565735" y="178728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821F44-C06E-8629-D455-9BB20E3B05A6}"/>
              </a:ext>
            </a:extLst>
          </p:cNvPr>
          <p:cNvSpPr/>
          <p:nvPr/>
        </p:nvSpPr>
        <p:spPr>
          <a:xfrm>
            <a:off x="4319759" y="449644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0D0E8-7190-1671-7373-C171F456F69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459845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1C5A0B-2FC7-F11B-7BD4-1BBF1B26A312}"/>
              </a:ext>
            </a:extLst>
          </p:cNvPr>
          <p:cNvSpPr/>
          <p:nvPr/>
        </p:nvSpPr>
        <p:spPr>
          <a:xfrm>
            <a:off x="4565735" y="449315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A5A2D-1B31-014A-2A41-CDD0997ED07C}"/>
              </a:ext>
            </a:extLst>
          </p:cNvPr>
          <p:cNvSpPr txBox="1"/>
          <p:nvPr/>
        </p:nvSpPr>
        <p:spPr>
          <a:xfrm>
            <a:off x="6598387" y="316407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10868-73E4-38CE-7F19-D6D84EAEF235}"/>
              </a:ext>
            </a:extLst>
          </p:cNvPr>
          <p:cNvSpPr txBox="1"/>
          <p:nvPr/>
        </p:nvSpPr>
        <p:spPr>
          <a:xfrm>
            <a:off x="6048557" y="367268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1835D-FCC4-DF36-FC2F-22B217C59A20}"/>
              </a:ext>
            </a:extLst>
          </p:cNvPr>
          <p:cNvSpPr txBox="1"/>
          <p:nvPr/>
        </p:nvSpPr>
        <p:spPr>
          <a:xfrm>
            <a:off x="2891424" y="315746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9A246-7BB3-D54C-1ED8-09BC2EBFED77}"/>
              </a:ext>
            </a:extLst>
          </p:cNvPr>
          <p:cNvSpPr txBox="1"/>
          <p:nvPr/>
        </p:nvSpPr>
        <p:spPr>
          <a:xfrm>
            <a:off x="3034299" y="369919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F5675C-DE26-2954-395D-7379495A9C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6689" y="-2346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CA90B94-A1C8-6E34-6DD7-B1DA3C79AEA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89319" y="195355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2C5A44-77DC-CF43-D8F9-EED0C66E8D77}"/>
              </a:ext>
            </a:extLst>
          </p:cNvPr>
          <p:cNvCxnSpPr>
            <a:endCxn id="27" idx="2"/>
          </p:cNvCxnSpPr>
          <p:nvPr/>
        </p:nvCxnSpPr>
        <p:spPr>
          <a:xfrm flipV="1">
            <a:off x="4712261" y="185928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22F1F2E-0681-4CB5-46BC-298DBFEB651E}"/>
              </a:ext>
            </a:extLst>
          </p:cNvPr>
          <p:cNvSpPr/>
          <p:nvPr/>
        </p:nvSpPr>
        <p:spPr>
          <a:xfrm>
            <a:off x="4818151" y="178924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3818AE-FF4F-186C-1C5D-9CBE4430A4E4}"/>
              </a:ext>
            </a:extLst>
          </p:cNvPr>
          <p:cNvCxnSpPr>
            <a:endCxn id="29" idx="2"/>
          </p:cNvCxnSpPr>
          <p:nvPr/>
        </p:nvCxnSpPr>
        <p:spPr>
          <a:xfrm flipV="1">
            <a:off x="7432228" y="185733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D54E01C-06BF-B48F-C7D6-15E94719C7EF}"/>
              </a:ext>
            </a:extLst>
          </p:cNvPr>
          <p:cNvSpPr/>
          <p:nvPr/>
        </p:nvSpPr>
        <p:spPr>
          <a:xfrm>
            <a:off x="7538118" y="178728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BFCBF2-9D5C-B6E4-605E-4821F01247EA}"/>
              </a:ext>
            </a:extLst>
          </p:cNvPr>
          <p:cNvCxnSpPr>
            <a:endCxn id="31" idx="2"/>
          </p:cNvCxnSpPr>
          <p:nvPr/>
        </p:nvCxnSpPr>
        <p:spPr>
          <a:xfrm flipV="1">
            <a:off x="4705821" y="456320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E46925-F466-35A0-9C08-58237FCE7F0A}"/>
              </a:ext>
            </a:extLst>
          </p:cNvPr>
          <p:cNvSpPr/>
          <p:nvPr/>
        </p:nvSpPr>
        <p:spPr>
          <a:xfrm>
            <a:off x="4811711" y="449315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8C74-543F-09DE-C6B3-27E1BB40D1CA}"/>
              </a:ext>
            </a:extLst>
          </p:cNvPr>
          <p:cNvSpPr/>
          <p:nvPr/>
        </p:nvSpPr>
        <p:spPr>
          <a:xfrm>
            <a:off x="7292142" y="405400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F9B3CBC-D47C-51A1-B2CA-0276ED9DFD78}"/>
              </a:ext>
            </a:extLst>
          </p:cNvPr>
          <p:cNvSpPr/>
          <p:nvPr/>
        </p:nvSpPr>
        <p:spPr>
          <a:xfrm>
            <a:off x="4275563" y="47636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5277AC83-3E2A-960E-9B13-86B1965E4747}"/>
              </a:ext>
            </a:extLst>
          </p:cNvPr>
          <p:cNvSpPr/>
          <p:nvPr/>
        </p:nvSpPr>
        <p:spPr>
          <a:xfrm>
            <a:off x="6457767" y="476362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21A193-3CA9-B2BD-552C-CAF93CD75B48}"/>
              </a:ext>
            </a:extLst>
          </p:cNvPr>
          <p:cNvSpPr/>
          <p:nvPr/>
        </p:nvSpPr>
        <p:spPr>
          <a:xfrm>
            <a:off x="6716500" y="493150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86045B-46A7-405B-2235-FEABA642777A}"/>
              </a:ext>
            </a:extLst>
          </p:cNvPr>
          <p:cNvSpPr/>
          <p:nvPr/>
        </p:nvSpPr>
        <p:spPr>
          <a:xfrm>
            <a:off x="6924028" y="499249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666D8B-8279-93D5-29A1-3B3344F1EB47}"/>
              </a:ext>
            </a:extLst>
          </p:cNvPr>
          <p:cNvSpPr/>
          <p:nvPr/>
        </p:nvSpPr>
        <p:spPr>
          <a:xfrm>
            <a:off x="7292142" y="431477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FDFB1A2-C906-5421-4AAE-32DAB13E0678}"/>
              </a:ext>
            </a:extLst>
          </p:cNvPr>
          <p:cNvSpPr/>
          <p:nvPr/>
        </p:nvSpPr>
        <p:spPr>
          <a:xfrm rot="709870">
            <a:off x="5438824" y="473095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ACE93F7-19BE-1D09-0A7F-96D490081F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8125" y="467687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9E1BC4-B992-7892-6359-FC728C9B1E7C}"/>
              </a:ext>
            </a:extLst>
          </p:cNvPr>
          <p:cNvSpPr txBox="1"/>
          <p:nvPr/>
        </p:nvSpPr>
        <p:spPr>
          <a:xfrm>
            <a:off x="6569811" y="449052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33500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5B29970-25C8-5450-540C-0FBBC1DBAF70}"/>
              </a:ext>
            </a:extLst>
          </p:cNvPr>
          <p:cNvSpPr/>
          <p:nvPr/>
        </p:nvSpPr>
        <p:spPr>
          <a:xfrm>
            <a:off x="3695049" y="419455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DBC7F9-02E5-8C16-3E59-C2ACFB3EB07E}"/>
              </a:ext>
            </a:extLst>
          </p:cNvPr>
          <p:cNvCxnSpPr/>
          <p:nvPr/>
        </p:nvCxnSpPr>
        <p:spPr>
          <a:xfrm>
            <a:off x="2491820" y="377488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2CDCFF-186C-CC8F-375E-B6702FD94EA1}"/>
              </a:ext>
            </a:extLst>
          </p:cNvPr>
          <p:cNvGrpSpPr/>
          <p:nvPr/>
        </p:nvGrpSpPr>
        <p:grpSpPr>
          <a:xfrm>
            <a:off x="3160221" y="77841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EF85F34E-3EC7-097B-5D63-F4CFF06DACDA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7C698C3-0317-FAD5-45E9-FEB7FCF4434C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104D71A-27A7-DC2B-1EE2-FAC43D95F57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8ADF74-FD76-761F-4D37-E3DD9DE8D5DC}"/>
              </a:ext>
            </a:extLst>
          </p:cNvPr>
          <p:cNvSpPr/>
          <p:nvPr/>
        </p:nvSpPr>
        <p:spPr>
          <a:xfrm>
            <a:off x="6502329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2E6AAF-2D51-C3F4-9C85-9FC7B8B338E5}"/>
              </a:ext>
            </a:extLst>
          </p:cNvPr>
          <p:cNvSpPr/>
          <p:nvPr/>
        </p:nvSpPr>
        <p:spPr>
          <a:xfrm>
            <a:off x="3781291" y="188785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61C837-CB5D-BEF4-6861-0188CDF6EFAF}"/>
              </a:ext>
            </a:extLst>
          </p:cNvPr>
          <p:cNvSpPr/>
          <p:nvPr/>
        </p:nvSpPr>
        <p:spPr>
          <a:xfrm>
            <a:off x="3771595" y="460106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B2FFC9-16D5-FCAC-DF51-512EADC578F8}"/>
              </a:ext>
            </a:extLst>
          </p:cNvPr>
          <p:cNvSpPr/>
          <p:nvPr/>
        </p:nvSpPr>
        <p:spPr>
          <a:xfrm>
            <a:off x="6551895" y="194285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F6E22-D0A7-5B2F-EEC5-CC0FF136AF4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91981" y="200961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479E3AA-EB30-DD8A-6151-BE072B913DAD}"/>
              </a:ext>
            </a:extLst>
          </p:cNvPr>
          <p:cNvSpPr/>
          <p:nvPr/>
        </p:nvSpPr>
        <p:spPr>
          <a:xfrm>
            <a:off x="6797871" y="193957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0297A7-7817-88DA-377D-7CD7E6CD220B}"/>
              </a:ext>
            </a:extLst>
          </p:cNvPr>
          <p:cNvSpPr/>
          <p:nvPr/>
        </p:nvSpPr>
        <p:spPr>
          <a:xfrm>
            <a:off x="3825488" y="193885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6A476-C791-793B-AA54-C20710306A97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65574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80D0394-2BC8-7C45-2ACC-435C8F88DC27}"/>
              </a:ext>
            </a:extLst>
          </p:cNvPr>
          <p:cNvSpPr/>
          <p:nvPr/>
        </p:nvSpPr>
        <p:spPr>
          <a:xfrm>
            <a:off x="4071464" y="193556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ABC47F-2068-44D9-2913-BFB564F61727}"/>
              </a:ext>
            </a:extLst>
          </p:cNvPr>
          <p:cNvSpPr/>
          <p:nvPr/>
        </p:nvSpPr>
        <p:spPr>
          <a:xfrm>
            <a:off x="3825488" y="464472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13B901-955B-1F11-404B-B1C4DFE431D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65574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E26779-ED76-8309-6C85-6919B0B664AF}"/>
              </a:ext>
            </a:extLst>
          </p:cNvPr>
          <p:cNvSpPr/>
          <p:nvPr/>
        </p:nvSpPr>
        <p:spPr>
          <a:xfrm>
            <a:off x="4071464" y="464144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7951-B25D-D1E9-EDC4-502F5FF24FA2}"/>
              </a:ext>
            </a:extLst>
          </p:cNvPr>
          <p:cNvSpPr txBox="1"/>
          <p:nvPr/>
        </p:nvSpPr>
        <p:spPr>
          <a:xfrm>
            <a:off x="6104116" y="331235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5F3B2-59F8-34FE-BF14-55D38BF4F871}"/>
              </a:ext>
            </a:extLst>
          </p:cNvPr>
          <p:cNvSpPr txBox="1"/>
          <p:nvPr/>
        </p:nvSpPr>
        <p:spPr>
          <a:xfrm>
            <a:off x="5554286" y="382097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D7EE0-31C2-C6A1-7048-905A0F371BC9}"/>
              </a:ext>
            </a:extLst>
          </p:cNvPr>
          <p:cNvSpPr txBox="1"/>
          <p:nvPr/>
        </p:nvSpPr>
        <p:spPr>
          <a:xfrm>
            <a:off x="2397153" y="330575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933EC-DA72-8DE0-1918-24E018C4FD89}"/>
              </a:ext>
            </a:extLst>
          </p:cNvPr>
          <p:cNvSpPr txBox="1"/>
          <p:nvPr/>
        </p:nvSpPr>
        <p:spPr>
          <a:xfrm>
            <a:off x="2540028" y="38474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ACA496AC-5994-6125-7BA9-B455D333C2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2418" y="12481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0B224DC-0A0D-B32B-71E7-27B0A1D697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95048" y="210183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357895-9D0B-334C-4081-17AE1B51327C}"/>
              </a:ext>
            </a:extLst>
          </p:cNvPr>
          <p:cNvCxnSpPr>
            <a:endCxn id="27" idx="2"/>
          </p:cNvCxnSpPr>
          <p:nvPr/>
        </p:nvCxnSpPr>
        <p:spPr>
          <a:xfrm flipV="1">
            <a:off x="4217990" y="200756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2639B0-BFD3-0B73-DABA-E435A663507E}"/>
              </a:ext>
            </a:extLst>
          </p:cNvPr>
          <p:cNvSpPr/>
          <p:nvPr/>
        </p:nvSpPr>
        <p:spPr>
          <a:xfrm>
            <a:off x="4323880" y="193752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8ABDBA-E7D0-C084-F439-98D6617AE448}"/>
              </a:ext>
            </a:extLst>
          </p:cNvPr>
          <p:cNvCxnSpPr>
            <a:endCxn id="29" idx="2"/>
          </p:cNvCxnSpPr>
          <p:nvPr/>
        </p:nvCxnSpPr>
        <p:spPr>
          <a:xfrm flipV="1">
            <a:off x="6937957" y="20056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1A1E33-4306-5B8D-AFD3-E34A58D12B02}"/>
              </a:ext>
            </a:extLst>
          </p:cNvPr>
          <p:cNvSpPr/>
          <p:nvPr/>
        </p:nvSpPr>
        <p:spPr>
          <a:xfrm>
            <a:off x="7043847" y="19355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ED11B-A162-3E6C-CE17-37D7D582BB01}"/>
              </a:ext>
            </a:extLst>
          </p:cNvPr>
          <p:cNvCxnSpPr>
            <a:endCxn id="31" idx="2"/>
          </p:cNvCxnSpPr>
          <p:nvPr/>
        </p:nvCxnSpPr>
        <p:spPr>
          <a:xfrm flipV="1">
            <a:off x="4211550" y="471148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F39B692-0393-67C1-386D-39EEE00A7FF6}"/>
              </a:ext>
            </a:extLst>
          </p:cNvPr>
          <p:cNvSpPr/>
          <p:nvPr/>
        </p:nvSpPr>
        <p:spPr>
          <a:xfrm>
            <a:off x="4317440" y="464144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3707460-5587-4E46-720D-34D9439B4F36}"/>
              </a:ext>
            </a:extLst>
          </p:cNvPr>
          <p:cNvSpPr/>
          <p:nvPr/>
        </p:nvSpPr>
        <p:spPr>
          <a:xfrm>
            <a:off x="6797871" y="420228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CEB3097-871A-19EA-5E9F-5381E11ECF7F}"/>
              </a:ext>
            </a:extLst>
          </p:cNvPr>
          <p:cNvSpPr/>
          <p:nvPr/>
        </p:nvSpPr>
        <p:spPr>
          <a:xfrm>
            <a:off x="3781292" y="491190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A965AAB0-5799-4802-7E5A-DD5113320808}"/>
              </a:ext>
            </a:extLst>
          </p:cNvPr>
          <p:cNvSpPr/>
          <p:nvPr/>
        </p:nvSpPr>
        <p:spPr>
          <a:xfrm>
            <a:off x="5963496" y="491190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458532-D74D-0A81-3729-041B18046A27}"/>
              </a:ext>
            </a:extLst>
          </p:cNvPr>
          <p:cNvSpPr/>
          <p:nvPr/>
        </p:nvSpPr>
        <p:spPr>
          <a:xfrm>
            <a:off x="6222229" y="507978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30DAEF-D951-99F0-0C9F-B60A2FAB2149}"/>
              </a:ext>
            </a:extLst>
          </p:cNvPr>
          <p:cNvSpPr/>
          <p:nvPr/>
        </p:nvSpPr>
        <p:spPr>
          <a:xfrm>
            <a:off x="6429757" y="514077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BD50A17-8093-4C95-C0E4-1CA84A932B67}"/>
              </a:ext>
            </a:extLst>
          </p:cNvPr>
          <p:cNvSpPr/>
          <p:nvPr/>
        </p:nvSpPr>
        <p:spPr>
          <a:xfrm>
            <a:off x="6797871" y="4463059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EA56988-31B1-E9E7-2634-52B7B8B6E6E4}"/>
              </a:ext>
            </a:extLst>
          </p:cNvPr>
          <p:cNvSpPr/>
          <p:nvPr/>
        </p:nvSpPr>
        <p:spPr>
          <a:xfrm rot="709870">
            <a:off x="4944553" y="4879238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85FCB2D-0CA3-C2B2-2FCC-BDE463FEA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3854" y="4825155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C170EFE-CCCA-D729-096F-B205AE39178A}"/>
              </a:ext>
            </a:extLst>
          </p:cNvPr>
          <p:cNvSpPr/>
          <p:nvPr/>
        </p:nvSpPr>
        <p:spPr>
          <a:xfrm>
            <a:off x="4141507" y="552685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815440-ECDC-A918-F992-0589E7C0B02F}"/>
              </a:ext>
            </a:extLst>
          </p:cNvPr>
          <p:cNvSpPr txBox="1"/>
          <p:nvPr/>
        </p:nvSpPr>
        <p:spPr>
          <a:xfrm>
            <a:off x="6075540" y="463881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B4B825-EC46-A5B7-8248-CED78ABDB599}"/>
              </a:ext>
            </a:extLst>
          </p:cNvPr>
          <p:cNvSpPr txBox="1"/>
          <p:nvPr/>
        </p:nvSpPr>
        <p:spPr>
          <a:xfrm rot="16200000">
            <a:off x="2892832" y="506012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DC93ED5D-5BCF-12FF-E349-5A5B68845645}"/>
              </a:ext>
            </a:extLst>
          </p:cNvPr>
          <p:cNvSpPr/>
          <p:nvPr/>
        </p:nvSpPr>
        <p:spPr>
          <a:xfrm flipV="1">
            <a:off x="3616341" y="4877076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508847-09E3-A402-76AC-93015BBFABC8}"/>
              </a:ext>
            </a:extLst>
          </p:cNvPr>
          <p:cNvSpPr/>
          <p:nvPr/>
        </p:nvSpPr>
        <p:spPr>
          <a:xfrm>
            <a:off x="4542893" y="49543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4624631-0C61-731F-3B93-99044CEFD063}"/>
              </a:ext>
            </a:extLst>
          </p:cNvPr>
          <p:cNvSpPr/>
          <p:nvPr/>
        </p:nvSpPr>
        <p:spPr>
          <a:xfrm rot="20628835" flipH="1">
            <a:off x="4992752" y="5318825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013DC7-0FFC-3C6C-8086-964A73A2601D}"/>
              </a:ext>
            </a:extLst>
          </p:cNvPr>
          <p:cNvSpPr/>
          <p:nvPr/>
        </p:nvSpPr>
        <p:spPr>
          <a:xfrm>
            <a:off x="4847700" y="557348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4CD1EF90-4295-401D-7878-18208DAC137C}"/>
              </a:ext>
            </a:extLst>
          </p:cNvPr>
          <p:cNvSpPr/>
          <p:nvPr/>
        </p:nvSpPr>
        <p:spPr>
          <a:xfrm>
            <a:off x="3670335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78EB2-BF3C-7C28-851E-6B266D9E7AB8}"/>
              </a:ext>
            </a:extLst>
          </p:cNvPr>
          <p:cNvCxnSpPr/>
          <p:nvPr/>
        </p:nvCxnSpPr>
        <p:spPr>
          <a:xfrm>
            <a:off x="2467106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8ECD1C1-77D0-13EF-322D-05319677DE06}"/>
              </a:ext>
            </a:extLst>
          </p:cNvPr>
          <p:cNvGrpSpPr/>
          <p:nvPr/>
        </p:nvGrpSpPr>
        <p:grpSpPr>
          <a:xfrm>
            <a:off x="3135507" y="642494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678BC6F3-76C1-BA41-7FFE-3B27E04C4AAC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72F596A-9F39-CF43-54D3-D2AD806E2A4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E9C09023-2389-7923-D099-706E04D696B2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BADAF4-F94F-B6A6-52AD-980BD985EB13}"/>
              </a:ext>
            </a:extLst>
          </p:cNvPr>
          <p:cNvSpPr/>
          <p:nvPr/>
        </p:nvSpPr>
        <p:spPr>
          <a:xfrm>
            <a:off x="6477615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D3BE35-49AD-3CE2-9596-DA62727F8032}"/>
              </a:ext>
            </a:extLst>
          </p:cNvPr>
          <p:cNvSpPr/>
          <p:nvPr/>
        </p:nvSpPr>
        <p:spPr>
          <a:xfrm>
            <a:off x="3756577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A5FB56-E859-EB9A-3CD0-FFE17AE6D4A8}"/>
              </a:ext>
            </a:extLst>
          </p:cNvPr>
          <p:cNvSpPr/>
          <p:nvPr/>
        </p:nvSpPr>
        <p:spPr>
          <a:xfrm>
            <a:off x="3746881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78B0A-5CFA-DCD7-2DD7-C5D3FAB46211}"/>
              </a:ext>
            </a:extLst>
          </p:cNvPr>
          <p:cNvSpPr/>
          <p:nvPr/>
        </p:nvSpPr>
        <p:spPr>
          <a:xfrm>
            <a:off x="6527181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86A1DB-AA22-938D-0A69-2B01EE2790A9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667267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178E185-4CFB-8D33-C5D3-CD74DB9A96A1}"/>
              </a:ext>
            </a:extLst>
          </p:cNvPr>
          <p:cNvSpPr/>
          <p:nvPr/>
        </p:nvSpPr>
        <p:spPr>
          <a:xfrm>
            <a:off x="6773157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DA200-1C54-138B-6562-CC0EB70605B9}"/>
              </a:ext>
            </a:extLst>
          </p:cNvPr>
          <p:cNvSpPr/>
          <p:nvPr/>
        </p:nvSpPr>
        <p:spPr>
          <a:xfrm>
            <a:off x="3800774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C955CE-9612-01C0-1C0C-363432EADC16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40860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704662-5891-5D45-8C43-2E0C12F766BB}"/>
              </a:ext>
            </a:extLst>
          </p:cNvPr>
          <p:cNvSpPr/>
          <p:nvPr/>
        </p:nvSpPr>
        <p:spPr>
          <a:xfrm>
            <a:off x="4046750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32DF1-85AD-9FF6-4799-55C3FBACA9D6}"/>
              </a:ext>
            </a:extLst>
          </p:cNvPr>
          <p:cNvSpPr/>
          <p:nvPr/>
        </p:nvSpPr>
        <p:spPr>
          <a:xfrm>
            <a:off x="3800774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E7B99-96C8-B02F-E3D0-49F0B202DFAA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40860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7895C55-E229-66A7-E6B5-FE63A7CAB338}"/>
              </a:ext>
            </a:extLst>
          </p:cNvPr>
          <p:cNvSpPr/>
          <p:nvPr/>
        </p:nvSpPr>
        <p:spPr>
          <a:xfrm>
            <a:off x="4046750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CF69A-2F44-18C3-FA1B-E4395491B160}"/>
              </a:ext>
            </a:extLst>
          </p:cNvPr>
          <p:cNvSpPr txBox="1"/>
          <p:nvPr/>
        </p:nvSpPr>
        <p:spPr>
          <a:xfrm>
            <a:off x="6079402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D1A80-C698-7FAC-C913-74AEA64DF561}"/>
              </a:ext>
            </a:extLst>
          </p:cNvPr>
          <p:cNvSpPr txBox="1"/>
          <p:nvPr/>
        </p:nvSpPr>
        <p:spPr>
          <a:xfrm>
            <a:off x="5529572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5BBF7-7D14-B06B-46F3-483D98AD18BE}"/>
              </a:ext>
            </a:extLst>
          </p:cNvPr>
          <p:cNvSpPr txBox="1"/>
          <p:nvPr/>
        </p:nvSpPr>
        <p:spPr>
          <a:xfrm>
            <a:off x="2372439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F256E-35BC-E368-339C-3315CEAD3E29}"/>
              </a:ext>
            </a:extLst>
          </p:cNvPr>
          <p:cNvSpPr txBox="1"/>
          <p:nvPr/>
        </p:nvSpPr>
        <p:spPr>
          <a:xfrm>
            <a:off x="2515314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1FE3426-DF2C-A661-39BC-C5819C79FA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7704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C43306-F1E1-3D44-2DE5-69CC5CBD3B8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0334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ACF4F2-AE40-84D5-C7D7-38142AF6A925}"/>
              </a:ext>
            </a:extLst>
          </p:cNvPr>
          <p:cNvCxnSpPr>
            <a:endCxn id="27" idx="2"/>
          </p:cNvCxnSpPr>
          <p:nvPr/>
        </p:nvCxnSpPr>
        <p:spPr>
          <a:xfrm flipV="1">
            <a:off x="4193276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64CB53E-0DF4-54F4-8761-90BB4842D0BA}"/>
              </a:ext>
            </a:extLst>
          </p:cNvPr>
          <p:cNvSpPr/>
          <p:nvPr/>
        </p:nvSpPr>
        <p:spPr>
          <a:xfrm>
            <a:off x="4299166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CA328F-A8C2-04E2-5DD4-F7FD87A5F75C}"/>
              </a:ext>
            </a:extLst>
          </p:cNvPr>
          <p:cNvCxnSpPr>
            <a:endCxn id="29" idx="2"/>
          </p:cNvCxnSpPr>
          <p:nvPr/>
        </p:nvCxnSpPr>
        <p:spPr>
          <a:xfrm flipV="1">
            <a:off x="6913243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1907015-EA1A-3CA2-DFE1-74A1FEAC6E26}"/>
              </a:ext>
            </a:extLst>
          </p:cNvPr>
          <p:cNvSpPr/>
          <p:nvPr/>
        </p:nvSpPr>
        <p:spPr>
          <a:xfrm>
            <a:off x="7019133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45CF97-524C-9521-EB03-AD3C96046F13}"/>
              </a:ext>
            </a:extLst>
          </p:cNvPr>
          <p:cNvCxnSpPr>
            <a:endCxn id="31" idx="2"/>
          </p:cNvCxnSpPr>
          <p:nvPr/>
        </p:nvCxnSpPr>
        <p:spPr>
          <a:xfrm flipV="1">
            <a:off x="418683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801B80C-4DBB-343D-70CC-3A4D3AC9E776}"/>
              </a:ext>
            </a:extLst>
          </p:cNvPr>
          <p:cNvSpPr/>
          <p:nvPr/>
        </p:nvSpPr>
        <p:spPr>
          <a:xfrm>
            <a:off x="4292726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5D294D-6C1B-1682-807A-79974A91C8A9}"/>
              </a:ext>
            </a:extLst>
          </p:cNvPr>
          <p:cNvSpPr/>
          <p:nvPr/>
        </p:nvSpPr>
        <p:spPr>
          <a:xfrm>
            <a:off x="6773157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AB5CF22-5D2F-8C86-9165-AFB426D514F6}"/>
              </a:ext>
            </a:extLst>
          </p:cNvPr>
          <p:cNvSpPr/>
          <p:nvPr/>
        </p:nvSpPr>
        <p:spPr>
          <a:xfrm>
            <a:off x="3756578" y="477598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01159E2-32A7-243B-8D95-DAAACA51981A}"/>
              </a:ext>
            </a:extLst>
          </p:cNvPr>
          <p:cNvSpPr/>
          <p:nvPr/>
        </p:nvSpPr>
        <p:spPr>
          <a:xfrm>
            <a:off x="5938782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6B8C01B-63F2-2D89-48D7-AAE662A43E1A}"/>
              </a:ext>
            </a:extLst>
          </p:cNvPr>
          <p:cNvSpPr/>
          <p:nvPr/>
        </p:nvSpPr>
        <p:spPr>
          <a:xfrm>
            <a:off x="6197515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811D50-FD3C-A56F-9BB7-846E8C6F83C2}"/>
              </a:ext>
            </a:extLst>
          </p:cNvPr>
          <p:cNvSpPr/>
          <p:nvPr/>
        </p:nvSpPr>
        <p:spPr>
          <a:xfrm>
            <a:off x="6405043" y="50048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5D83A4-83E3-DABC-BDCD-550C6EC89C0C}"/>
              </a:ext>
            </a:extLst>
          </p:cNvPr>
          <p:cNvSpPr/>
          <p:nvPr/>
        </p:nvSpPr>
        <p:spPr>
          <a:xfrm>
            <a:off x="6773157" y="432713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D7FFC98-D27B-1708-9605-0FD20CDDF726}"/>
              </a:ext>
            </a:extLst>
          </p:cNvPr>
          <p:cNvSpPr/>
          <p:nvPr/>
        </p:nvSpPr>
        <p:spPr>
          <a:xfrm rot="709870">
            <a:off x="4919839" y="4743313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D9E4DA-A562-9613-9A96-6351E3D2B0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9140" y="4689230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0EFDA5-B03A-5DCD-9633-921EE6F29117}"/>
              </a:ext>
            </a:extLst>
          </p:cNvPr>
          <p:cNvSpPr/>
          <p:nvPr/>
        </p:nvSpPr>
        <p:spPr>
          <a:xfrm>
            <a:off x="4116793" y="5390928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6326F-0F61-F315-AF9A-CA68F6DCE693}"/>
              </a:ext>
            </a:extLst>
          </p:cNvPr>
          <p:cNvSpPr txBox="1"/>
          <p:nvPr/>
        </p:nvSpPr>
        <p:spPr>
          <a:xfrm>
            <a:off x="6050826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402151-46A9-8030-71A0-F69D1BD290FB}"/>
              </a:ext>
            </a:extLst>
          </p:cNvPr>
          <p:cNvSpPr/>
          <p:nvPr/>
        </p:nvSpPr>
        <p:spPr>
          <a:xfrm>
            <a:off x="4518179" y="4818421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06574F5D-494D-AA6C-45DA-3572230D953B}"/>
              </a:ext>
            </a:extLst>
          </p:cNvPr>
          <p:cNvSpPr/>
          <p:nvPr/>
        </p:nvSpPr>
        <p:spPr>
          <a:xfrm>
            <a:off x="3700254" y="2537999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11D05C-27C0-5ADB-BB83-F756CF7AAA35}"/>
              </a:ext>
            </a:extLst>
          </p:cNvPr>
          <p:cNvSpPr/>
          <p:nvPr/>
        </p:nvSpPr>
        <p:spPr>
          <a:xfrm>
            <a:off x="3766100" y="20565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2121E16-B49D-DE25-07F2-A785A2C488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8662" y="196981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9934F2A-97D3-F846-3D11-39C057A84DAE}"/>
              </a:ext>
            </a:extLst>
          </p:cNvPr>
          <p:cNvSpPr/>
          <p:nvPr/>
        </p:nvSpPr>
        <p:spPr>
          <a:xfrm>
            <a:off x="4527701" y="20990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13401945-689D-4C1D-CE0E-293A9B2484A6}"/>
              </a:ext>
            </a:extLst>
          </p:cNvPr>
          <p:cNvSpPr/>
          <p:nvPr/>
        </p:nvSpPr>
        <p:spPr>
          <a:xfrm>
            <a:off x="3522054" y="419455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BFAFB-6DAB-50D3-4D07-02AA12041807}"/>
              </a:ext>
            </a:extLst>
          </p:cNvPr>
          <p:cNvCxnSpPr/>
          <p:nvPr/>
        </p:nvCxnSpPr>
        <p:spPr>
          <a:xfrm>
            <a:off x="2318825" y="377488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FD9AF-3638-C2A2-26A6-E9B3DFA6019F}"/>
              </a:ext>
            </a:extLst>
          </p:cNvPr>
          <p:cNvGrpSpPr/>
          <p:nvPr/>
        </p:nvGrpSpPr>
        <p:grpSpPr>
          <a:xfrm>
            <a:off x="2987226" y="778418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C56FC1B3-53AC-7489-D75B-5C7BCFC3943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FCFFE36C-4BF3-717C-2AA7-335E097D170E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D6005D80-E270-88D3-505C-3EA0EECA38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4B6436-B557-7E4C-78F0-EF6C9F1CC46B}"/>
              </a:ext>
            </a:extLst>
          </p:cNvPr>
          <p:cNvSpPr/>
          <p:nvPr/>
        </p:nvSpPr>
        <p:spPr>
          <a:xfrm>
            <a:off x="6329334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627BE6-C6F4-0D96-07BD-5A42C82528F4}"/>
              </a:ext>
            </a:extLst>
          </p:cNvPr>
          <p:cNvSpPr/>
          <p:nvPr/>
        </p:nvSpPr>
        <p:spPr>
          <a:xfrm>
            <a:off x="3608296" y="188785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8FC34-C6A8-32CB-179E-FC6297C07765}"/>
              </a:ext>
            </a:extLst>
          </p:cNvPr>
          <p:cNvSpPr/>
          <p:nvPr/>
        </p:nvSpPr>
        <p:spPr>
          <a:xfrm>
            <a:off x="3598600" y="460105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3325FF-A1B1-5C70-827C-22F6D808933D}"/>
              </a:ext>
            </a:extLst>
          </p:cNvPr>
          <p:cNvSpPr/>
          <p:nvPr/>
        </p:nvSpPr>
        <p:spPr>
          <a:xfrm>
            <a:off x="6378900" y="19428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A0FF37-5526-496E-6FEF-A52ABC412BED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518986" y="2009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726CC5-C68A-649D-D357-664EBED6D577}"/>
              </a:ext>
            </a:extLst>
          </p:cNvPr>
          <p:cNvSpPr/>
          <p:nvPr/>
        </p:nvSpPr>
        <p:spPr>
          <a:xfrm>
            <a:off x="6624876" y="19395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2472E8-69B6-78DB-503A-2EBFC02DE34C}"/>
              </a:ext>
            </a:extLst>
          </p:cNvPr>
          <p:cNvSpPr/>
          <p:nvPr/>
        </p:nvSpPr>
        <p:spPr>
          <a:xfrm>
            <a:off x="3652493" y="193885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0D61C-1D8F-3659-5B88-80F176CC9004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792579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88AA9D-F685-0C0F-9664-DDDD33A65349}"/>
              </a:ext>
            </a:extLst>
          </p:cNvPr>
          <p:cNvSpPr/>
          <p:nvPr/>
        </p:nvSpPr>
        <p:spPr>
          <a:xfrm>
            <a:off x="3898469" y="193556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2EC8A2-0A6F-F20D-07B8-CC022E74765B}"/>
              </a:ext>
            </a:extLst>
          </p:cNvPr>
          <p:cNvSpPr/>
          <p:nvPr/>
        </p:nvSpPr>
        <p:spPr>
          <a:xfrm>
            <a:off x="3652493" y="464472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1274A7-69E0-C830-CB83-290D6EC3183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792579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7E578E-9C1A-E814-E570-AB5CAD133D89}"/>
              </a:ext>
            </a:extLst>
          </p:cNvPr>
          <p:cNvSpPr/>
          <p:nvPr/>
        </p:nvSpPr>
        <p:spPr>
          <a:xfrm>
            <a:off x="3898469" y="464143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6A87B-84DE-AFEC-ED32-CBDDFED40EF6}"/>
              </a:ext>
            </a:extLst>
          </p:cNvPr>
          <p:cNvSpPr txBox="1"/>
          <p:nvPr/>
        </p:nvSpPr>
        <p:spPr>
          <a:xfrm>
            <a:off x="5931121" y="331235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6AB3C-AEED-D079-0E7D-ACAABACC22BE}"/>
              </a:ext>
            </a:extLst>
          </p:cNvPr>
          <p:cNvSpPr txBox="1"/>
          <p:nvPr/>
        </p:nvSpPr>
        <p:spPr>
          <a:xfrm>
            <a:off x="5381291" y="382096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96A22-1987-70C0-FC73-365A6110A393}"/>
              </a:ext>
            </a:extLst>
          </p:cNvPr>
          <p:cNvSpPr txBox="1"/>
          <p:nvPr/>
        </p:nvSpPr>
        <p:spPr>
          <a:xfrm>
            <a:off x="2224158" y="330574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9F743D-450C-C5FD-33D6-D393B8F4C4A2}"/>
              </a:ext>
            </a:extLst>
          </p:cNvPr>
          <p:cNvSpPr txBox="1"/>
          <p:nvPr/>
        </p:nvSpPr>
        <p:spPr>
          <a:xfrm>
            <a:off x="2367033" y="38474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2034E26-534A-A0BC-8233-9CC76E7D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9423" y="12481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6C80240-6BB8-AA1D-BD2F-BFC1CE75D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2053" y="210183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7F5795-F2A5-F186-05DC-D3925E0A270D}"/>
              </a:ext>
            </a:extLst>
          </p:cNvPr>
          <p:cNvCxnSpPr>
            <a:endCxn id="27" idx="2"/>
          </p:cNvCxnSpPr>
          <p:nvPr/>
        </p:nvCxnSpPr>
        <p:spPr>
          <a:xfrm flipV="1">
            <a:off x="4044995" y="20075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901A51E-3D92-C0CC-EE50-84A9A7E37398}"/>
              </a:ext>
            </a:extLst>
          </p:cNvPr>
          <p:cNvSpPr/>
          <p:nvPr/>
        </p:nvSpPr>
        <p:spPr>
          <a:xfrm>
            <a:off x="4150885" y="193752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DD597-67DE-219D-B737-3F984C83C0CC}"/>
              </a:ext>
            </a:extLst>
          </p:cNvPr>
          <p:cNvCxnSpPr>
            <a:endCxn id="29" idx="2"/>
          </p:cNvCxnSpPr>
          <p:nvPr/>
        </p:nvCxnSpPr>
        <p:spPr>
          <a:xfrm flipV="1">
            <a:off x="6764962" y="200561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2309597-A707-0068-88EE-AD0338F3B042}"/>
              </a:ext>
            </a:extLst>
          </p:cNvPr>
          <p:cNvSpPr/>
          <p:nvPr/>
        </p:nvSpPr>
        <p:spPr>
          <a:xfrm>
            <a:off x="6870852" y="193556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B062EE-88C6-D800-6D26-5B9F69F942E5}"/>
              </a:ext>
            </a:extLst>
          </p:cNvPr>
          <p:cNvCxnSpPr>
            <a:endCxn id="31" idx="2"/>
          </p:cNvCxnSpPr>
          <p:nvPr/>
        </p:nvCxnSpPr>
        <p:spPr>
          <a:xfrm flipV="1">
            <a:off x="4038555" y="47114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9B80BE0-34E9-72F8-DD91-0E014EA70CFD}"/>
              </a:ext>
            </a:extLst>
          </p:cNvPr>
          <p:cNvSpPr/>
          <p:nvPr/>
        </p:nvSpPr>
        <p:spPr>
          <a:xfrm>
            <a:off x="4144445" y="464143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AAC70B-3C2D-7175-EED4-EF825AC11ED1}"/>
              </a:ext>
            </a:extLst>
          </p:cNvPr>
          <p:cNvSpPr/>
          <p:nvPr/>
        </p:nvSpPr>
        <p:spPr>
          <a:xfrm>
            <a:off x="6624876" y="420228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1A64D0-930E-8634-37C9-78789A0BF89E}"/>
              </a:ext>
            </a:extLst>
          </p:cNvPr>
          <p:cNvSpPr/>
          <p:nvPr/>
        </p:nvSpPr>
        <p:spPr>
          <a:xfrm>
            <a:off x="3608297" y="491190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1D45F54-5338-EB3C-A70D-306CB89DAA59}"/>
              </a:ext>
            </a:extLst>
          </p:cNvPr>
          <p:cNvSpPr/>
          <p:nvPr/>
        </p:nvSpPr>
        <p:spPr>
          <a:xfrm>
            <a:off x="5790501" y="491190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734676-978F-7430-E4F0-3C81D14CA01B}"/>
              </a:ext>
            </a:extLst>
          </p:cNvPr>
          <p:cNvSpPr/>
          <p:nvPr/>
        </p:nvSpPr>
        <p:spPr>
          <a:xfrm>
            <a:off x="6049234" y="5079783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3216C4-3E4D-2300-712D-9FF32E5914C0}"/>
              </a:ext>
            </a:extLst>
          </p:cNvPr>
          <p:cNvSpPr/>
          <p:nvPr/>
        </p:nvSpPr>
        <p:spPr>
          <a:xfrm>
            <a:off x="6256762" y="514077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6E5C48-CEA6-5A9A-D715-195C1EA49B77}"/>
              </a:ext>
            </a:extLst>
          </p:cNvPr>
          <p:cNvSpPr/>
          <p:nvPr/>
        </p:nvSpPr>
        <p:spPr>
          <a:xfrm>
            <a:off x="6624876" y="446305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7997E2C-3C60-A9CC-38E4-F340B22D8DEB}"/>
              </a:ext>
            </a:extLst>
          </p:cNvPr>
          <p:cNvSpPr/>
          <p:nvPr/>
        </p:nvSpPr>
        <p:spPr>
          <a:xfrm rot="709870">
            <a:off x="4771558" y="487923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3BD88A0-9A84-D002-F979-B3399B429B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859" y="482515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2FE487A-B22C-F47E-882F-70CB1056F023}"/>
              </a:ext>
            </a:extLst>
          </p:cNvPr>
          <p:cNvSpPr/>
          <p:nvPr/>
        </p:nvSpPr>
        <p:spPr>
          <a:xfrm>
            <a:off x="3968512" y="552685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82362-FB63-33B8-6F62-4BF39049ABAB}"/>
              </a:ext>
            </a:extLst>
          </p:cNvPr>
          <p:cNvSpPr txBox="1"/>
          <p:nvPr/>
        </p:nvSpPr>
        <p:spPr>
          <a:xfrm>
            <a:off x="5902545" y="463880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3DB347-D8C7-2398-DDC7-49F2C356119A}"/>
              </a:ext>
            </a:extLst>
          </p:cNvPr>
          <p:cNvSpPr/>
          <p:nvPr/>
        </p:nvSpPr>
        <p:spPr>
          <a:xfrm>
            <a:off x="4369898" y="495434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0D7421C-38F4-1E80-6720-1576F88D39D4}"/>
              </a:ext>
            </a:extLst>
          </p:cNvPr>
          <p:cNvSpPr/>
          <p:nvPr/>
        </p:nvSpPr>
        <p:spPr>
          <a:xfrm>
            <a:off x="3617819" y="219249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B829FA4-31D0-C6C8-EBE8-84861E08D6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0381" y="210574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9C74608-522F-B255-A00B-A426F09F1549}"/>
              </a:ext>
            </a:extLst>
          </p:cNvPr>
          <p:cNvSpPr/>
          <p:nvPr/>
        </p:nvSpPr>
        <p:spPr>
          <a:xfrm>
            <a:off x="4379420" y="22349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EDA65EE-A5C1-7041-BACE-C69E8926C6D8}"/>
              </a:ext>
            </a:extLst>
          </p:cNvPr>
          <p:cNvSpPr/>
          <p:nvPr/>
        </p:nvSpPr>
        <p:spPr>
          <a:xfrm>
            <a:off x="4975267" y="127199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6162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Staying Synchronized</a:t>
            </a:r>
          </a:p>
        </p:txBody>
      </p:sp>
    </p:spTree>
    <p:extLst>
      <p:ext uri="{BB962C8B-B14F-4D97-AF65-F5344CB8AC3E}">
        <p14:creationId xmlns:p14="http://schemas.microsoft.com/office/powerpoint/2010/main" val="252496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4B4E0582-9A4C-F480-942B-11CDB0A19075}"/>
              </a:ext>
            </a:extLst>
          </p:cNvPr>
          <p:cNvSpPr/>
          <p:nvPr/>
        </p:nvSpPr>
        <p:spPr>
          <a:xfrm>
            <a:off x="3571481" y="418219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781A4-B14B-CEE8-AF91-9FC7A1AA14A0}"/>
              </a:ext>
            </a:extLst>
          </p:cNvPr>
          <p:cNvCxnSpPr/>
          <p:nvPr/>
        </p:nvCxnSpPr>
        <p:spPr>
          <a:xfrm>
            <a:off x="2368252" y="376252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5EC02-1134-D2DA-DB80-D6172C1A60C9}"/>
              </a:ext>
            </a:extLst>
          </p:cNvPr>
          <p:cNvGrpSpPr/>
          <p:nvPr/>
        </p:nvGrpSpPr>
        <p:grpSpPr>
          <a:xfrm>
            <a:off x="3036653" y="766062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AFBD7ADC-C160-D663-BBDB-5E38CD3809EF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34C35C34-ED9A-C26C-F1A5-9EE4E3856F3F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1BD54DCE-7E6D-D53F-E38B-6A6E74B54E9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248FB7-B6F1-75B5-801A-63B965CC9758}"/>
              </a:ext>
            </a:extLst>
          </p:cNvPr>
          <p:cNvSpPr/>
          <p:nvPr/>
        </p:nvSpPr>
        <p:spPr>
          <a:xfrm>
            <a:off x="6378761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6A7C88-0B7A-5576-F347-987952E55660}"/>
              </a:ext>
            </a:extLst>
          </p:cNvPr>
          <p:cNvSpPr/>
          <p:nvPr/>
        </p:nvSpPr>
        <p:spPr>
          <a:xfrm>
            <a:off x="3657723" y="187549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7ADDE1C-4FE3-651F-EFD5-BC8A7AB1299D}"/>
              </a:ext>
            </a:extLst>
          </p:cNvPr>
          <p:cNvSpPr/>
          <p:nvPr/>
        </p:nvSpPr>
        <p:spPr>
          <a:xfrm>
            <a:off x="3648027" y="458870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4F277E-C3C7-1BFA-1E98-3C312E4035B3}"/>
              </a:ext>
            </a:extLst>
          </p:cNvPr>
          <p:cNvSpPr/>
          <p:nvPr/>
        </p:nvSpPr>
        <p:spPr>
          <a:xfrm>
            <a:off x="6428327" y="193050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9A79E-CBEF-ED8F-3E32-6365FA96C7D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99725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508B3D1-4D65-C302-C4DD-AAE9682570FA}"/>
              </a:ext>
            </a:extLst>
          </p:cNvPr>
          <p:cNvSpPr/>
          <p:nvPr/>
        </p:nvSpPr>
        <p:spPr>
          <a:xfrm>
            <a:off x="6674303" y="192721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C2D208-6AF5-EBEB-22E0-FE652E643D5B}"/>
              </a:ext>
            </a:extLst>
          </p:cNvPr>
          <p:cNvSpPr/>
          <p:nvPr/>
        </p:nvSpPr>
        <p:spPr>
          <a:xfrm>
            <a:off x="3701920" y="19264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291DBB-A154-B164-01DD-00931680EA10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F47B6C3-1B01-8057-2E8B-34F6BA9A1AD4}"/>
              </a:ext>
            </a:extLst>
          </p:cNvPr>
          <p:cNvSpPr/>
          <p:nvPr/>
        </p:nvSpPr>
        <p:spPr>
          <a:xfrm>
            <a:off x="3947896" y="19232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3D1687-5D4D-11EC-9E2A-D54EF8C7FF0B}"/>
              </a:ext>
            </a:extLst>
          </p:cNvPr>
          <p:cNvSpPr/>
          <p:nvPr/>
        </p:nvSpPr>
        <p:spPr>
          <a:xfrm>
            <a:off x="3701920" y="46323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5FF89-4024-7CD9-8686-D3E9A2FE58C0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11A8BCF-A25D-2835-143A-F03E1256AADA}"/>
              </a:ext>
            </a:extLst>
          </p:cNvPr>
          <p:cNvSpPr/>
          <p:nvPr/>
        </p:nvSpPr>
        <p:spPr>
          <a:xfrm>
            <a:off x="3947896" y="46290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4A523-BE64-146C-12BE-8723B4AA2D28}"/>
              </a:ext>
            </a:extLst>
          </p:cNvPr>
          <p:cNvSpPr txBox="1"/>
          <p:nvPr/>
        </p:nvSpPr>
        <p:spPr>
          <a:xfrm>
            <a:off x="5980548" y="329999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164D0-1DE8-E04F-A347-A77204F47153}"/>
              </a:ext>
            </a:extLst>
          </p:cNvPr>
          <p:cNvSpPr txBox="1"/>
          <p:nvPr/>
        </p:nvSpPr>
        <p:spPr>
          <a:xfrm>
            <a:off x="5430718" y="380861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9D301-F06E-E292-5FE6-800FD18874E1}"/>
              </a:ext>
            </a:extLst>
          </p:cNvPr>
          <p:cNvSpPr txBox="1"/>
          <p:nvPr/>
        </p:nvSpPr>
        <p:spPr>
          <a:xfrm>
            <a:off x="2273585" y="32933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54FA2-6801-8F7F-AD45-3C1787B50DB5}"/>
              </a:ext>
            </a:extLst>
          </p:cNvPr>
          <p:cNvSpPr txBox="1"/>
          <p:nvPr/>
        </p:nvSpPr>
        <p:spPr>
          <a:xfrm>
            <a:off x="2416460" y="38351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66FF6B1-4D3A-7236-B518-F102F672E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11245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CE56A8D-E6CB-21ED-5104-82CBB3E121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208947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43D380-AC18-4F1D-8D22-6A46E320128E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9952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ED6E02-4A8F-19D8-962C-906C537205A6}"/>
              </a:ext>
            </a:extLst>
          </p:cNvPr>
          <p:cNvSpPr/>
          <p:nvPr/>
        </p:nvSpPr>
        <p:spPr>
          <a:xfrm>
            <a:off x="4200312" y="192516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8F2BCF-9E78-4765-684C-26E7499753F8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9932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26960C8-4423-D92A-9214-08ADAC6CA9DC}"/>
              </a:ext>
            </a:extLst>
          </p:cNvPr>
          <p:cNvSpPr/>
          <p:nvPr/>
        </p:nvSpPr>
        <p:spPr>
          <a:xfrm>
            <a:off x="6920279" y="19232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DCDD01-55E9-A333-1AD8-B41C76ED6072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6991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80EA559-CF33-27C4-F5BA-4B5CE86D2FD5}"/>
              </a:ext>
            </a:extLst>
          </p:cNvPr>
          <p:cNvSpPr/>
          <p:nvPr/>
        </p:nvSpPr>
        <p:spPr>
          <a:xfrm>
            <a:off x="4193872" y="462908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56028D-D4B1-5FE8-14DD-EC52A854647C}"/>
              </a:ext>
            </a:extLst>
          </p:cNvPr>
          <p:cNvSpPr/>
          <p:nvPr/>
        </p:nvSpPr>
        <p:spPr>
          <a:xfrm>
            <a:off x="6674303" y="418992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9E075C5-A267-2D9E-5AA6-A1D0ECAE5F80}"/>
              </a:ext>
            </a:extLst>
          </p:cNvPr>
          <p:cNvSpPr/>
          <p:nvPr/>
        </p:nvSpPr>
        <p:spPr>
          <a:xfrm>
            <a:off x="3657724" y="489955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1E500390-1CB3-2ECA-8A23-5ACEBCBA2F00}"/>
              </a:ext>
            </a:extLst>
          </p:cNvPr>
          <p:cNvSpPr/>
          <p:nvPr/>
        </p:nvSpPr>
        <p:spPr>
          <a:xfrm>
            <a:off x="5839928" y="489955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6F8F088-F229-00BD-16BD-A5B865FE47F7}"/>
              </a:ext>
            </a:extLst>
          </p:cNvPr>
          <p:cNvSpPr/>
          <p:nvPr/>
        </p:nvSpPr>
        <p:spPr>
          <a:xfrm>
            <a:off x="6098661" y="5067427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CF3183-E9B2-9A02-1F43-418C84BD6DDB}"/>
              </a:ext>
            </a:extLst>
          </p:cNvPr>
          <p:cNvSpPr/>
          <p:nvPr/>
        </p:nvSpPr>
        <p:spPr>
          <a:xfrm>
            <a:off x="6306189" y="512841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4B276CD-77A8-AEA5-F938-01BFEA71A1DF}"/>
              </a:ext>
            </a:extLst>
          </p:cNvPr>
          <p:cNvSpPr/>
          <p:nvPr/>
        </p:nvSpPr>
        <p:spPr>
          <a:xfrm>
            <a:off x="6674303" y="445070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4AD3EACD-77ED-639D-7877-E3505168F8BF}"/>
              </a:ext>
            </a:extLst>
          </p:cNvPr>
          <p:cNvSpPr/>
          <p:nvPr/>
        </p:nvSpPr>
        <p:spPr>
          <a:xfrm rot="709870">
            <a:off x="4820985" y="4866881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F85E86E-6A83-4035-9E0F-238E9C623F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0286" y="481279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00AEA4B-AAA6-759C-BC16-2EEB9E3528D1}"/>
              </a:ext>
            </a:extLst>
          </p:cNvPr>
          <p:cNvSpPr/>
          <p:nvPr/>
        </p:nvSpPr>
        <p:spPr>
          <a:xfrm>
            <a:off x="4017939" y="551449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87F9E-C0ED-4A71-6F97-CA8FC1BB13A7}"/>
              </a:ext>
            </a:extLst>
          </p:cNvPr>
          <p:cNvSpPr txBox="1"/>
          <p:nvPr/>
        </p:nvSpPr>
        <p:spPr>
          <a:xfrm>
            <a:off x="5951972" y="462645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0C5A3E-7E9E-8254-8414-3B5D8A704360}"/>
              </a:ext>
            </a:extLst>
          </p:cNvPr>
          <p:cNvSpPr/>
          <p:nvPr/>
        </p:nvSpPr>
        <p:spPr>
          <a:xfrm>
            <a:off x="4419325" y="494198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BCF23B-6A1C-FCD2-8365-C24EADA3308C}"/>
              </a:ext>
            </a:extLst>
          </p:cNvPr>
          <p:cNvSpPr/>
          <p:nvPr/>
        </p:nvSpPr>
        <p:spPr>
          <a:xfrm>
            <a:off x="3667246" y="218013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354A851-8737-1A5E-0893-C75F0B7ECA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9808" y="209338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CA6F217-C398-D432-BD76-B1276EF9867C}"/>
              </a:ext>
            </a:extLst>
          </p:cNvPr>
          <p:cNvSpPr/>
          <p:nvPr/>
        </p:nvSpPr>
        <p:spPr>
          <a:xfrm>
            <a:off x="4428847" y="222257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398B5E-C485-70BC-A6FC-54991C4E4E4E}"/>
              </a:ext>
            </a:extLst>
          </p:cNvPr>
          <p:cNvCxnSpPr/>
          <p:nvPr/>
        </p:nvCxnSpPr>
        <p:spPr>
          <a:xfrm flipV="1">
            <a:off x="7066802" y="19884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975D6A6-6785-3C90-B055-687B06CFC566}"/>
              </a:ext>
            </a:extLst>
          </p:cNvPr>
          <p:cNvSpPr/>
          <p:nvPr/>
        </p:nvSpPr>
        <p:spPr>
          <a:xfrm>
            <a:off x="7167318" y="191776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EAE78F-753E-0F00-58FF-9F3955043530}"/>
              </a:ext>
            </a:extLst>
          </p:cNvPr>
          <p:cNvSpPr/>
          <p:nvPr/>
        </p:nvSpPr>
        <p:spPr>
          <a:xfrm>
            <a:off x="7324478" y="1917768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D7C0F8-36B5-A65C-CB4E-95B2E6902621}"/>
              </a:ext>
            </a:extLst>
          </p:cNvPr>
          <p:cNvSpPr/>
          <p:nvPr/>
        </p:nvSpPr>
        <p:spPr>
          <a:xfrm>
            <a:off x="7491166" y="191300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03266B-0A19-70EF-9685-61987941926B}"/>
              </a:ext>
            </a:extLst>
          </p:cNvPr>
          <p:cNvSpPr/>
          <p:nvPr/>
        </p:nvSpPr>
        <p:spPr>
          <a:xfrm>
            <a:off x="3719762" y="421926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46292E-B42D-E8D3-3127-3604C1BB98BA}"/>
              </a:ext>
            </a:extLst>
          </p:cNvPr>
          <p:cNvCxnSpPr/>
          <p:nvPr/>
        </p:nvCxnSpPr>
        <p:spPr>
          <a:xfrm>
            <a:off x="2516533" y="379959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F196F61-3902-B1ED-E244-26D40BC14E45}"/>
              </a:ext>
            </a:extLst>
          </p:cNvPr>
          <p:cNvGrpSpPr/>
          <p:nvPr/>
        </p:nvGrpSpPr>
        <p:grpSpPr>
          <a:xfrm>
            <a:off x="3184934" y="803132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EF7CD88-54A7-83D6-602F-94642C6A84C0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5AE27BB-A2F9-2F3E-3577-F06138EBCAD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79DDA08F-A997-EFD8-AD31-12C688D9B8E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AE779C-3B4A-C99C-EDA5-E15A6458452D}"/>
              </a:ext>
            </a:extLst>
          </p:cNvPr>
          <p:cNvSpPr/>
          <p:nvPr/>
        </p:nvSpPr>
        <p:spPr>
          <a:xfrm>
            <a:off x="6527042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C0FA38-74E8-C61A-9407-D4BA328BD6C5}"/>
              </a:ext>
            </a:extLst>
          </p:cNvPr>
          <p:cNvSpPr/>
          <p:nvPr/>
        </p:nvSpPr>
        <p:spPr>
          <a:xfrm>
            <a:off x="3806004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55D126-8343-56F2-F805-7FF0FA281165}"/>
              </a:ext>
            </a:extLst>
          </p:cNvPr>
          <p:cNvSpPr/>
          <p:nvPr/>
        </p:nvSpPr>
        <p:spPr>
          <a:xfrm>
            <a:off x="3796308" y="462577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8F3D34-33B0-EAE1-5190-6970F0CD918F}"/>
              </a:ext>
            </a:extLst>
          </p:cNvPr>
          <p:cNvSpPr/>
          <p:nvPr/>
        </p:nvSpPr>
        <p:spPr>
          <a:xfrm>
            <a:off x="6576608" y="19675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B8027F-A40C-22BB-35AE-D73564B80673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4" y="20343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D5936C5-DAD8-6FEE-2433-CF68055A1506}"/>
              </a:ext>
            </a:extLst>
          </p:cNvPr>
          <p:cNvSpPr/>
          <p:nvPr/>
        </p:nvSpPr>
        <p:spPr>
          <a:xfrm>
            <a:off x="6822584" y="19642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AFC2E7-3D86-DDE1-6C74-F6C5F37FA3F5}"/>
              </a:ext>
            </a:extLst>
          </p:cNvPr>
          <p:cNvSpPr/>
          <p:nvPr/>
        </p:nvSpPr>
        <p:spPr>
          <a:xfrm>
            <a:off x="3850201" y="196356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8B72D-34DF-BFCF-7FCB-0590E5294ADC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7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1F162C6-0FFD-FEC3-2249-56E10A414C72}"/>
              </a:ext>
            </a:extLst>
          </p:cNvPr>
          <p:cNvSpPr/>
          <p:nvPr/>
        </p:nvSpPr>
        <p:spPr>
          <a:xfrm>
            <a:off x="4096177" y="196028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509ADB-B524-0D37-BFCB-A9FB12A506D3}"/>
              </a:ext>
            </a:extLst>
          </p:cNvPr>
          <p:cNvSpPr/>
          <p:nvPr/>
        </p:nvSpPr>
        <p:spPr>
          <a:xfrm>
            <a:off x="3850201" y="466944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71ACDD-1C82-7316-9DDA-973EB1917320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7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44591-2ADA-FB3F-ED24-86ECF68A989D}"/>
              </a:ext>
            </a:extLst>
          </p:cNvPr>
          <p:cNvSpPr/>
          <p:nvPr/>
        </p:nvSpPr>
        <p:spPr>
          <a:xfrm>
            <a:off x="4096177" y="466615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44EA2-8083-9A14-1470-BFC50EA28F8B}"/>
              </a:ext>
            </a:extLst>
          </p:cNvPr>
          <p:cNvSpPr txBox="1"/>
          <p:nvPr/>
        </p:nvSpPr>
        <p:spPr>
          <a:xfrm>
            <a:off x="6128829" y="333706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4B926-AD47-DC5F-EDB0-EBF45EE8204A}"/>
              </a:ext>
            </a:extLst>
          </p:cNvPr>
          <p:cNvSpPr txBox="1"/>
          <p:nvPr/>
        </p:nvSpPr>
        <p:spPr>
          <a:xfrm>
            <a:off x="5578999" y="384568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3B9BF-9DFC-BB5C-8C41-4C8C5930B8DB}"/>
              </a:ext>
            </a:extLst>
          </p:cNvPr>
          <p:cNvSpPr txBox="1"/>
          <p:nvPr/>
        </p:nvSpPr>
        <p:spPr>
          <a:xfrm>
            <a:off x="2421866" y="33304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7B15D-4F37-BFE5-5EB8-FEE66FB676FB}"/>
              </a:ext>
            </a:extLst>
          </p:cNvPr>
          <p:cNvSpPr txBox="1"/>
          <p:nvPr/>
        </p:nvSpPr>
        <p:spPr>
          <a:xfrm>
            <a:off x="2564741" y="38721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ABF3DA9-A9EC-96AE-679F-1C3373EB61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1" y="14952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8636A90-2B45-DA7D-F67B-2165F63095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1" y="212654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C5E413-8C00-CB11-9336-3B0FEB19BBB8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3" y="20322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71C115E-949C-98E7-060B-49DEE0F4F944}"/>
              </a:ext>
            </a:extLst>
          </p:cNvPr>
          <p:cNvSpPr/>
          <p:nvPr/>
        </p:nvSpPr>
        <p:spPr>
          <a:xfrm>
            <a:off x="4348593" y="19622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D2B0-EE3C-C418-CEE2-F3072C75722D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0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4D5791-17DA-AA12-E4E2-ECDD81D09D34}"/>
              </a:ext>
            </a:extLst>
          </p:cNvPr>
          <p:cNvSpPr/>
          <p:nvPr/>
        </p:nvSpPr>
        <p:spPr>
          <a:xfrm>
            <a:off x="7068560" y="196028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F071AF-E143-6D1F-A473-8D206D0D997F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3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25F3F9A-3BA6-85D3-1BC6-714048C43C94}"/>
              </a:ext>
            </a:extLst>
          </p:cNvPr>
          <p:cNvSpPr/>
          <p:nvPr/>
        </p:nvSpPr>
        <p:spPr>
          <a:xfrm>
            <a:off x="4342153" y="466615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7A4BCF-10F3-A8C7-2D0C-ADBF70A5797F}"/>
              </a:ext>
            </a:extLst>
          </p:cNvPr>
          <p:cNvSpPr/>
          <p:nvPr/>
        </p:nvSpPr>
        <p:spPr>
          <a:xfrm>
            <a:off x="6822584" y="422699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D05E725-202E-4CE1-4377-29396C46E05A}"/>
              </a:ext>
            </a:extLst>
          </p:cNvPr>
          <p:cNvSpPr/>
          <p:nvPr/>
        </p:nvSpPr>
        <p:spPr>
          <a:xfrm>
            <a:off x="5988209" y="493662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D4F6C6-D492-EDB1-DF8D-6C4B2EB3C91D}"/>
              </a:ext>
            </a:extLst>
          </p:cNvPr>
          <p:cNvSpPr/>
          <p:nvPr/>
        </p:nvSpPr>
        <p:spPr>
          <a:xfrm>
            <a:off x="6246942" y="5104497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B5440C-31B9-A0D7-CAB8-508FEFE930E7}"/>
              </a:ext>
            </a:extLst>
          </p:cNvPr>
          <p:cNvSpPr/>
          <p:nvPr/>
        </p:nvSpPr>
        <p:spPr>
          <a:xfrm>
            <a:off x="6454470" y="5165484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F77254F-C34D-2E69-5988-1CCFCE4BA7FB}"/>
              </a:ext>
            </a:extLst>
          </p:cNvPr>
          <p:cNvSpPr/>
          <p:nvPr/>
        </p:nvSpPr>
        <p:spPr>
          <a:xfrm>
            <a:off x="4166220" y="555156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2D9C6-E274-3149-0467-B626AB6A2A3B}"/>
              </a:ext>
            </a:extLst>
          </p:cNvPr>
          <p:cNvSpPr txBox="1"/>
          <p:nvPr/>
        </p:nvSpPr>
        <p:spPr>
          <a:xfrm>
            <a:off x="6100253" y="466352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C53369-9BD9-748A-AF93-6E6C99632406}"/>
              </a:ext>
            </a:extLst>
          </p:cNvPr>
          <p:cNvCxnSpPr/>
          <p:nvPr/>
        </p:nvCxnSpPr>
        <p:spPr>
          <a:xfrm flipV="1">
            <a:off x="7215083" y="202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0C9508-E68B-C8B1-6387-954B0C419B8B}"/>
              </a:ext>
            </a:extLst>
          </p:cNvPr>
          <p:cNvSpPr/>
          <p:nvPr/>
        </p:nvSpPr>
        <p:spPr>
          <a:xfrm>
            <a:off x="7315599" y="195483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C98EAA-FF25-F84E-0E05-5800D4B4E71D}"/>
              </a:ext>
            </a:extLst>
          </p:cNvPr>
          <p:cNvCxnSpPr/>
          <p:nvPr/>
        </p:nvCxnSpPr>
        <p:spPr>
          <a:xfrm flipV="1">
            <a:off x="4495685" y="20350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5AAF0AB-5A23-94F8-7536-56F234961F2E}"/>
              </a:ext>
            </a:extLst>
          </p:cNvPr>
          <p:cNvSpPr/>
          <p:nvPr/>
        </p:nvSpPr>
        <p:spPr>
          <a:xfrm>
            <a:off x="4596201" y="1964358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A5600190-2002-5ACD-B880-FA4B1D668639}"/>
              </a:ext>
            </a:extLst>
          </p:cNvPr>
          <p:cNvSpPr/>
          <p:nvPr/>
        </p:nvSpPr>
        <p:spPr>
          <a:xfrm rot="2683904" flipV="1">
            <a:off x="5151097" y="2085623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C8099F-1CC5-8448-FA05-DBC463672E04}"/>
              </a:ext>
            </a:extLst>
          </p:cNvPr>
          <p:cNvCxnSpPr/>
          <p:nvPr/>
        </p:nvCxnSpPr>
        <p:spPr>
          <a:xfrm flipV="1">
            <a:off x="4490919" y="47306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4720F88-BB9F-0DDB-9B14-9A8ACBEB5510}"/>
              </a:ext>
            </a:extLst>
          </p:cNvPr>
          <p:cNvSpPr/>
          <p:nvPr/>
        </p:nvSpPr>
        <p:spPr>
          <a:xfrm>
            <a:off x="4591435" y="46742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B5839BD-3324-C243-E101-ADD0C2BACF36}"/>
              </a:ext>
            </a:extLst>
          </p:cNvPr>
          <p:cNvSpPr/>
          <p:nvPr/>
        </p:nvSpPr>
        <p:spPr>
          <a:xfrm>
            <a:off x="3815527" y="22172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33D2C64-ACEC-553D-344A-8273C79BBB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089" y="213045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B98BAF4-C011-D054-F433-FEFD27D3A991}"/>
              </a:ext>
            </a:extLst>
          </p:cNvPr>
          <p:cNvSpPr/>
          <p:nvPr/>
        </p:nvSpPr>
        <p:spPr>
          <a:xfrm>
            <a:off x="4577128" y="225964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2329C8A-5A47-9415-AF7B-53CB1DE02324}"/>
              </a:ext>
            </a:extLst>
          </p:cNvPr>
          <p:cNvSpPr/>
          <p:nvPr/>
        </p:nvSpPr>
        <p:spPr>
          <a:xfrm>
            <a:off x="3806005" y="493662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9D21CF84-3351-E8CA-5CC6-B2F6E920AD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8567" y="484986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0AAAF37-6145-AB8F-9521-12BC213FB062}"/>
              </a:ext>
            </a:extLst>
          </p:cNvPr>
          <p:cNvSpPr/>
          <p:nvPr/>
        </p:nvSpPr>
        <p:spPr>
          <a:xfrm>
            <a:off x="4567606" y="497905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2402FAE-FFB8-4BC7-A4CF-574A1AE4029C}"/>
              </a:ext>
            </a:extLst>
          </p:cNvPr>
          <p:cNvSpPr/>
          <p:nvPr/>
        </p:nvSpPr>
        <p:spPr>
          <a:xfrm>
            <a:off x="6822584" y="448777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C03429E6-812C-9653-E933-CDA727C0A9C9}"/>
              </a:ext>
            </a:extLst>
          </p:cNvPr>
          <p:cNvSpPr/>
          <p:nvPr/>
        </p:nvSpPr>
        <p:spPr>
          <a:xfrm>
            <a:off x="3749681" y="2698637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8F7675E1-6321-0E2B-3378-BF1F64266992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5146239" y="2701363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37CAE7C-D89C-830F-41CB-5BF8C2BF2A7B}"/>
              </a:ext>
            </a:extLst>
          </p:cNvPr>
          <p:cNvSpPr/>
          <p:nvPr/>
        </p:nvSpPr>
        <p:spPr>
          <a:xfrm>
            <a:off x="7472759" y="195483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C0FEAB-9D74-A0C3-CD01-AF3B290673F2}"/>
              </a:ext>
            </a:extLst>
          </p:cNvPr>
          <p:cNvSpPr/>
          <p:nvPr/>
        </p:nvSpPr>
        <p:spPr>
          <a:xfrm>
            <a:off x="7639447" y="195007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F7FDE6-BC0A-CD07-C1B3-F9A7A6A110CE}"/>
              </a:ext>
            </a:extLst>
          </p:cNvPr>
          <p:cNvSpPr/>
          <p:nvPr/>
        </p:nvSpPr>
        <p:spPr>
          <a:xfrm>
            <a:off x="4767644" y="4679003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19E504-0862-A9BD-E856-65C3BFEF2D4D}"/>
              </a:ext>
            </a:extLst>
          </p:cNvPr>
          <p:cNvSpPr/>
          <p:nvPr/>
        </p:nvSpPr>
        <p:spPr>
          <a:xfrm>
            <a:off x="4934332" y="467423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956BBF-8A9A-A883-A353-0838E1C7B8F0}"/>
              </a:ext>
            </a:extLst>
          </p:cNvPr>
          <p:cNvSpPr/>
          <p:nvPr/>
        </p:nvSpPr>
        <p:spPr>
          <a:xfrm>
            <a:off x="4767643" y="196435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5D91FD-294B-5A7F-0FCB-AA65B331D2E6}"/>
              </a:ext>
            </a:extLst>
          </p:cNvPr>
          <p:cNvSpPr/>
          <p:nvPr/>
        </p:nvSpPr>
        <p:spPr>
          <a:xfrm>
            <a:off x="4934331" y="195959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6FD998AA-9003-7E45-926A-B244AB5ACCD7}"/>
              </a:ext>
            </a:extLst>
          </p:cNvPr>
          <p:cNvSpPr/>
          <p:nvPr/>
        </p:nvSpPr>
        <p:spPr>
          <a:xfrm rot="1456893">
            <a:off x="5073497" y="4727195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6569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A320-052D-64C9-16C5-218C0D26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54D951C-F04E-17EE-E791-6B5875B0FE36}"/>
              </a:ext>
            </a:extLst>
          </p:cNvPr>
          <p:cNvSpPr/>
          <p:nvPr/>
        </p:nvSpPr>
        <p:spPr>
          <a:xfrm>
            <a:off x="3719762" y="4219267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D63D21-81B1-58D4-01EA-6BB65CCFDD9C}"/>
              </a:ext>
            </a:extLst>
          </p:cNvPr>
          <p:cNvCxnSpPr/>
          <p:nvPr/>
        </p:nvCxnSpPr>
        <p:spPr>
          <a:xfrm>
            <a:off x="2516533" y="3799594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A4C2A24-BD8F-B6C3-0944-07B17C9ED9CB}"/>
              </a:ext>
            </a:extLst>
          </p:cNvPr>
          <p:cNvGrpSpPr/>
          <p:nvPr/>
        </p:nvGrpSpPr>
        <p:grpSpPr>
          <a:xfrm>
            <a:off x="3184934" y="803132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816CAB5D-93A6-83C1-CB01-1A59168A7660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A8A0928A-98B6-D8F6-5B5C-A5482E72C3B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5B2A8D4-368A-FF55-A46D-362D5259CC6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16A34F-DAB9-DC5F-1CAC-4F097BDC5A0D}"/>
              </a:ext>
            </a:extLst>
          </p:cNvPr>
          <p:cNvSpPr/>
          <p:nvPr/>
        </p:nvSpPr>
        <p:spPr>
          <a:xfrm>
            <a:off x="6527042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1D927E-AEF2-9537-2250-CB19245F1978}"/>
              </a:ext>
            </a:extLst>
          </p:cNvPr>
          <p:cNvSpPr/>
          <p:nvPr/>
        </p:nvSpPr>
        <p:spPr>
          <a:xfrm>
            <a:off x="3806004" y="191256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B54CAA-40FC-4E4D-6ED2-F8EA473EBA31}"/>
              </a:ext>
            </a:extLst>
          </p:cNvPr>
          <p:cNvSpPr/>
          <p:nvPr/>
        </p:nvSpPr>
        <p:spPr>
          <a:xfrm>
            <a:off x="3796308" y="462577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C7311-108A-A4DE-6A47-EEAD78D25374}"/>
              </a:ext>
            </a:extLst>
          </p:cNvPr>
          <p:cNvSpPr/>
          <p:nvPr/>
        </p:nvSpPr>
        <p:spPr>
          <a:xfrm>
            <a:off x="6576608" y="196757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D2C3F-B21F-2136-A6F5-485AAB2EF55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4" y="203432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6B15B5-28FD-8448-E55A-311157140289}"/>
              </a:ext>
            </a:extLst>
          </p:cNvPr>
          <p:cNvSpPr/>
          <p:nvPr/>
        </p:nvSpPr>
        <p:spPr>
          <a:xfrm>
            <a:off x="6822584" y="196428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6EDAF9-ADD5-7E7A-53C0-52931A010CC8}"/>
              </a:ext>
            </a:extLst>
          </p:cNvPr>
          <p:cNvSpPr/>
          <p:nvPr/>
        </p:nvSpPr>
        <p:spPr>
          <a:xfrm>
            <a:off x="3850201" y="196356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A07ED4-E384-F2BF-D7DF-7E674A0131E5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7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28D57D8-8E3E-6362-183A-F7A40DAD243C}"/>
              </a:ext>
            </a:extLst>
          </p:cNvPr>
          <p:cNvSpPr/>
          <p:nvPr/>
        </p:nvSpPr>
        <p:spPr>
          <a:xfrm>
            <a:off x="4096177" y="196028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EC8522-C834-2956-CBDB-1AF3EA5B2E57}"/>
              </a:ext>
            </a:extLst>
          </p:cNvPr>
          <p:cNvSpPr/>
          <p:nvPr/>
        </p:nvSpPr>
        <p:spPr>
          <a:xfrm>
            <a:off x="3850201" y="466944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062246-A6EF-BD46-17A1-5CA8FD54B0CE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7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863D6A-5CF8-146C-EAD8-54882483A1B1}"/>
              </a:ext>
            </a:extLst>
          </p:cNvPr>
          <p:cNvSpPr/>
          <p:nvPr/>
        </p:nvSpPr>
        <p:spPr>
          <a:xfrm>
            <a:off x="4096177" y="466615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37ED74-5977-3653-EA59-B37332BBF109}"/>
              </a:ext>
            </a:extLst>
          </p:cNvPr>
          <p:cNvSpPr txBox="1"/>
          <p:nvPr/>
        </p:nvSpPr>
        <p:spPr>
          <a:xfrm>
            <a:off x="6128829" y="3337064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23112-2D70-FE4F-8FC4-B411494E2586}"/>
              </a:ext>
            </a:extLst>
          </p:cNvPr>
          <p:cNvSpPr txBox="1"/>
          <p:nvPr/>
        </p:nvSpPr>
        <p:spPr>
          <a:xfrm>
            <a:off x="5578999" y="3845683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36F01-5EB9-DA15-F69A-5DA37C913F02}"/>
              </a:ext>
            </a:extLst>
          </p:cNvPr>
          <p:cNvSpPr txBox="1"/>
          <p:nvPr/>
        </p:nvSpPr>
        <p:spPr>
          <a:xfrm>
            <a:off x="2421866" y="33304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6F7C2-13DC-58B2-554D-D032E1DBB748}"/>
              </a:ext>
            </a:extLst>
          </p:cNvPr>
          <p:cNvSpPr txBox="1"/>
          <p:nvPr/>
        </p:nvSpPr>
        <p:spPr>
          <a:xfrm>
            <a:off x="2564741" y="38721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427B05F-2E59-6D2E-DE30-FFEE8BD3CE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1" y="149525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70DE214-2E3A-09A2-F0A7-593389DCFB45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1" y="2126548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895954-CFC6-00C7-8A2A-1ACE5F45D4CF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3" y="20322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E8807C8-6AEA-170B-3A8C-4AD10A49DA34}"/>
              </a:ext>
            </a:extLst>
          </p:cNvPr>
          <p:cNvSpPr/>
          <p:nvPr/>
        </p:nvSpPr>
        <p:spPr>
          <a:xfrm>
            <a:off x="4348593" y="19622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51C283-931F-F96C-126F-D04F74628287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0" y="203032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E4994B9-9ED5-92E4-6F7C-1422248D7C2F}"/>
              </a:ext>
            </a:extLst>
          </p:cNvPr>
          <p:cNvSpPr/>
          <p:nvPr/>
        </p:nvSpPr>
        <p:spPr>
          <a:xfrm>
            <a:off x="7068560" y="196028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00AD63-CA12-5169-2DE4-77CB2955027E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3" y="47361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1A05DA3-1359-E63B-540D-5C8A7B623693}"/>
              </a:ext>
            </a:extLst>
          </p:cNvPr>
          <p:cNvSpPr/>
          <p:nvPr/>
        </p:nvSpPr>
        <p:spPr>
          <a:xfrm>
            <a:off x="4342153" y="466615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844D770-13E9-863C-75C1-383AF2A9AD1F}"/>
              </a:ext>
            </a:extLst>
          </p:cNvPr>
          <p:cNvSpPr/>
          <p:nvPr/>
        </p:nvSpPr>
        <p:spPr>
          <a:xfrm>
            <a:off x="6822584" y="4226994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8384C9FC-7B6B-2AC6-7EEE-EFB0469E3503}"/>
              </a:ext>
            </a:extLst>
          </p:cNvPr>
          <p:cNvSpPr/>
          <p:nvPr/>
        </p:nvSpPr>
        <p:spPr>
          <a:xfrm>
            <a:off x="5988209" y="4936620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D623027-A2A4-C7CD-F94C-90F19A0EADA3}"/>
              </a:ext>
            </a:extLst>
          </p:cNvPr>
          <p:cNvSpPr/>
          <p:nvPr/>
        </p:nvSpPr>
        <p:spPr>
          <a:xfrm>
            <a:off x="6246942" y="5104497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448CEF-EB52-CE8E-8AD1-F8D5AFEF4CA0}"/>
              </a:ext>
            </a:extLst>
          </p:cNvPr>
          <p:cNvSpPr/>
          <p:nvPr/>
        </p:nvSpPr>
        <p:spPr>
          <a:xfrm>
            <a:off x="6454470" y="5165484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5E77E62-C950-0C75-38AE-05CC99696E6B}"/>
              </a:ext>
            </a:extLst>
          </p:cNvPr>
          <p:cNvSpPr/>
          <p:nvPr/>
        </p:nvSpPr>
        <p:spPr>
          <a:xfrm>
            <a:off x="4166220" y="5551566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3730B-1F18-717C-8F97-9D1CE1E43B52}"/>
              </a:ext>
            </a:extLst>
          </p:cNvPr>
          <p:cNvSpPr txBox="1"/>
          <p:nvPr/>
        </p:nvSpPr>
        <p:spPr>
          <a:xfrm>
            <a:off x="6100253" y="4663523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4E4B06-E4C9-A215-8628-B074EDCEC4E6}"/>
              </a:ext>
            </a:extLst>
          </p:cNvPr>
          <p:cNvCxnSpPr/>
          <p:nvPr/>
        </p:nvCxnSpPr>
        <p:spPr>
          <a:xfrm flipV="1">
            <a:off x="7215083" y="202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0BDCE9E-CC3A-54B1-9DEC-1B78C6883FCC}"/>
              </a:ext>
            </a:extLst>
          </p:cNvPr>
          <p:cNvSpPr/>
          <p:nvPr/>
        </p:nvSpPr>
        <p:spPr>
          <a:xfrm>
            <a:off x="7315599" y="195483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174AF6A-080B-84C3-3A50-60432871CF1D}"/>
              </a:ext>
            </a:extLst>
          </p:cNvPr>
          <p:cNvSpPr/>
          <p:nvPr/>
        </p:nvSpPr>
        <p:spPr>
          <a:xfrm rot="2683904" flipV="1">
            <a:off x="5151097" y="2085623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27593D-291B-ECF7-0F45-BD29A62F3495}"/>
              </a:ext>
            </a:extLst>
          </p:cNvPr>
          <p:cNvCxnSpPr/>
          <p:nvPr/>
        </p:nvCxnSpPr>
        <p:spPr>
          <a:xfrm flipV="1">
            <a:off x="4490919" y="47306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19AFB03-4DF6-66B4-D637-6EE6D681A4B9}"/>
              </a:ext>
            </a:extLst>
          </p:cNvPr>
          <p:cNvSpPr/>
          <p:nvPr/>
        </p:nvSpPr>
        <p:spPr>
          <a:xfrm>
            <a:off x="4591435" y="4674246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32745D9-79FA-4AF9-2B52-191B6DF86930}"/>
              </a:ext>
            </a:extLst>
          </p:cNvPr>
          <p:cNvSpPr/>
          <p:nvPr/>
        </p:nvSpPr>
        <p:spPr>
          <a:xfrm>
            <a:off x="3815527" y="22172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4F739E63-9015-D9BE-7BF1-C7E8594D1F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089" y="213045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4043D98-1853-C80A-EF94-1FD441ADE1DC}"/>
              </a:ext>
            </a:extLst>
          </p:cNvPr>
          <p:cNvSpPr/>
          <p:nvPr/>
        </p:nvSpPr>
        <p:spPr>
          <a:xfrm>
            <a:off x="4577128" y="2259647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0AF3DA-6178-0C07-C7F0-AE05470AA3AA}"/>
              </a:ext>
            </a:extLst>
          </p:cNvPr>
          <p:cNvSpPr/>
          <p:nvPr/>
        </p:nvSpPr>
        <p:spPr>
          <a:xfrm>
            <a:off x="3806005" y="493662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B5AD055-E56B-3A35-84E4-985093CF96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8567" y="484986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3808A74-11ED-7EA9-C3D4-614E5CEA94C5}"/>
              </a:ext>
            </a:extLst>
          </p:cNvPr>
          <p:cNvSpPr/>
          <p:nvPr/>
        </p:nvSpPr>
        <p:spPr>
          <a:xfrm>
            <a:off x="4567606" y="497905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AA1015D-C35D-F312-3DC6-7C985374337D}"/>
              </a:ext>
            </a:extLst>
          </p:cNvPr>
          <p:cNvSpPr/>
          <p:nvPr/>
        </p:nvSpPr>
        <p:spPr>
          <a:xfrm>
            <a:off x="6822584" y="448777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C0F50D3-8D5F-2F44-A3C3-14B8EFE1B6C1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5146239" y="2701363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61F33BF-79F6-8B86-4E56-C073EE10A724}"/>
              </a:ext>
            </a:extLst>
          </p:cNvPr>
          <p:cNvSpPr/>
          <p:nvPr/>
        </p:nvSpPr>
        <p:spPr>
          <a:xfrm>
            <a:off x="7472759" y="1954838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7ADBB6-C994-3F4A-A0CA-4CF9C47ECE1E}"/>
              </a:ext>
            </a:extLst>
          </p:cNvPr>
          <p:cNvSpPr/>
          <p:nvPr/>
        </p:nvSpPr>
        <p:spPr>
          <a:xfrm>
            <a:off x="7639447" y="1950071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7614D7-D0DA-1588-3795-783600B30733}"/>
              </a:ext>
            </a:extLst>
          </p:cNvPr>
          <p:cNvSpPr/>
          <p:nvPr/>
        </p:nvSpPr>
        <p:spPr>
          <a:xfrm>
            <a:off x="4767644" y="4679003"/>
            <a:ext cx="140086" cy="1400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3FB79E4-76C4-05EA-20AD-41DC48721BFB}"/>
              </a:ext>
            </a:extLst>
          </p:cNvPr>
          <p:cNvSpPr/>
          <p:nvPr/>
        </p:nvSpPr>
        <p:spPr>
          <a:xfrm>
            <a:off x="4934332" y="4674236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706BE843-20E9-A0DD-FCDE-D4762CEA37EC}"/>
              </a:ext>
            </a:extLst>
          </p:cNvPr>
          <p:cNvSpPr/>
          <p:nvPr/>
        </p:nvSpPr>
        <p:spPr>
          <a:xfrm rot="1456893">
            <a:off x="5073497" y="4727195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8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2FDB44FB-B264-30C9-3289-8A1307925DB6}"/>
              </a:ext>
            </a:extLst>
          </p:cNvPr>
          <p:cNvSpPr/>
          <p:nvPr/>
        </p:nvSpPr>
        <p:spPr>
          <a:xfrm>
            <a:off x="3719763" y="4305764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39E7C1-5075-5C4C-7803-867BAA42214C}"/>
              </a:ext>
            </a:extLst>
          </p:cNvPr>
          <p:cNvCxnSpPr/>
          <p:nvPr/>
        </p:nvCxnSpPr>
        <p:spPr>
          <a:xfrm>
            <a:off x="2516534" y="3886091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B0F7C08-5A91-D42E-4550-EEE7FCFC44E1}"/>
              </a:ext>
            </a:extLst>
          </p:cNvPr>
          <p:cNvGrpSpPr/>
          <p:nvPr/>
        </p:nvGrpSpPr>
        <p:grpSpPr>
          <a:xfrm>
            <a:off x="3184935" y="889629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940C47E-CF46-1499-9A73-D638E6318C2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93B2D77-1D75-A585-C180-3DA5D3F4E98A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9901C20D-F968-3BD0-49F9-3D37A2C62F5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0E157B-C881-4795-6EE8-BC4898FFE6F5}"/>
              </a:ext>
            </a:extLst>
          </p:cNvPr>
          <p:cNvSpPr/>
          <p:nvPr/>
        </p:nvSpPr>
        <p:spPr>
          <a:xfrm>
            <a:off x="6527043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7BD5AC-90C1-4277-0F70-C5D416746C39}"/>
              </a:ext>
            </a:extLst>
          </p:cNvPr>
          <p:cNvSpPr/>
          <p:nvPr/>
        </p:nvSpPr>
        <p:spPr>
          <a:xfrm>
            <a:off x="3806005" y="199906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A9222-2291-C383-99B5-F6CE16069159}"/>
              </a:ext>
            </a:extLst>
          </p:cNvPr>
          <p:cNvSpPr/>
          <p:nvPr/>
        </p:nvSpPr>
        <p:spPr>
          <a:xfrm>
            <a:off x="3796309" y="471227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284848-43F5-2BDF-DF4F-A5E6E2A704EF}"/>
              </a:ext>
            </a:extLst>
          </p:cNvPr>
          <p:cNvSpPr/>
          <p:nvPr/>
        </p:nvSpPr>
        <p:spPr>
          <a:xfrm>
            <a:off x="6576609" y="205406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B4FE4-FBFA-B600-44B7-703618BE0D1B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16695" y="212082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149EED-DBB9-6439-90A5-71B613E96795}"/>
              </a:ext>
            </a:extLst>
          </p:cNvPr>
          <p:cNvSpPr/>
          <p:nvPr/>
        </p:nvSpPr>
        <p:spPr>
          <a:xfrm>
            <a:off x="6822585" y="205078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1D074D-C62F-8737-FC0B-D8D09285CBF6}"/>
              </a:ext>
            </a:extLst>
          </p:cNvPr>
          <p:cNvSpPr/>
          <p:nvPr/>
        </p:nvSpPr>
        <p:spPr>
          <a:xfrm>
            <a:off x="3850202" y="205006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14AE20-EEF5-CBD3-31B7-DB17FFA270A1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3990288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0CD4DD0-F33C-9BBB-4DBB-6D160847B762}"/>
              </a:ext>
            </a:extLst>
          </p:cNvPr>
          <p:cNvSpPr/>
          <p:nvPr/>
        </p:nvSpPr>
        <p:spPr>
          <a:xfrm>
            <a:off x="4096178" y="204677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00D31E-0762-7B88-294C-7DA863C066A3}"/>
              </a:ext>
            </a:extLst>
          </p:cNvPr>
          <p:cNvSpPr/>
          <p:nvPr/>
        </p:nvSpPr>
        <p:spPr>
          <a:xfrm>
            <a:off x="3850202" y="4755938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996C98-8FE7-A153-5008-EAD7279CCC6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3990288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370AE9D-94BF-AB56-0B08-E20FA87B5977}"/>
              </a:ext>
            </a:extLst>
          </p:cNvPr>
          <p:cNvSpPr/>
          <p:nvPr/>
        </p:nvSpPr>
        <p:spPr>
          <a:xfrm>
            <a:off x="4096178" y="4752650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EAA90-8AC8-43DE-1357-C6363AE5019A}"/>
              </a:ext>
            </a:extLst>
          </p:cNvPr>
          <p:cNvSpPr txBox="1"/>
          <p:nvPr/>
        </p:nvSpPr>
        <p:spPr>
          <a:xfrm>
            <a:off x="6128830" y="3423561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CEF83-2A6A-EF36-CDC7-A3587815591B}"/>
              </a:ext>
            </a:extLst>
          </p:cNvPr>
          <p:cNvSpPr txBox="1"/>
          <p:nvPr/>
        </p:nvSpPr>
        <p:spPr>
          <a:xfrm>
            <a:off x="5579000" y="3932180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C295-FAC0-D20B-C725-113A3C591C65}"/>
              </a:ext>
            </a:extLst>
          </p:cNvPr>
          <p:cNvSpPr txBox="1"/>
          <p:nvPr/>
        </p:nvSpPr>
        <p:spPr>
          <a:xfrm>
            <a:off x="2421867" y="341696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42FD5-17B5-93FB-0F75-2C61CFB00DAB}"/>
              </a:ext>
            </a:extLst>
          </p:cNvPr>
          <p:cNvSpPr txBox="1"/>
          <p:nvPr/>
        </p:nvSpPr>
        <p:spPr>
          <a:xfrm>
            <a:off x="2564742" y="39586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D30F09B-3A30-0F0E-510F-59DFC9B7FA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77132" y="236022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0B79261-C4AF-2059-65A4-DD4A4917A60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19762" y="2213045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957ECE-608A-C781-FB90-7360A8F9AE9D}"/>
              </a:ext>
            </a:extLst>
          </p:cNvPr>
          <p:cNvCxnSpPr>
            <a:endCxn id="27" idx="2"/>
          </p:cNvCxnSpPr>
          <p:nvPr/>
        </p:nvCxnSpPr>
        <p:spPr>
          <a:xfrm flipV="1">
            <a:off x="4242704" y="21187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204AE2F-CE04-19CB-F2CC-7251EECB5FEF}"/>
              </a:ext>
            </a:extLst>
          </p:cNvPr>
          <p:cNvSpPr/>
          <p:nvPr/>
        </p:nvSpPr>
        <p:spPr>
          <a:xfrm>
            <a:off x="4348594" y="204873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1ED40B-04A9-A1A7-3D02-68103F5BB42F}"/>
              </a:ext>
            </a:extLst>
          </p:cNvPr>
          <p:cNvCxnSpPr>
            <a:endCxn id="29" idx="2"/>
          </p:cNvCxnSpPr>
          <p:nvPr/>
        </p:nvCxnSpPr>
        <p:spPr>
          <a:xfrm flipV="1">
            <a:off x="6962671" y="211682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849D23-0379-710F-4B9D-4741FF227794}"/>
              </a:ext>
            </a:extLst>
          </p:cNvPr>
          <p:cNvSpPr/>
          <p:nvPr/>
        </p:nvSpPr>
        <p:spPr>
          <a:xfrm>
            <a:off x="7068561" y="204677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26DABA-8E85-6F81-4703-F706ECF8E059}"/>
              </a:ext>
            </a:extLst>
          </p:cNvPr>
          <p:cNvCxnSpPr>
            <a:endCxn id="31" idx="2"/>
          </p:cNvCxnSpPr>
          <p:nvPr/>
        </p:nvCxnSpPr>
        <p:spPr>
          <a:xfrm flipV="1">
            <a:off x="4236264" y="482269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D5876C1-F23D-AF58-4D3B-A2E3175E9CBA}"/>
              </a:ext>
            </a:extLst>
          </p:cNvPr>
          <p:cNvSpPr/>
          <p:nvPr/>
        </p:nvSpPr>
        <p:spPr>
          <a:xfrm>
            <a:off x="4342154" y="475265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183FD2-FC33-2C14-59B1-C6F50B6AB9CB}"/>
              </a:ext>
            </a:extLst>
          </p:cNvPr>
          <p:cNvSpPr/>
          <p:nvPr/>
        </p:nvSpPr>
        <p:spPr>
          <a:xfrm>
            <a:off x="6822585" y="431349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7495714-CD4E-7D75-0C0D-4CFCC69DAFCB}"/>
              </a:ext>
            </a:extLst>
          </p:cNvPr>
          <p:cNvSpPr/>
          <p:nvPr/>
        </p:nvSpPr>
        <p:spPr>
          <a:xfrm>
            <a:off x="5988210" y="5023117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C54EF50-DE1A-F85F-060C-9AF65C55FB5B}"/>
              </a:ext>
            </a:extLst>
          </p:cNvPr>
          <p:cNvSpPr/>
          <p:nvPr/>
        </p:nvSpPr>
        <p:spPr>
          <a:xfrm>
            <a:off x="6246943" y="5190994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928E959-551A-69DC-D302-8D7F2B12F976}"/>
              </a:ext>
            </a:extLst>
          </p:cNvPr>
          <p:cNvSpPr/>
          <p:nvPr/>
        </p:nvSpPr>
        <p:spPr>
          <a:xfrm>
            <a:off x="4166221" y="5638063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CA003-8FF0-8CE6-E7B9-C6D8D39025B6}"/>
              </a:ext>
            </a:extLst>
          </p:cNvPr>
          <p:cNvSpPr txBox="1"/>
          <p:nvPr/>
        </p:nvSpPr>
        <p:spPr>
          <a:xfrm>
            <a:off x="6100254" y="475002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45F1DB-6556-7891-BF66-10C0A172FDAD}"/>
              </a:ext>
            </a:extLst>
          </p:cNvPr>
          <p:cNvCxnSpPr/>
          <p:nvPr/>
        </p:nvCxnSpPr>
        <p:spPr>
          <a:xfrm flipV="1">
            <a:off x="7215084" y="21120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31ED1F1-C66F-6151-E64D-C4A97269B18E}"/>
              </a:ext>
            </a:extLst>
          </p:cNvPr>
          <p:cNvSpPr/>
          <p:nvPr/>
        </p:nvSpPr>
        <p:spPr>
          <a:xfrm>
            <a:off x="7315600" y="204133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79B0B3-19ED-91B6-9F9C-3A933B1EB574}"/>
              </a:ext>
            </a:extLst>
          </p:cNvPr>
          <p:cNvCxnSpPr/>
          <p:nvPr/>
        </p:nvCxnSpPr>
        <p:spPr>
          <a:xfrm flipV="1">
            <a:off x="4495686" y="21215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EDE1ADD-1E65-5DE1-5944-001B470C2B1D}"/>
              </a:ext>
            </a:extLst>
          </p:cNvPr>
          <p:cNvSpPr/>
          <p:nvPr/>
        </p:nvSpPr>
        <p:spPr>
          <a:xfrm>
            <a:off x="4596202" y="205085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FD2A56-8DBA-8B2A-0B7C-BB6F841AACEF}"/>
              </a:ext>
            </a:extLst>
          </p:cNvPr>
          <p:cNvCxnSpPr/>
          <p:nvPr/>
        </p:nvCxnSpPr>
        <p:spPr>
          <a:xfrm flipV="1">
            <a:off x="4490920" y="48171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161816D-2D05-5A8D-9D7E-3D7A0892B738}"/>
              </a:ext>
            </a:extLst>
          </p:cNvPr>
          <p:cNvSpPr/>
          <p:nvPr/>
        </p:nvSpPr>
        <p:spPr>
          <a:xfrm>
            <a:off x="4591436" y="476074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FEE4AF8-5BB1-AE98-FF9E-D9BB449735DF}"/>
              </a:ext>
            </a:extLst>
          </p:cNvPr>
          <p:cNvCxnSpPr>
            <a:cxnSpLocks/>
          </p:cNvCxnSpPr>
          <p:nvPr/>
        </p:nvCxnSpPr>
        <p:spPr>
          <a:xfrm flipV="1">
            <a:off x="5146240" y="2787860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07CB90D-5AAB-C17A-220E-78D4326212EA}"/>
              </a:ext>
            </a:extLst>
          </p:cNvPr>
          <p:cNvSpPr/>
          <p:nvPr/>
        </p:nvSpPr>
        <p:spPr>
          <a:xfrm>
            <a:off x="7472760" y="204133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5A5C25-0053-68FF-F4E1-287D5E15CE34}"/>
              </a:ext>
            </a:extLst>
          </p:cNvPr>
          <p:cNvSpPr/>
          <p:nvPr/>
        </p:nvSpPr>
        <p:spPr>
          <a:xfrm>
            <a:off x="7639448" y="203656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F0FA22-2D4E-BBE4-71DE-FB26DDF9939B}"/>
              </a:ext>
            </a:extLst>
          </p:cNvPr>
          <p:cNvSpPr/>
          <p:nvPr/>
        </p:nvSpPr>
        <p:spPr>
          <a:xfrm>
            <a:off x="4767645" y="47655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F8484C-114F-4AC0-D599-20003DD4A238}"/>
              </a:ext>
            </a:extLst>
          </p:cNvPr>
          <p:cNvSpPr/>
          <p:nvPr/>
        </p:nvSpPr>
        <p:spPr>
          <a:xfrm>
            <a:off x="4934333" y="4760733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2E29E989-4258-2023-7A2A-709E55A26A4C}"/>
              </a:ext>
            </a:extLst>
          </p:cNvPr>
          <p:cNvSpPr/>
          <p:nvPr/>
        </p:nvSpPr>
        <p:spPr>
          <a:xfrm rot="1456893">
            <a:off x="5073498" y="4813692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525BA0-9563-8A2B-6010-56E1AD5B3DBA}"/>
              </a:ext>
            </a:extLst>
          </p:cNvPr>
          <p:cNvSpPr/>
          <p:nvPr/>
        </p:nvSpPr>
        <p:spPr>
          <a:xfrm>
            <a:off x="4767644" y="205085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680960-251F-3264-AE7F-836A57259F7D}"/>
              </a:ext>
            </a:extLst>
          </p:cNvPr>
          <p:cNvSpPr/>
          <p:nvPr/>
        </p:nvSpPr>
        <p:spPr>
          <a:xfrm>
            <a:off x="4934332" y="204608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07964D-71FE-9866-5A76-AD0D7BDB2076}"/>
              </a:ext>
            </a:extLst>
          </p:cNvPr>
          <p:cNvSpPr/>
          <p:nvPr/>
        </p:nvSpPr>
        <p:spPr>
          <a:xfrm>
            <a:off x="6458330" y="5237592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325216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542FD0C-BB34-EB15-DD80-19B02199C2EB}"/>
              </a:ext>
            </a:extLst>
          </p:cNvPr>
          <p:cNvCxnSpPr/>
          <p:nvPr/>
        </p:nvCxnSpPr>
        <p:spPr>
          <a:xfrm>
            <a:off x="302138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3B067AE2-1E7E-0602-ABC9-7B6F19D00559}"/>
              </a:ext>
            </a:extLst>
          </p:cNvPr>
          <p:cNvSpPr/>
          <p:nvPr/>
        </p:nvSpPr>
        <p:spPr>
          <a:xfrm>
            <a:off x="368978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753D108-B2A3-16F1-891C-519AC95E00DC}"/>
              </a:ext>
            </a:extLst>
          </p:cNvPr>
          <p:cNvSpPr/>
          <p:nvPr/>
        </p:nvSpPr>
        <p:spPr>
          <a:xfrm>
            <a:off x="691045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EA246-C48D-007F-5268-61811A10D441}"/>
              </a:ext>
            </a:extLst>
          </p:cNvPr>
          <p:cNvSpPr txBox="1"/>
          <p:nvPr/>
        </p:nvSpPr>
        <p:spPr>
          <a:xfrm>
            <a:off x="292671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89A52-F0AC-8544-8638-28FD81BEC04E}"/>
              </a:ext>
            </a:extLst>
          </p:cNvPr>
          <p:cNvSpPr txBox="1"/>
          <p:nvPr/>
        </p:nvSpPr>
        <p:spPr>
          <a:xfrm>
            <a:off x="306959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8C1BB-E276-FCC5-4BC9-44642821AEEF}"/>
              </a:ext>
            </a:extLst>
          </p:cNvPr>
          <p:cNvSpPr txBox="1"/>
          <p:nvPr/>
        </p:nvSpPr>
        <p:spPr>
          <a:xfrm>
            <a:off x="6636174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7A1E1-BFA3-BDDB-2D25-B90EFE46FB50}"/>
              </a:ext>
            </a:extLst>
          </p:cNvPr>
          <p:cNvSpPr txBox="1"/>
          <p:nvPr/>
        </p:nvSpPr>
        <p:spPr>
          <a:xfrm>
            <a:off x="609435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F8847-7D36-2E59-56D5-92C196EF8954}"/>
              </a:ext>
            </a:extLst>
          </p:cNvPr>
          <p:cNvSpPr txBox="1"/>
          <p:nvPr/>
        </p:nvSpPr>
        <p:spPr>
          <a:xfrm>
            <a:off x="701507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FBA5496-5C4E-9D4F-48A1-4F1A245AFDFE}"/>
              </a:ext>
            </a:extLst>
          </p:cNvPr>
          <p:cNvSpPr/>
          <p:nvPr/>
        </p:nvSpPr>
        <p:spPr>
          <a:xfrm>
            <a:off x="422461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F3621BDC-2969-FD51-F83E-CAEF6AA0FBCE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08841-E66A-FBF9-1039-24928DFF10EE}"/>
              </a:ext>
            </a:extLst>
          </p:cNvPr>
          <p:cNvSpPr txBox="1"/>
          <p:nvPr/>
        </p:nvSpPr>
        <p:spPr>
          <a:xfrm>
            <a:off x="424626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DD855E2-1DA5-326B-C9CA-D179C5F26FC4}"/>
              </a:ext>
            </a:extLst>
          </p:cNvPr>
          <p:cNvSpPr/>
          <p:nvPr/>
        </p:nvSpPr>
        <p:spPr>
          <a:xfrm>
            <a:off x="422461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A7E3AA56-EA46-3656-53A3-916E6D8D741D}"/>
              </a:ext>
            </a:extLst>
          </p:cNvPr>
          <p:cNvSpPr/>
          <p:nvPr/>
        </p:nvSpPr>
        <p:spPr>
          <a:xfrm rot="16200000">
            <a:off x="3658905" y="2983694"/>
            <a:ext cx="1731819" cy="1019070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F72B6-D682-A715-9F22-B78F06EB6FB3}"/>
              </a:ext>
            </a:extLst>
          </p:cNvPr>
          <p:cNvSpPr txBox="1"/>
          <p:nvPr/>
        </p:nvSpPr>
        <p:spPr>
          <a:xfrm>
            <a:off x="413397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0E2347A-39E6-6062-318C-450814F1C4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198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788DFE4-28FC-3737-390C-D84BB5D29FA3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0800000" flipH="1">
            <a:off x="422461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Arrow 17">
            <a:extLst>
              <a:ext uri="{FF2B5EF4-FFF2-40B4-BE49-F238E27FC236}">
                <a16:creationId xmlns:a16="http://schemas.microsoft.com/office/drawing/2014/main" id="{1B6A2998-1957-2A13-A501-FCE312F3308B}"/>
              </a:ext>
            </a:extLst>
          </p:cNvPr>
          <p:cNvSpPr/>
          <p:nvPr/>
        </p:nvSpPr>
        <p:spPr>
          <a:xfrm>
            <a:off x="5523725" y="1172099"/>
            <a:ext cx="1386729" cy="732701"/>
          </a:xfrm>
          <a:prstGeom prst="lef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3222C8D-21E9-BE14-6361-F83DCE90F964}"/>
              </a:ext>
            </a:extLst>
          </p:cNvPr>
          <p:cNvSpPr/>
          <p:nvPr/>
        </p:nvSpPr>
        <p:spPr>
          <a:xfrm>
            <a:off x="4878922" y="2597699"/>
            <a:ext cx="1016592" cy="1689752"/>
          </a:xfrm>
          <a:prstGeom prst="upArrow">
            <a:avLst>
              <a:gd name="adj1" fmla="val 50000"/>
              <a:gd name="adj2" fmla="val 51082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50E1B59-B374-EF56-BD56-EBF348DBEAE8}"/>
              </a:ext>
            </a:extLst>
          </p:cNvPr>
          <p:cNvSpPr/>
          <p:nvPr/>
        </p:nvSpPr>
        <p:spPr>
          <a:xfrm>
            <a:off x="5651089" y="1849948"/>
            <a:ext cx="1394208" cy="1135980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52954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E03E16D-1D11-08C0-AEB5-F339467D3F39}"/>
              </a:ext>
            </a:extLst>
          </p:cNvPr>
          <p:cNvSpPr/>
          <p:nvPr/>
        </p:nvSpPr>
        <p:spPr>
          <a:xfrm>
            <a:off x="3225492" y="48123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5977D-E91F-23B9-D62F-C46DE581A314}"/>
              </a:ext>
            </a:extLst>
          </p:cNvPr>
          <p:cNvCxnSpPr/>
          <p:nvPr/>
        </p:nvCxnSpPr>
        <p:spPr>
          <a:xfrm>
            <a:off x="2022263" y="43927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0D553-8013-6B1B-1D94-24A77A3673D5}"/>
              </a:ext>
            </a:extLst>
          </p:cNvPr>
          <p:cNvGrpSpPr/>
          <p:nvPr/>
        </p:nvGrpSpPr>
        <p:grpSpPr>
          <a:xfrm>
            <a:off x="2690664" y="1396256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510C514D-CFF8-40EF-4DE5-0D98FE2F0FA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C183D24-0970-27D9-4566-DC2CD800F345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6118AFC2-8D13-C6A5-9970-DDEA50756A34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E0668E-0080-7827-C33C-9056AF250DDF}"/>
              </a:ext>
            </a:extLst>
          </p:cNvPr>
          <p:cNvSpPr/>
          <p:nvPr/>
        </p:nvSpPr>
        <p:spPr>
          <a:xfrm>
            <a:off x="6032772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EA398D-386D-76FD-D8AE-6DAA6CFE3D7C}"/>
              </a:ext>
            </a:extLst>
          </p:cNvPr>
          <p:cNvSpPr/>
          <p:nvPr/>
        </p:nvSpPr>
        <p:spPr>
          <a:xfrm>
            <a:off x="3311734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C282346-E357-D19A-238C-260427C77942}"/>
              </a:ext>
            </a:extLst>
          </p:cNvPr>
          <p:cNvSpPr/>
          <p:nvPr/>
        </p:nvSpPr>
        <p:spPr>
          <a:xfrm>
            <a:off x="3302038" y="52188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5691A-C8DC-0E1A-8FB4-CEB767F18C4A}"/>
              </a:ext>
            </a:extLst>
          </p:cNvPr>
          <p:cNvSpPr txBox="1"/>
          <p:nvPr/>
        </p:nvSpPr>
        <p:spPr>
          <a:xfrm>
            <a:off x="5634559" y="3930188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0258D-C403-876D-0C9F-794C23804B97}"/>
              </a:ext>
            </a:extLst>
          </p:cNvPr>
          <p:cNvSpPr txBox="1"/>
          <p:nvPr/>
        </p:nvSpPr>
        <p:spPr>
          <a:xfrm>
            <a:off x="5084729" y="44388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AAF4-FBCF-DA9A-3641-6F67F7437F82}"/>
              </a:ext>
            </a:extLst>
          </p:cNvPr>
          <p:cNvSpPr txBox="1"/>
          <p:nvPr/>
        </p:nvSpPr>
        <p:spPr>
          <a:xfrm>
            <a:off x="1927596" y="392358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B9EEA-B520-B904-44E2-9E683B18B077}"/>
              </a:ext>
            </a:extLst>
          </p:cNvPr>
          <p:cNvSpPr txBox="1"/>
          <p:nvPr/>
        </p:nvSpPr>
        <p:spPr>
          <a:xfrm>
            <a:off x="2070471" y="44653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FEEFB66-40A6-DED0-F9BD-EEBC175FD1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2861" y="74264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C4E6711-106F-2146-D83B-8CCEC212FD5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25491" y="2719672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6E7C32-57F3-9F4A-3AC1-87063FAC1196}"/>
              </a:ext>
            </a:extLst>
          </p:cNvPr>
          <p:cNvSpPr/>
          <p:nvPr/>
        </p:nvSpPr>
        <p:spPr>
          <a:xfrm>
            <a:off x="6328314" y="48201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95DDAF1-B5CA-45F3-FE1E-B5D4F86E029C}"/>
              </a:ext>
            </a:extLst>
          </p:cNvPr>
          <p:cNvSpPr/>
          <p:nvPr/>
        </p:nvSpPr>
        <p:spPr>
          <a:xfrm>
            <a:off x="3311735" y="55297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7C4EBFE-AF99-DD17-5BBE-E1D9A492F41C}"/>
              </a:ext>
            </a:extLst>
          </p:cNvPr>
          <p:cNvSpPr/>
          <p:nvPr/>
        </p:nvSpPr>
        <p:spPr>
          <a:xfrm>
            <a:off x="5493939" y="55297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163453-2CEF-A2C4-CE82-DFED33FD94A6}"/>
              </a:ext>
            </a:extLst>
          </p:cNvPr>
          <p:cNvSpPr/>
          <p:nvPr/>
        </p:nvSpPr>
        <p:spPr>
          <a:xfrm>
            <a:off x="5752672" y="56976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B9E0D7-5737-CCC1-6F8E-07841D9DF306}"/>
              </a:ext>
            </a:extLst>
          </p:cNvPr>
          <p:cNvSpPr/>
          <p:nvPr/>
        </p:nvSpPr>
        <p:spPr>
          <a:xfrm>
            <a:off x="6328314" y="50808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7EE1074-BFBF-D39A-B215-0C04DBDBCA4F}"/>
              </a:ext>
            </a:extLst>
          </p:cNvPr>
          <p:cNvSpPr/>
          <p:nvPr/>
        </p:nvSpPr>
        <p:spPr>
          <a:xfrm>
            <a:off x="3671950" y="61446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9158F-B4B9-CD8A-13A7-7A6023F105CA}"/>
              </a:ext>
            </a:extLst>
          </p:cNvPr>
          <p:cNvSpPr txBox="1"/>
          <p:nvPr/>
        </p:nvSpPr>
        <p:spPr>
          <a:xfrm>
            <a:off x="5605983" y="52566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9DECAD1-18C6-D3BD-F075-95400408247C}"/>
              </a:ext>
            </a:extLst>
          </p:cNvPr>
          <p:cNvSpPr/>
          <p:nvPr/>
        </p:nvSpPr>
        <p:spPr>
          <a:xfrm>
            <a:off x="3321257" y="281033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658C6D41-B2C5-F725-5673-5818A6380807}"/>
              </a:ext>
            </a:extLst>
          </p:cNvPr>
          <p:cNvSpPr/>
          <p:nvPr/>
        </p:nvSpPr>
        <p:spPr>
          <a:xfrm>
            <a:off x="8600474" y="333861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B77C16-6BD5-9129-9EA9-D0224BD9A00F}"/>
              </a:ext>
            </a:extLst>
          </p:cNvPr>
          <p:cNvSpPr/>
          <p:nvPr/>
        </p:nvSpPr>
        <p:spPr>
          <a:xfrm>
            <a:off x="8686716" y="101795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9090AB-A335-CC12-8A8A-FD8DE60DEC40}"/>
              </a:ext>
            </a:extLst>
          </p:cNvPr>
          <p:cNvSpPr/>
          <p:nvPr/>
        </p:nvSpPr>
        <p:spPr>
          <a:xfrm>
            <a:off x="8730913" y="106895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BF825-690A-7202-B0E9-6DDBE5DFF67B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8870999" y="1135707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2901110-11A6-9A24-2A0A-067EF2FC4A81}"/>
              </a:ext>
            </a:extLst>
          </p:cNvPr>
          <p:cNvSpPr/>
          <p:nvPr/>
        </p:nvSpPr>
        <p:spPr>
          <a:xfrm>
            <a:off x="8946409" y="106566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E88F3EF-A2FA-2971-BB02-5062F736B690}"/>
              </a:ext>
            </a:extLst>
          </p:cNvPr>
          <p:cNvSpPr/>
          <p:nvPr/>
        </p:nvSpPr>
        <p:spPr>
          <a:xfrm>
            <a:off x="8696239" y="132259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937DB25-648A-9BD9-72B5-7A5A1B80F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52716" y="1235839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80B29E8-DA87-C4DF-292D-3C1271F23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2260" y="730521"/>
            <a:ext cx="1768017" cy="1242101"/>
          </a:xfrm>
          <a:prstGeom prst="curvedConnector3">
            <a:avLst>
              <a:gd name="adj1" fmla="val 106567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2424A18D-B905-A2C6-A2D1-5E741BD2065C}"/>
              </a:ext>
            </a:extLst>
          </p:cNvPr>
          <p:cNvCxnSpPr>
            <a:cxnSpLocks/>
          </p:cNvCxnSpPr>
          <p:nvPr/>
        </p:nvCxnSpPr>
        <p:spPr>
          <a:xfrm flipV="1">
            <a:off x="4651969" y="3294487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B27D89B-5682-4E88-6941-E6A56C20C156}"/>
              </a:ext>
            </a:extLst>
          </p:cNvPr>
          <p:cNvSpPr/>
          <p:nvPr/>
        </p:nvSpPr>
        <p:spPr>
          <a:xfrm rot="940990" flipH="1">
            <a:off x="7346873" y="2570232"/>
            <a:ext cx="1766804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D5FCED7C-A4A1-32C0-9E1B-CFC169DFC4B5}"/>
              </a:ext>
            </a:extLst>
          </p:cNvPr>
          <p:cNvSpPr/>
          <p:nvPr/>
        </p:nvSpPr>
        <p:spPr>
          <a:xfrm>
            <a:off x="9023566" y="2557967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43D2CCF-3DA5-FFD5-210D-89594197A9B0}"/>
              </a:ext>
            </a:extLst>
          </p:cNvPr>
          <p:cNvCxnSpPr>
            <a:cxnSpLocks/>
          </p:cNvCxnSpPr>
          <p:nvPr/>
        </p:nvCxnSpPr>
        <p:spPr>
          <a:xfrm rot="10800000">
            <a:off x="7332278" y="2542317"/>
            <a:ext cx="2353196" cy="199066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Arrow 48">
            <a:extLst>
              <a:ext uri="{FF2B5EF4-FFF2-40B4-BE49-F238E27FC236}">
                <a16:creationId xmlns:a16="http://schemas.microsoft.com/office/drawing/2014/main" id="{23F60CD0-BF6C-8B09-FA9F-B0D63230F907}"/>
              </a:ext>
            </a:extLst>
          </p:cNvPr>
          <p:cNvSpPr/>
          <p:nvPr/>
        </p:nvSpPr>
        <p:spPr>
          <a:xfrm>
            <a:off x="4678705" y="2052494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012F65C-BD3D-593E-0FCB-5432680D3B87}"/>
              </a:ext>
            </a:extLst>
          </p:cNvPr>
          <p:cNvSpPr/>
          <p:nvPr/>
        </p:nvSpPr>
        <p:spPr>
          <a:xfrm rot="709870">
            <a:off x="4633447" y="5513493"/>
            <a:ext cx="1076699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7D7BAC-63B2-A357-698E-42AEED37C6A1}"/>
              </a:ext>
            </a:extLst>
          </p:cNvPr>
          <p:cNvCxnSpPr>
            <a:cxnSpLocks/>
          </p:cNvCxnSpPr>
          <p:nvPr/>
        </p:nvCxnSpPr>
        <p:spPr>
          <a:xfrm flipV="1">
            <a:off x="9416695" y="11393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A92593-B65A-6E32-D6A2-8571E29F7F65}"/>
              </a:ext>
            </a:extLst>
          </p:cNvPr>
          <p:cNvSpPr/>
          <p:nvPr/>
        </p:nvSpPr>
        <p:spPr>
          <a:xfrm>
            <a:off x="9764288" y="1359577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793F1E-14BE-A8D9-E5FE-E4C57C22884F}"/>
              </a:ext>
            </a:extLst>
          </p:cNvPr>
          <p:cNvCxnSpPr>
            <a:cxnSpLocks/>
          </p:cNvCxnSpPr>
          <p:nvPr/>
        </p:nvCxnSpPr>
        <p:spPr>
          <a:xfrm>
            <a:off x="9086495" y="1130226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3E325D3-412B-5D8A-F289-08EC24586F57}"/>
              </a:ext>
            </a:extLst>
          </p:cNvPr>
          <p:cNvSpPr/>
          <p:nvPr/>
        </p:nvSpPr>
        <p:spPr>
          <a:xfrm>
            <a:off x="9303744" y="1069797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FDB09B-AF74-7365-6622-6E099839287A}"/>
              </a:ext>
            </a:extLst>
          </p:cNvPr>
          <p:cNvSpPr/>
          <p:nvPr/>
        </p:nvSpPr>
        <p:spPr>
          <a:xfrm>
            <a:off x="9523573" y="1063884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6BD34F-0ACF-F680-6404-FCF724558374}"/>
              </a:ext>
            </a:extLst>
          </p:cNvPr>
          <p:cNvSpPr/>
          <p:nvPr/>
        </p:nvSpPr>
        <p:spPr>
          <a:xfrm>
            <a:off x="6085688" y="25602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BC3C00-FACE-BA00-1200-32B925B1EFD7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6225774" y="2627054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B59DD04-186A-EECD-6732-167BD8785862}"/>
              </a:ext>
            </a:extLst>
          </p:cNvPr>
          <p:cNvSpPr/>
          <p:nvPr/>
        </p:nvSpPr>
        <p:spPr>
          <a:xfrm>
            <a:off x="6301184" y="25570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E68350-71CA-A391-0E98-B8ED963E9A02}"/>
              </a:ext>
            </a:extLst>
          </p:cNvPr>
          <p:cNvCxnSpPr>
            <a:cxnSpLocks/>
          </p:cNvCxnSpPr>
          <p:nvPr/>
        </p:nvCxnSpPr>
        <p:spPr>
          <a:xfrm flipV="1">
            <a:off x="6771470" y="263072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3246C4D-47A2-4896-62A3-9994AED2FFA6}"/>
              </a:ext>
            </a:extLst>
          </p:cNvPr>
          <p:cNvSpPr/>
          <p:nvPr/>
        </p:nvSpPr>
        <p:spPr>
          <a:xfrm>
            <a:off x="7097291" y="256789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468B20-24AE-7151-59E9-E6A5DB107193}"/>
              </a:ext>
            </a:extLst>
          </p:cNvPr>
          <p:cNvCxnSpPr>
            <a:cxnSpLocks/>
          </p:cNvCxnSpPr>
          <p:nvPr/>
        </p:nvCxnSpPr>
        <p:spPr>
          <a:xfrm flipV="1">
            <a:off x="7010958" y="261983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3A1AE5D-F48B-AE22-8547-648CED2332BB}"/>
              </a:ext>
            </a:extLst>
          </p:cNvPr>
          <p:cNvCxnSpPr>
            <a:cxnSpLocks/>
          </p:cNvCxnSpPr>
          <p:nvPr/>
        </p:nvCxnSpPr>
        <p:spPr>
          <a:xfrm>
            <a:off x="6441270" y="262157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3BD494-5843-BC69-C7E5-5F83B17076EC}"/>
              </a:ext>
            </a:extLst>
          </p:cNvPr>
          <p:cNvSpPr/>
          <p:nvPr/>
        </p:nvSpPr>
        <p:spPr>
          <a:xfrm>
            <a:off x="6658519" y="256114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265B3C-271E-D963-EDAC-D421F79482E7}"/>
              </a:ext>
            </a:extLst>
          </p:cNvPr>
          <p:cNvSpPr/>
          <p:nvPr/>
        </p:nvSpPr>
        <p:spPr>
          <a:xfrm>
            <a:off x="6878348" y="255523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378A1A-F054-D5BE-81C2-0C078D4191B3}"/>
              </a:ext>
            </a:extLst>
          </p:cNvPr>
          <p:cNvSpPr/>
          <p:nvPr/>
        </p:nvSpPr>
        <p:spPr>
          <a:xfrm>
            <a:off x="3353376" y="528172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3E55E8-2025-E8AF-BB9E-B432B6EF99A1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3493462" y="5348476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B82E63D-F01F-30F9-D851-F8CD6BDF302F}"/>
              </a:ext>
            </a:extLst>
          </p:cNvPr>
          <p:cNvSpPr/>
          <p:nvPr/>
        </p:nvSpPr>
        <p:spPr>
          <a:xfrm>
            <a:off x="3568872" y="527843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1D108FB3-9ADB-E6B3-D984-5FFF2C466D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5179" y="544860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A9004D-E21F-AC03-ED63-B490CDB02A54}"/>
              </a:ext>
            </a:extLst>
          </p:cNvPr>
          <p:cNvCxnSpPr>
            <a:cxnSpLocks/>
          </p:cNvCxnSpPr>
          <p:nvPr/>
        </p:nvCxnSpPr>
        <p:spPr>
          <a:xfrm flipV="1">
            <a:off x="4039158" y="535214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9737F55-A9E2-491E-2B60-B815787F0E19}"/>
              </a:ext>
            </a:extLst>
          </p:cNvPr>
          <p:cNvSpPr/>
          <p:nvPr/>
        </p:nvSpPr>
        <p:spPr>
          <a:xfrm>
            <a:off x="4386751" y="5572346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439ADA-9E8A-DF7E-B19A-5BC8919E764D}"/>
              </a:ext>
            </a:extLst>
          </p:cNvPr>
          <p:cNvCxnSpPr>
            <a:cxnSpLocks/>
          </p:cNvCxnSpPr>
          <p:nvPr/>
        </p:nvCxnSpPr>
        <p:spPr>
          <a:xfrm>
            <a:off x="3708958" y="5342995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D4A048F-1B6A-2E63-10D9-0E455A72E6BD}"/>
              </a:ext>
            </a:extLst>
          </p:cNvPr>
          <p:cNvSpPr/>
          <p:nvPr/>
        </p:nvSpPr>
        <p:spPr>
          <a:xfrm>
            <a:off x="3926207" y="528256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D468D8-7667-9E0E-CFB7-CE7D5578D148}"/>
              </a:ext>
            </a:extLst>
          </p:cNvPr>
          <p:cNvSpPr/>
          <p:nvPr/>
        </p:nvSpPr>
        <p:spPr>
          <a:xfrm>
            <a:off x="4146036" y="5276653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4B7F5E5-2D44-9DF6-E2A7-47966B563A5D}"/>
              </a:ext>
            </a:extLst>
          </p:cNvPr>
          <p:cNvSpPr/>
          <p:nvPr/>
        </p:nvSpPr>
        <p:spPr>
          <a:xfrm>
            <a:off x="5976064" y="5746518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81F330-4331-A628-9157-CE01906622AD}"/>
              </a:ext>
            </a:extLst>
          </p:cNvPr>
          <p:cNvSpPr/>
          <p:nvPr/>
        </p:nvSpPr>
        <p:spPr>
          <a:xfrm>
            <a:off x="3364261" y="257118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6A77EA-1A46-D3BE-8A67-7C6D1FFD633E}"/>
              </a:ext>
            </a:extLst>
          </p:cNvPr>
          <p:cNvCxnSpPr>
            <a:cxnSpLocks/>
            <a:stCxn id="75" idx="6"/>
            <a:endCxn id="77" idx="2"/>
          </p:cNvCxnSpPr>
          <p:nvPr/>
        </p:nvCxnSpPr>
        <p:spPr>
          <a:xfrm flipV="1">
            <a:off x="3504347" y="2637939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2751413-7EC8-BEFE-1B3F-E41ACB35333B}"/>
              </a:ext>
            </a:extLst>
          </p:cNvPr>
          <p:cNvSpPr/>
          <p:nvPr/>
        </p:nvSpPr>
        <p:spPr>
          <a:xfrm>
            <a:off x="3579757" y="256789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132624F-C119-02AB-EACC-CE87BDDEB6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6064" y="273807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C6DCBA6-712A-1F6E-7BFE-8E107E8C301C}"/>
              </a:ext>
            </a:extLst>
          </p:cNvPr>
          <p:cNvCxnSpPr>
            <a:cxnSpLocks/>
          </p:cNvCxnSpPr>
          <p:nvPr/>
        </p:nvCxnSpPr>
        <p:spPr>
          <a:xfrm flipV="1">
            <a:off x="4050043" y="2641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2E2C1C7-98B6-1EFC-641E-51A5ADB3D44A}"/>
              </a:ext>
            </a:extLst>
          </p:cNvPr>
          <p:cNvSpPr/>
          <p:nvPr/>
        </p:nvSpPr>
        <p:spPr>
          <a:xfrm>
            <a:off x="4397636" y="2861809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FC480F-0500-0463-8F42-9C98F6785790}"/>
              </a:ext>
            </a:extLst>
          </p:cNvPr>
          <p:cNvCxnSpPr>
            <a:cxnSpLocks/>
          </p:cNvCxnSpPr>
          <p:nvPr/>
        </p:nvCxnSpPr>
        <p:spPr>
          <a:xfrm>
            <a:off x="3719843" y="2632458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2513758-CC8F-0CE2-B835-0C76D80D60B5}"/>
              </a:ext>
            </a:extLst>
          </p:cNvPr>
          <p:cNvSpPr/>
          <p:nvPr/>
        </p:nvSpPr>
        <p:spPr>
          <a:xfrm>
            <a:off x="3937092" y="257202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C09E82C-04F8-F6A9-C5EA-353966828885}"/>
              </a:ext>
            </a:extLst>
          </p:cNvPr>
          <p:cNvSpPr/>
          <p:nvPr/>
        </p:nvSpPr>
        <p:spPr>
          <a:xfrm>
            <a:off x="4156921" y="2566116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E71AD7-AEEF-9958-C415-925AC13A8AAD}"/>
              </a:ext>
            </a:extLst>
          </p:cNvPr>
          <p:cNvSpPr/>
          <p:nvPr/>
        </p:nvSpPr>
        <p:spPr>
          <a:xfrm>
            <a:off x="9085585" y="325066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BC72236-5C75-08D8-19C1-7EEA47A9BDE4}"/>
              </a:ext>
            </a:extLst>
          </p:cNvPr>
          <p:cNvSpPr/>
          <p:nvPr/>
        </p:nvSpPr>
        <p:spPr>
          <a:xfrm>
            <a:off x="9095282" y="356150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D6D146-564C-89D3-58A9-149A873D6B32}"/>
              </a:ext>
            </a:extLst>
          </p:cNvPr>
          <p:cNvSpPr/>
          <p:nvPr/>
        </p:nvSpPr>
        <p:spPr>
          <a:xfrm>
            <a:off x="9136923" y="331348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258BC7B-8ABF-8730-2909-062AA1A42841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9277009" y="3380241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2B1A9BB-47FD-C5C0-613C-83FC13D77AFA}"/>
              </a:ext>
            </a:extLst>
          </p:cNvPr>
          <p:cNvSpPr/>
          <p:nvPr/>
        </p:nvSpPr>
        <p:spPr>
          <a:xfrm>
            <a:off x="9352419" y="331019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A78E57A4-8760-6ED3-72E7-4CDD746A15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8726" y="3480373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D28FF-1DC6-2CDE-3E3C-5E2A252E632B}"/>
              </a:ext>
            </a:extLst>
          </p:cNvPr>
          <p:cNvCxnSpPr>
            <a:cxnSpLocks/>
          </p:cNvCxnSpPr>
          <p:nvPr/>
        </p:nvCxnSpPr>
        <p:spPr>
          <a:xfrm flipV="1">
            <a:off x="9822705" y="338391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E3E5CD-7659-F325-1AB2-D472FC269280}"/>
              </a:ext>
            </a:extLst>
          </p:cNvPr>
          <p:cNvCxnSpPr>
            <a:cxnSpLocks/>
          </p:cNvCxnSpPr>
          <p:nvPr/>
        </p:nvCxnSpPr>
        <p:spPr>
          <a:xfrm>
            <a:off x="9492505" y="3374760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0DE4957-DECD-838F-3191-174032835646}"/>
              </a:ext>
            </a:extLst>
          </p:cNvPr>
          <p:cNvSpPr/>
          <p:nvPr/>
        </p:nvSpPr>
        <p:spPr>
          <a:xfrm>
            <a:off x="9709754" y="3314331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A86C1A1-34DE-3651-A751-1841B26EDF61}"/>
              </a:ext>
            </a:extLst>
          </p:cNvPr>
          <p:cNvSpPr/>
          <p:nvPr/>
        </p:nvSpPr>
        <p:spPr>
          <a:xfrm>
            <a:off x="9929583" y="3308418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E1FB23-4974-DE59-DEE6-7EBF2C2ADB12}"/>
              </a:ext>
            </a:extLst>
          </p:cNvPr>
          <p:cNvSpPr/>
          <p:nvPr/>
        </p:nvSpPr>
        <p:spPr>
          <a:xfrm>
            <a:off x="10176957" y="361343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7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865B-ADCD-2AC8-036C-4698A7C1C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FFC6903-FC00-8FC6-0AB7-E0EE84EF8FED}"/>
              </a:ext>
            </a:extLst>
          </p:cNvPr>
          <p:cNvSpPr/>
          <p:nvPr/>
        </p:nvSpPr>
        <p:spPr>
          <a:xfrm>
            <a:off x="3225492" y="48123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E9A376-B0F4-36C4-8F9A-EC118842378A}"/>
              </a:ext>
            </a:extLst>
          </p:cNvPr>
          <p:cNvCxnSpPr/>
          <p:nvPr/>
        </p:nvCxnSpPr>
        <p:spPr>
          <a:xfrm>
            <a:off x="2022263" y="43927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0FC3B0F-69F1-0CFA-5140-FD647F91DE9F}"/>
              </a:ext>
            </a:extLst>
          </p:cNvPr>
          <p:cNvGrpSpPr/>
          <p:nvPr/>
        </p:nvGrpSpPr>
        <p:grpSpPr>
          <a:xfrm>
            <a:off x="2690664" y="1396256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1B8643B3-E3CC-489E-EC65-6A8CCF6FBCAC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45881C8D-43CF-67FD-A2AF-CBD8EEAEA5FB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BA07ADC5-B648-609B-BBD3-F31CE03B3A38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FC68CA-85B5-8759-519E-878DF60E4C1F}"/>
              </a:ext>
            </a:extLst>
          </p:cNvPr>
          <p:cNvSpPr/>
          <p:nvPr/>
        </p:nvSpPr>
        <p:spPr>
          <a:xfrm>
            <a:off x="6032772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040FA1-ED09-DA4E-22C0-F2AC8E4B643D}"/>
              </a:ext>
            </a:extLst>
          </p:cNvPr>
          <p:cNvSpPr/>
          <p:nvPr/>
        </p:nvSpPr>
        <p:spPr>
          <a:xfrm>
            <a:off x="3311734" y="250569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C616A2-B8A8-7381-566B-0EDD3D90F9F8}"/>
              </a:ext>
            </a:extLst>
          </p:cNvPr>
          <p:cNvSpPr/>
          <p:nvPr/>
        </p:nvSpPr>
        <p:spPr>
          <a:xfrm>
            <a:off x="3302038" y="52188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E4978-199B-8475-ADAF-F88ACFC5AD74}"/>
              </a:ext>
            </a:extLst>
          </p:cNvPr>
          <p:cNvSpPr txBox="1"/>
          <p:nvPr/>
        </p:nvSpPr>
        <p:spPr>
          <a:xfrm>
            <a:off x="5634559" y="3930188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FFCC-3FF4-EFFE-080E-5A25B9EADEF4}"/>
              </a:ext>
            </a:extLst>
          </p:cNvPr>
          <p:cNvSpPr txBox="1"/>
          <p:nvPr/>
        </p:nvSpPr>
        <p:spPr>
          <a:xfrm>
            <a:off x="5084729" y="44388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A625A-A1FD-06D1-08BB-D5531B3AB1B9}"/>
              </a:ext>
            </a:extLst>
          </p:cNvPr>
          <p:cNvSpPr txBox="1"/>
          <p:nvPr/>
        </p:nvSpPr>
        <p:spPr>
          <a:xfrm>
            <a:off x="1927596" y="392358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715AC-68E0-ED3C-2FA6-8B81D880B08E}"/>
              </a:ext>
            </a:extLst>
          </p:cNvPr>
          <p:cNvSpPr txBox="1"/>
          <p:nvPr/>
        </p:nvSpPr>
        <p:spPr>
          <a:xfrm>
            <a:off x="2070471" y="44653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6ADEC66-74FC-6ED2-0C17-B5307E5EF6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2861" y="742649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531F629-1658-8E08-8B7D-DF5C312C9F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25491" y="2719672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CD2BA8C-1E95-4A09-2B23-641EEF400FE3}"/>
              </a:ext>
            </a:extLst>
          </p:cNvPr>
          <p:cNvSpPr/>
          <p:nvPr/>
        </p:nvSpPr>
        <p:spPr>
          <a:xfrm>
            <a:off x="6328314" y="48201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0DF71FA-E0C0-3A05-B40B-C3F97B7D7861}"/>
              </a:ext>
            </a:extLst>
          </p:cNvPr>
          <p:cNvSpPr/>
          <p:nvPr/>
        </p:nvSpPr>
        <p:spPr>
          <a:xfrm>
            <a:off x="3311735" y="55297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5B4D8C2-A2C8-1A8D-F3EE-397751487681}"/>
              </a:ext>
            </a:extLst>
          </p:cNvPr>
          <p:cNvSpPr/>
          <p:nvPr/>
        </p:nvSpPr>
        <p:spPr>
          <a:xfrm>
            <a:off x="5493939" y="55297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950B72C-62CB-FEEE-FC9B-7B9C9AFFF1AA}"/>
              </a:ext>
            </a:extLst>
          </p:cNvPr>
          <p:cNvSpPr/>
          <p:nvPr/>
        </p:nvSpPr>
        <p:spPr>
          <a:xfrm>
            <a:off x="5752672" y="56976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4C1DB3-D150-A3B3-81A9-F754EAA797E3}"/>
              </a:ext>
            </a:extLst>
          </p:cNvPr>
          <p:cNvSpPr/>
          <p:nvPr/>
        </p:nvSpPr>
        <p:spPr>
          <a:xfrm>
            <a:off x="6328314" y="50808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029393-4E0A-F8A2-EAAD-5E658F3E0C8C}"/>
              </a:ext>
            </a:extLst>
          </p:cNvPr>
          <p:cNvSpPr/>
          <p:nvPr/>
        </p:nvSpPr>
        <p:spPr>
          <a:xfrm>
            <a:off x="3671950" y="61446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2CC33-801C-D7FF-2B6D-EAAD35F5D653}"/>
              </a:ext>
            </a:extLst>
          </p:cNvPr>
          <p:cNvSpPr txBox="1"/>
          <p:nvPr/>
        </p:nvSpPr>
        <p:spPr>
          <a:xfrm>
            <a:off x="5605983" y="52566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7C883BA-3AEC-6CF5-07A0-EBF86AE7B0DB}"/>
              </a:ext>
            </a:extLst>
          </p:cNvPr>
          <p:cNvSpPr/>
          <p:nvPr/>
        </p:nvSpPr>
        <p:spPr>
          <a:xfrm>
            <a:off x="3321257" y="281033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946FC085-0372-51F5-D8D3-DD8BECD57813}"/>
              </a:ext>
            </a:extLst>
          </p:cNvPr>
          <p:cNvSpPr/>
          <p:nvPr/>
        </p:nvSpPr>
        <p:spPr>
          <a:xfrm>
            <a:off x="8600474" y="333861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3E1609-EED6-B3EC-ECD3-5289535A5437}"/>
              </a:ext>
            </a:extLst>
          </p:cNvPr>
          <p:cNvSpPr/>
          <p:nvPr/>
        </p:nvSpPr>
        <p:spPr>
          <a:xfrm>
            <a:off x="8686716" y="101795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CA4C7C-0420-5F61-BC3C-F6A4551077F9}"/>
              </a:ext>
            </a:extLst>
          </p:cNvPr>
          <p:cNvSpPr/>
          <p:nvPr/>
        </p:nvSpPr>
        <p:spPr>
          <a:xfrm>
            <a:off x="8730913" y="106895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6A61CF-8391-D04E-164F-F1070E46F0F7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8870999" y="1135707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FBBD720-0169-C4CF-F69B-40B39AE0C0E6}"/>
              </a:ext>
            </a:extLst>
          </p:cNvPr>
          <p:cNvSpPr/>
          <p:nvPr/>
        </p:nvSpPr>
        <p:spPr>
          <a:xfrm>
            <a:off x="8946409" y="106566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999D38A-61E4-644B-7DD9-6C1CAB768B8D}"/>
              </a:ext>
            </a:extLst>
          </p:cNvPr>
          <p:cNvSpPr/>
          <p:nvPr/>
        </p:nvSpPr>
        <p:spPr>
          <a:xfrm>
            <a:off x="8696239" y="132259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24894381-B3A0-F2B1-3FFF-F36954CDA0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52716" y="1235839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B4B0151-BCD5-B1FD-DB3D-431C3EDD46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2260" y="730521"/>
            <a:ext cx="1768017" cy="1242101"/>
          </a:xfrm>
          <a:prstGeom prst="curvedConnector3">
            <a:avLst>
              <a:gd name="adj1" fmla="val 106567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2F41C9F-7B46-EB0E-A0C2-4B7F89A51BED}"/>
              </a:ext>
            </a:extLst>
          </p:cNvPr>
          <p:cNvCxnSpPr>
            <a:cxnSpLocks/>
          </p:cNvCxnSpPr>
          <p:nvPr/>
        </p:nvCxnSpPr>
        <p:spPr>
          <a:xfrm flipV="1">
            <a:off x="4651969" y="3294487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56C5B0E-DBC6-E869-95FF-09C02A1D03FF}"/>
              </a:ext>
            </a:extLst>
          </p:cNvPr>
          <p:cNvSpPr/>
          <p:nvPr/>
        </p:nvSpPr>
        <p:spPr>
          <a:xfrm rot="940990" flipH="1">
            <a:off x="7346873" y="2570232"/>
            <a:ext cx="1766804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437DD5A4-B973-9C39-3983-7E6EE5D3B78D}"/>
              </a:ext>
            </a:extLst>
          </p:cNvPr>
          <p:cNvSpPr/>
          <p:nvPr/>
        </p:nvSpPr>
        <p:spPr>
          <a:xfrm>
            <a:off x="9023566" y="2557967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F715CC7-105D-EBC5-C329-D74173A5264E}"/>
              </a:ext>
            </a:extLst>
          </p:cNvPr>
          <p:cNvCxnSpPr>
            <a:cxnSpLocks/>
          </p:cNvCxnSpPr>
          <p:nvPr/>
        </p:nvCxnSpPr>
        <p:spPr>
          <a:xfrm rot="10800000">
            <a:off x="7332278" y="2542317"/>
            <a:ext cx="2353196" cy="199066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0D80855-1795-E7B0-5EB8-0BCA90D2D7CD}"/>
              </a:ext>
            </a:extLst>
          </p:cNvPr>
          <p:cNvSpPr/>
          <p:nvPr/>
        </p:nvSpPr>
        <p:spPr>
          <a:xfrm>
            <a:off x="4678705" y="2052494"/>
            <a:ext cx="1394208" cy="1407882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6342A9-95F6-E2EF-135D-053B5E5E5D60}"/>
              </a:ext>
            </a:extLst>
          </p:cNvPr>
          <p:cNvCxnSpPr>
            <a:cxnSpLocks/>
          </p:cNvCxnSpPr>
          <p:nvPr/>
        </p:nvCxnSpPr>
        <p:spPr>
          <a:xfrm flipV="1">
            <a:off x="9416695" y="113938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1B969A1-F3C0-77D6-F62D-1FA376305CBC}"/>
              </a:ext>
            </a:extLst>
          </p:cNvPr>
          <p:cNvSpPr/>
          <p:nvPr/>
        </p:nvSpPr>
        <p:spPr>
          <a:xfrm>
            <a:off x="9764288" y="1359577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494A26-6D45-37EB-BAEF-6F1116333CC3}"/>
              </a:ext>
            </a:extLst>
          </p:cNvPr>
          <p:cNvCxnSpPr>
            <a:cxnSpLocks/>
          </p:cNvCxnSpPr>
          <p:nvPr/>
        </p:nvCxnSpPr>
        <p:spPr>
          <a:xfrm>
            <a:off x="9086495" y="1130226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F92F3AC-CBA6-D891-AD99-5BE8E0587689}"/>
              </a:ext>
            </a:extLst>
          </p:cNvPr>
          <p:cNvSpPr/>
          <p:nvPr/>
        </p:nvSpPr>
        <p:spPr>
          <a:xfrm>
            <a:off x="9303744" y="1069797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B46448-E09E-CF88-BEE9-311888EBD382}"/>
              </a:ext>
            </a:extLst>
          </p:cNvPr>
          <p:cNvSpPr/>
          <p:nvPr/>
        </p:nvSpPr>
        <p:spPr>
          <a:xfrm>
            <a:off x="9523573" y="1063884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567675-F82A-1F35-1D19-3D281CE0686D}"/>
              </a:ext>
            </a:extLst>
          </p:cNvPr>
          <p:cNvSpPr/>
          <p:nvPr/>
        </p:nvSpPr>
        <p:spPr>
          <a:xfrm>
            <a:off x="6085688" y="25602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39E087-C50B-7D2B-2D42-C4D1EA206766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6225774" y="2627054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DFE1058-2D35-76F7-13ED-503645CB4633}"/>
              </a:ext>
            </a:extLst>
          </p:cNvPr>
          <p:cNvSpPr/>
          <p:nvPr/>
        </p:nvSpPr>
        <p:spPr>
          <a:xfrm>
            <a:off x="6301184" y="25570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821623-31D4-8B92-F5A9-5100BF2B5457}"/>
              </a:ext>
            </a:extLst>
          </p:cNvPr>
          <p:cNvCxnSpPr>
            <a:cxnSpLocks/>
          </p:cNvCxnSpPr>
          <p:nvPr/>
        </p:nvCxnSpPr>
        <p:spPr>
          <a:xfrm flipV="1">
            <a:off x="6771470" y="263072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3ED3B86-9B17-6601-8B35-7F83018A5801}"/>
              </a:ext>
            </a:extLst>
          </p:cNvPr>
          <p:cNvSpPr/>
          <p:nvPr/>
        </p:nvSpPr>
        <p:spPr>
          <a:xfrm>
            <a:off x="7097291" y="256789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FFFA29-B316-B044-F15D-CEFE961F00C8}"/>
              </a:ext>
            </a:extLst>
          </p:cNvPr>
          <p:cNvCxnSpPr>
            <a:cxnSpLocks/>
          </p:cNvCxnSpPr>
          <p:nvPr/>
        </p:nvCxnSpPr>
        <p:spPr>
          <a:xfrm flipV="1">
            <a:off x="7010958" y="261983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4225F2-B876-0DD6-D2B4-F9C44E43ECE4}"/>
              </a:ext>
            </a:extLst>
          </p:cNvPr>
          <p:cNvCxnSpPr>
            <a:cxnSpLocks/>
          </p:cNvCxnSpPr>
          <p:nvPr/>
        </p:nvCxnSpPr>
        <p:spPr>
          <a:xfrm>
            <a:off x="6441270" y="262157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2AB3B98-B9A3-E8E5-B70C-961182B268CF}"/>
              </a:ext>
            </a:extLst>
          </p:cNvPr>
          <p:cNvSpPr/>
          <p:nvPr/>
        </p:nvSpPr>
        <p:spPr>
          <a:xfrm>
            <a:off x="6658519" y="256114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C02C135-8BD9-BEE2-D81A-5D8D4211C90E}"/>
              </a:ext>
            </a:extLst>
          </p:cNvPr>
          <p:cNvSpPr/>
          <p:nvPr/>
        </p:nvSpPr>
        <p:spPr>
          <a:xfrm>
            <a:off x="6878348" y="255523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598E44-9AD6-6232-8BF8-9374DD6E681F}"/>
              </a:ext>
            </a:extLst>
          </p:cNvPr>
          <p:cNvSpPr/>
          <p:nvPr/>
        </p:nvSpPr>
        <p:spPr>
          <a:xfrm>
            <a:off x="3353376" y="528172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D0CB92-28CE-9395-D3B8-FBE35B0440CD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3493462" y="5348476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D44DE9B-463F-8097-E6DB-453A7A931E58}"/>
              </a:ext>
            </a:extLst>
          </p:cNvPr>
          <p:cNvSpPr/>
          <p:nvPr/>
        </p:nvSpPr>
        <p:spPr>
          <a:xfrm>
            <a:off x="3568872" y="527843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4B87A16-3902-B5CD-B25C-96750AD586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5179" y="5448608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AD919E-0D2E-2C76-6952-F78FE98FCF2D}"/>
              </a:ext>
            </a:extLst>
          </p:cNvPr>
          <p:cNvCxnSpPr>
            <a:cxnSpLocks/>
          </p:cNvCxnSpPr>
          <p:nvPr/>
        </p:nvCxnSpPr>
        <p:spPr>
          <a:xfrm flipV="1">
            <a:off x="4039158" y="535214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2FE90B6-8924-C1D8-F79F-F1735BE1A25E}"/>
              </a:ext>
            </a:extLst>
          </p:cNvPr>
          <p:cNvSpPr/>
          <p:nvPr/>
        </p:nvSpPr>
        <p:spPr>
          <a:xfrm>
            <a:off x="4386751" y="5572346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E54163-1EC1-13AD-B2D3-D26BC7115C4A}"/>
              </a:ext>
            </a:extLst>
          </p:cNvPr>
          <p:cNvCxnSpPr>
            <a:cxnSpLocks/>
          </p:cNvCxnSpPr>
          <p:nvPr/>
        </p:nvCxnSpPr>
        <p:spPr>
          <a:xfrm>
            <a:off x="3708958" y="5342995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9931899-3B08-6C7F-0A01-CBC8C91C8142}"/>
              </a:ext>
            </a:extLst>
          </p:cNvPr>
          <p:cNvSpPr/>
          <p:nvPr/>
        </p:nvSpPr>
        <p:spPr>
          <a:xfrm>
            <a:off x="3926207" y="5282566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EAB222-0636-1C70-3C5B-A3E0C773D1D2}"/>
              </a:ext>
            </a:extLst>
          </p:cNvPr>
          <p:cNvSpPr/>
          <p:nvPr/>
        </p:nvSpPr>
        <p:spPr>
          <a:xfrm>
            <a:off x="4146036" y="5276653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1841E9C-FACE-8195-EDFD-F2CCCD178F7F}"/>
              </a:ext>
            </a:extLst>
          </p:cNvPr>
          <p:cNvSpPr/>
          <p:nvPr/>
        </p:nvSpPr>
        <p:spPr>
          <a:xfrm>
            <a:off x="3364261" y="257118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57DBE7-4E23-6E02-9ADE-C04C58403088}"/>
              </a:ext>
            </a:extLst>
          </p:cNvPr>
          <p:cNvCxnSpPr>
            <a:cxnSpLocks/>
            <a:stCxn id="75" idx="6"/>
            <a:endCxn id="77" idx="2"/>
          </p:cNvCxnSpPr>
          <p:nvPr/>
        </p:nvCxnSpPr>
        <p:spPr>
          <a:xfrm flipV="1">
            <a:off x="3504347" y="2637939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9BA5E0F0-57B8-DBD7-3F0A-C590F4B9DF79}"/>
              </a:ext>
            </a:extLst>
          </p:cNvPr>
          <p:cNvSpPr/>
          <p:nvPr/>
        </p:nvSpPr>
        <p:spPr>
          <a:xfrm>
            <a:off x="3579757" y="256789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B2CEEF82-E9D8-BBB2-6EF4-C9791F3909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6064" y="273807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10CDABB-8BD1-D6C2-D953-9D7A59D6E06A}"/>
              </a:ext>
            </a:extLst>
          </p:cNvPr>
          <p:cNvCxnSpPr>
            <a:cxnSpLocks/>
          </p:cNvCxnSpPr>
          <p:nvPr/>
        </p:nvCxnSpPr>
        <p:spPr>
          <a:xfrm flipV="1">
            <a:off x="4050043" y="26416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1F48C76-1C26-14EB-F527-63E247519A65}"/>
              </a:ext>
            </a:extLst>
          </p:cNvPr>
          <p:cNvSpPr/>
          <p:nvPr/>
        </p:nvSpPr>
        <p:spPr>
          <a:xfrm>
            <a:off x="4397636" y="2861809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6D7BD2-68DC-BA0B-59D7-1AF373726B2A}"/>
              </a:ext>
            </a:extLst>
          </p:cNvPr>
          <p:cNvCxnSpPr>
            <a:cxnSpLocks/>
          </p:cNvCxnSpPr>
          <p:nvPr/>
        </p:nvCxnSpPr>
        <p:spPr>
          <a:xfrm>
            <a:off x="3719843" y="2632458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7B0B850-FFB7-A64C-E403-FF7B6B0F3EF0}"/>
              </a:ext>
            </a:extLst>
          </p:cNvPr>
          <p:cNvSpPr/>
          <p:nvPr/>
        </p:nvSpPr>
        <p:spPr>
          <a:xfrm>
            <a:off x="3937092" y="2572029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BCEE0BC-1159-5CCE-9DD6-B29ED4CB4EAE}"/>
              </a:ext>
            </a:extLst>
          </p:cNvPr>
          <p:cNvSpPr/>
          <p:nvPr/>
        </p:nvSpPr>
        <p:spPr>
          <a:xfrm>
            <a:off x="4156921" y="2566116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39734F-F943-29E5-FD41-35256F7D7D90}"/>
              </a:ext>
            </a:extLst>
          </p:cNvPr>
          <p:cNvSpPr/>
          <p:nvPr/>
        </p:nvSpPr>
        <p:spPr>
          <a:xfrm>
            <a:off x="9085585" y="3250662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59CE71-9EED-EAE4-4411-4FAA3AB72F76}"/>
              </a:ext>
            </a:extLst>
          </p:cNvPr>
          <p:cNvSpPr/>
          <p:nvPr/>
        </p:nvSpPr>
        <p:spPr>
          <a:xfrm>
            <a:off x="9095282" y="356150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CE43FD8-E7BB-3440-0977-CC810B625EA4}"/>
              </a:ext>
            </a:extLst>
          </p:cNvPr>
          <p:cNvSpPr/>
          <p:nvPr/>
        </p:nvSpPr>
        <p:spPr>
          <a:xfrm>
            <a:off x="9136923" y="331348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F55ABC-4194-55C9-5BAB-604D590CE045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 flipV="1">
            <a:off x="9277009" y="3380241"/>
            <a:ext cx="7541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630FA03-C1A6-55A5-FFDD-F8EDA3C930F1}"/>
              </a:ext>
            </a:extLst>
          </p:cNvPr>
          <p:cNvSpPr/>
          <p:nvPr/>
        </p:nvSpPr>
        <p:spPr>
          <a:xfrm>
            <a:off x="9352419" y="331019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CDDF68B4-C893-6514-34C7-8C4E84F096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8726" y="3480373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0C441C-1634-FC00-EE4C-5031FC9B624B}"/>
              </a:ext>
            </a:extLst>
          </p:cNvPr>
          <p:cNvCxnSpPr>
            <a:cxnSpLocks/>
          </p:cNvCxnSpPr>
          <p:nvPr/>
        </p:nvCxnSpPr>
        <p:spPr>
          <a:xfrm flipV="1">
            <a:off x="9822705" y="338391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014F29-D4D7-EBE1-78F1-2BF9EB5E668F}"/>
              </a:ext>
            </a:extLst>
          </p:cNvPr>
          <p:cNvCxnSpPr>
            <a:cxnSpLocks/>
          </p:cNvCxnSpPr>
          <p:nvPr/>
        </p:nvCxnSpPr>
        <p:spPr>
          <a:xfrm>
            <a:off x="9492505" y="3374760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30B8913-8D12-3AB5-84A9-1EE2BAD4D7F5}"/>
              </a:ext>
            </a:extLst>
          </p:cNvPr>
          <p:cNvSpPr/>
          <p:nvPr/>
        </p:nvSpPr>
        <p:spPr>
          <a:xfrm>
            <a:off x="9709754" y="3314331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DEEB63-ECF7-6044-1126-7E183F842045}"/>
              </a:ext>
            </a:extLst>
          </p:cNvPr>
          <p:cNvSpPr/>
          <p:nvPr/>
        </p:nvSpPr>
        <p:spPr>
          <a:xfrm>
            <a:off x="9929583" y="3308418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6E55491-0294-8375-7494-D13E8A239184}"/>
              </a:ext>
            </a:extLst>
          </p:cNvPr>
          <p:cNvSpPr/>
          <p:nvPr/>
        </p:nvSpPr>
        <p:spPr>
          <a:xfrm>
            <a:off x="10176957" y="3613438"/>
            <a:ext cx="140086" cy="1400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12987D-13DC-522A-E2DA-6A1EE761EEB7}"/>
              </a:ext>
            </a:extLst>
          </p:cNvPr>
          <p:cNvSpPr/>
          <p:nvPr/>
        </p:nvSpPr>
        <p:spPr>
          <a:xfrm>
            <a:off x="4369864" y="5284811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8586FF-0174-14A9-3AC0-87220DF78303}"/>
              </a:ext>
            </a:extLst>
          </p:cNvPr>
          <p:cNvCxnSpPr>
            <a:cxnSpLocks/>
          </p:cNvCxnSpPr>
          <p:nvPr/>
        </p:nvCxnSpPr>
        <p:spPr>
          <a:xfrm flipV="1">
            <a:off x="4283531" y="533675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F15DB46-86DE-6932-C0EB-E7E5F9A72440}"/>
              </a:ext>
            </a:extLst>
          </p:cNvPr>
          <p:cNvSpPr/>
          <p:nvPr/>
        </p:nvSpPr>
        <p:spPr>
          <a:xfrm>
            <a:off x="4385630" y="2567894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CBA197-7D2C-F3F3-8BBE-32AA9E2B0194}"/>
              </a:ext>
            </a:extLst>
          </p:cNvPr>
          <p:cNvCxnSpPr>
            <a:cxnSpLocks/>
          </p:cNvCxnSpPr>
          <p:nvPr/>
        </p:nvCxnSpPr>
        <p:spPr>
          <a:xfrm flipV="1">
            <a:off x="4299297" y="261983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Up Arrow 42">
            <a:extLst>
              <a:ext uri="{FF2B5EF4-FFF2-40B4-BE49-F238E27FC236}">
                <a16:creationId xmlns:a16="http://schemas.microsoft.com/office/drawing/2014/main" id="{8587F688-44B1-1329-FB12-5E8FC2AB5527}"/>
              </a:ext>
            </a:extLst>
          </p:cNvPr>
          <p:cNvSpPr/>
          <p:nvPr/>
        </p:nvSpPr>
        <p:spPr>
          <a:xfrm rot="2683904" flipV="1">
            <a:off x="4762993" y="2684608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sp>
        <p:nvSpPr>
          <p:cNvPr id="44" name="Up Arrow 43">
            <a:extLst>
              <a:ext uri="{FF2B5EF4-FFF2-40B4-BE49-F238E27FC236}">
                <a16:creationId xmlns:a16="http://schemas.microsoft.com/office/drawing/2014/main" id="{9C797728-8BC4-D782-525F-86BBBDB94905}"/>
              </a:ext>
            </a:extLst>
          </p:cNvPr>
          <p:cNvSpPr/>
          <p:nvPr/>
        </p:nvSpPr>
        <p:spPr>
          <a:xfrm>
            <a:off x="3361577" y="3297622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A33D34C8-DC50-3F2B-04BC-01CF86863E2D}"/>
              </a:ext>
            </a:extLst>
          </p:cNvPr>
          <p:cNvSpPr/>
          <p:nvPr/>
        </p:nvSpPr>
        <p:spPr>
          <a:xfrm rot="1456893">
            <a:off x="4535821" y="5334721"/>
            <a:ext cx="1141566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58BA8C4-8065-9893-2138-CFACA584FAD3}"/>
              </a:ext>
            </a:extLst>
          </p:cNvPr>
          <p:cNvSpPr/>
          <p:nvPr/>
        </p:nvSpPr>
        <p:spPr>
          <a:xfrm>
            <a:off x="5972683" y="5752518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BC8058-AE85-400B-5529-473B5DFD023A}"/>
              </a:ext>
            </a:extLst>
          </p:cNvPr>
          <p:cNvGrpSpPr/>
          <p:nvPr/>
        </p:nvGrpSpPr>
        <p:grpSpPr>
          <a:xfrm>
            <a:off x="3748952" y="2613624"/>
            <a:ext cx="5242959" cy="1278486"/>
            <a:chOff x="806901" y="808127"/>
            <a:chExt cx="5242959" cy="127848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CFB9CB-B00A-6D89-E7E5-CC20A8B11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923" y="1859487"/>
              <a:ext cx="607187" cy="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CBCAECB-45E1-2B0F-6F0F-FF26E79605F0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3903624" y="1332286"/>
              <a:ext cx="815297" cy="431088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57AA66-1E88-5460-5A97-0EB3C9F5D0D8}"/>
                </a:ext>
              </a:extLst>
            </p:cNvPr>
            <p:cNvGrpSpPr/>
            <p:nvPr/>
          </p:nvGrpSpPr>
          <p:grpSpPr>
            <a:xfrm>
              <a:off x="806901" y="808127"/>
              <a:ext cx="5242959" cy="1278486"/>
              <a:chOff x="3596396" y="846855"/>
              <a:chExt cx="5242959" cy="127848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84D7AE6-EEB9-6D59-1AA5-5FA2325A61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5450" y="1368152"/>
                <a:ext cx="1856453" cy="1127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CE47A8F-0BB5-7DCA-A06D-77D9FF9E3407}"/>
                  </a:ext>
                </a:extLst>
              </p:cNvPr>
              <p:cNvSpPr/>
              <p:nvPr/>
            </p:nvSpPr>
            <p:spPr>
              <a:xfrm>
                <a:off x="5655209" y="1244410"/>
                <a:ext cx="271848" cy="27184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258DD23-4CE1-4CD9-3A79-D6DE6DAAED10}"/>
                  </a:ext>
                </a:extLst>
              </p:cNvPr>
              <p:cNvSpPr/>
              <p:nvPr/>
            </p:nvSpPr>
            <p:spPr>
              <a:xfrm>
                <a:off x="3816681" y="1239590"/>
                <a:ext cx="271848" cy="27184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21A925-4A6D-EE39-2527-C1225E1851E4}"/>
                  </a:ext>
                </a:extLst>
              </p:cNvPr>
              <p:cNvSpPr/>
              <p:nvPr/>
            </p:nvSpPr>
            <p:spPr>
              <a:xfrm>
                <a:off x="4269217" y="1239590"/>
                <a:ext cx="271848" cy="27184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2A32FF-313C-F630-9393-BFDBBF1D456A}"/>
                  </a:ext>
                </a:extLst>
              </p:cNvPr>
              <p:cNvSpPr/>
              <p:nvPr/>
            </p:nvSpPr>
            <p:spPr>
              <a:xfrm>
                <a:off x="4719269" y="1239590"/>
                <a:ext cx="271848" cy="27184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8594D-2F4A-3A57-2C11-1B6BDF568FAE}"/>
                  </a:ext>
                </a:extLst>
              </p:cNvPr>
              <p:cNvSpPr txBox="1"/>
              <p:nvPr/>
            </p:nvSpPr>
            <p:spPr>
              <a:xfrm>
                <a:off x="3596396" y="846855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Time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9F4DCAB-8B04-2192-FCAE-7B9CFB5A4767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095251" y="977660"/>
                <a:ext cx="36886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5AD21C-2B8C-B2EC-E5B4-E232024D8048}"/>
                  </a:ext>
                </a:extLst>
              </p:cNvPr>
              <p:cNvSpPr txBox="1"/>
              <p:nvPr/>
            </p:nvSpPr>
            <p:spPr>
              <a:xfrm>
                <a:off x="6973778" y="1107090"/>
                <a:ext cx="853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A75284F-D1D1-8FD9-2D1F-BB17074092F3}"/>
                  </a:ext>
                </a:extLst>
              </p:cNvPr>
              <p:cNvGrpSpPr/>
              <p:nvPr/>
            </p:nvGrpSpPr>
            <p:grpSpPr>
              <a:xfrm>
                <a:off x="5702663" y="1300931"/>
                <a:ext cx="3136692" cy="824410"/>
                <a:chOff x="2290773" y="1755454"/>
                <a:chExt cx="3136692" cy="824410"/>
              </a:xfrm>
            </p:grpSpPr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id="{495D0353-D4B9-8A92-C3D7-69F999B1E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815617" y="1539218"/>
                  <a:ext cx="387529" cy="1231317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11C1A-C3E0-FC25-F127-51EF28AC687C}"/>
                    </a:ext>
                  </a:extLst>
                </p:cNvPr>
                <p:cNvSpPr txBox="1"/>
                <p:nvPr/>
              </p:nvSpPr>
              <p:spPr>
                <a:xfrm>
                  <a:off x="4282600" y="2118199"/>
                  <a:ext cx="11448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hadPig</a:t>
                  </a:r>
                  <a:endParaRPr lang="en-US" sz="24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6ADA10B-A04F-04A5-0448-45B659FCC867}"/>
                    </a:ext>
                  </a:extLst>
                </p:cNvPr>
                <p:cNvSpPr/>
                <p:nvPr/>
              </p:nvSpPr>
              <p:spPr>
                <a:xfrm>
                  <a:off x="2290773" y="1755454"/>
                  <a:ext cx="176940" cy="17694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FABD0DB-D921-5D63-8359-25B90E548D1D}"/>
                  </a:ext>
                </a:extLst>
              </p:cNvPr>
              <p:cNvSpPr/>
              <p:nvPr/>
            </p:nvSpPr>
            <p:spPr>
              <a:xfrm>
                <a:off x="5169321" y="1232228"/>
                <a:ext cx="271848" cy="271848"/>
              </a:xfrm>
              <a:prstGeom prst="ellipse">
                <a:avLst/>
              </a:prstGeom>
              <a:solidFill>
                <a:srgbClr val="FF85FF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EDF5E8-114B-E84A-DCF1-126A4F934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1635" y="1369265"/>
                <a:ext cx="535920" cy="205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F976FD7-7DFA-EBAA-4E9D-F70DE000CCC2}"/>
                  </a:ext>
                </a:extLst>
              </p:cNvPr>
              <p:cNvSpPr/>
              <p:nvPr/>
            </p:nvSpPr>
            <p:spPr>
              <a:xfrm>
                <a:off x="6421271" y="1235090"/>
                <a:ext cx="271848" cy="27184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6D6B97E-F385-7DCE-1103-4C3BDB1E4866}"/>
                  </a:ext>
                </a:extLst>
              </p:cNvPr>
              <p:cNvSpPr/>
              <p:nvPr/>
            </p:nvSpPr>
            <p:spPr>
              <a:xfrm>
                <a:off x="6814554" y="1766496"/>
                <a:ext cx="271848" cy="271848"/>
              </a:xfrm>
              <a:prstGeom prst="ellipse">
                <a:avLst/>
              </a:prstGeom>
              <a:solidFill>
                <a:srgbClr val="9452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74F398-A89F-814F-7DE1-531C3C07E506}"/>
                </a:ext>
              </a:extLst>
            </p:cNvPr>
            <p:cNvSpPr/>
            <p:nvPr/>
          </p:nvSpPr>
          <p:spPr>
            <a:xfrm>
              <a:off x="4610843" y="1719466"/>
              <a:ext cx="271848" cy="271848"/>
            </a:xfrm>
            <a:prstGeom prst="ellipse">
              <a:avLst/>
            </a:prstGeom>
            <a:solidFill>
              <a:srgbClr val="9452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CCA8B-B403-BC15-6D43-C5B1AC8153C7}"/>
                </a:ext>
              </a:extLst>
            </p:cNvPr>
            <p:cNvSpPr/>
            <p:nvPr/>
          </p:nvSpPr>
          <p:spPr>
            <a:xfrm>
              <a:off x="4651604" y="1763374"/>
              <a:ext cx="179973" cy="179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35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73B1C755-23C7-02D2-6532-58286DF96081}"/>
              </a:ext>
            </a:extLst>
          </p:cNvPr>
          <p:cNvSpPr/>
          <p:nvPr/>
        </p:nvSpPr>
        <p:spPr>
          <a:xfrm>
            <a:off x="4347431" y="2983591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F0D4C4-DE59-8E37-06FA-F97518219471}"/>
              </a:ext>
            </a:extLst>
          </p:cNvPr>
          <p:cNvCxnSpPr/>
          <p:nvPr/>
        </p:nvCxnSpPr>
        <p:spPr>
          <a:xfrm>
            <a:off x="3144202" y="2563918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75614E-D6F7-D30F-EE36-DF63174BEB8D}"/>
              </a:ext>
            </a:extLst>
          </p:cNvPr>
          <p:cNvSpPr/>
          <p:nvPr/>
        </p:nvSpPr>
        <p:spPr>
          <a:xfrm>
            <a:off x="4423977" y="33900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52DCA-5EC1-ACB4-7D8D-96DEBC49F707}"/>
              </a:ext>
            </a:extLst>
          </p:cNvPr>
          <p:cNvSpPr txBox="1"/>
          <p:nvPr/>
        </p:nvSpPr>
        <p:spPr>
          <a:xfrm>
            <a:off x="6206668" y="2610007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09600-61AA-E7C0-FE22-C16F732B1CDD}"/>
              </a:ext>
            </a:extLst>
          </p:cNvPr>
          <p:cNvSpPr txBox="1"/>
          <p:nvPr/>
        </p:nvSpPr>
        <p:spPr>
          <a:xfrm>
            <a:off x="3192410" y="263651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DD277-9527-8DF9-6CF0-3D99DB32FDAF}"/>
              </a:ext>
            </a:extLst>
          </p:cNvPr>
          <p:cNvSpPr/>
          <p:nvPr/>
        </p:nvSpPr>
        <p:spPr>
          <a:xfrm>
            <a:off x="7450253" y="299131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700DF7-BD6A-9022-DDA7-F3DF9A4A7165}"/>
              </a:ext>
            </a:extLst>
          </p:cNvPr>
          <p:cNvSpPr/>
          <p:nvPr/>
        </p:nvSpPr>
        <p:spPr>
          <a:xfrm>
            <a:off x="4433674" y="370094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BD52F398-7F24-D8D5-4D51-919B543123DA}"/>
              </a:ext>
            </a:extLst>
          </p:cNvPr>
          <p:cNvSpPr/>
          <p:nvPr/>
        </p:nvSpPr>
        <p:spPr>
          <a:xfrm>
            <a:off x="6615878" y="3700944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B5BAD9-4E33-CE49-0A8B-75B1E5533F4E}"/>
              </a:ext>
            </a:extLst>
          </p:cNvPr>
          <p:cNvSpPr/>
          <p:nvPr/>
        </p:nvSpPr>
        <p:spPr>
          <a:xfrm>
            <a:off x="7450253" y="325209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83FE4D6-80BA-096D-A05A-711CE49972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1552" y="361419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08EF7E-98C6-E337-B3F1-405B3249F0E3}"/>
              </a:ext>
            </a:extLst>
          </p:cNvPr>
          <p:cNvSpPr/>
          <p:nvPr/>
        </p:nvSpPr>
        <p:spPr>
          <a:xfrm>
            <a:off x="4793889" y="4315890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C4B8A-FBDF-B873-EDB4-EABEBA1CFCE8}"/>
              </a:ext>
            </a:extLst>
          </p:cNvPr>
          <p:cNvSpPr txBox="1"/>
          <p:nvPr/>
        </p:nvSpPr>
        <p:spPr>
          <a:xfrm>
            <a:off x="6727922" y="342784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54634-F078-F15C-6162-75442CCAAC7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405044" y="3831118"/>
            <a:ext cx="109292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D1505-B6BB-BA7D-F237-B58133B83BA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401574" y="3580386"/>
            <a:ext cx="168711" cy="194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7738686-5BBE-5544-694B-88CB96DF07AD}"/>
              </a:ext>
            </a:extLst>
          </p:cNvPr>
          <p:cNvSpPr/>
          <p:nvPr/>
        </p:nvSpPr>
        <p:spPr>
          <a:xfrm>
            <a:off x="5514336" y="3775169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F288180-23CF-D46D-4368-EE6779C05B2D}"/>
              </a:ext>
            </a:extLst>
          </p:cNvPr>
          <p:cNvSpPr/>
          <p:nvPr/>
        </p:nvSpPr>
        <p:spPr>
          <a:xfrm rot="709870">
            <a:off x="5662311" y="366315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18" name="Curved Right Arrow 17">
            <a:extLst>
              <a:ext uri="{FF2B5EF4-FFF2-40B4-BE49-F238E27FC236}">
                <a16:creationId xmlns:a16="http://schemas.microsoft.com/office/drawing/2014/main" id="{DFC1E881-65D1-FE3D-79EE-7B2E6E9DA59D}"/>
              </a:ext>
            </a:extLst>
          </p:cNvPr>
          <p:cNvSpPr/>
          <p:nvPr/>
        </p:nvSpPr>
        <p:spPr>
          <a:xfrm flipV="1">
            <a:off x="4410617" y="3660634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FE4A154-9B61-0CC3-C749-B46ABACBAAFD}"/>
              </a:ext>
            </a:extLst>
          </p:cNvPr>
          <p:cNvSpPr/>
          <p:nvPr/>
        </p:nvSpPr>
        <p:spPr>
          <a:xfrm rot="20628835" flipH="1">
            <a:off x="5645134" y="4107862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8CF9F-16BB-1CA1-95F5-AC8C63319A2F}"/>
              </a:ext>
            </a:extLst>
          </p:cNvPr>
          <p:cNvSpPr txBox="1"/>
          <p:nvPr/>
        </p:nvSpPr>
        <p:spPr>
          <a:xfrm rot="16200000">
            <a:off x="3961114" y="398476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1B47B-7ACD-E31A-2244-02BEB27CE190}"/>
              </a:ext>
            </a:extLst>
          </p:cNvPr>
          <p:cNvSpPr txBox="1"/>
          <p:nvPr/>
        </p:nvSpPr>
        <p:spPr>
          <a:xfrm>
            <a:off x="7321950" y="4021690"/>
            <a:ext cx="968535" cy="400110"/>
          </a:xfrm>
          <a:prstGeom prst="rect">
            <a:avLst/>
          </a:prstGeom>
          <a:gradFill>
            <a:gsLst>
              <a:gs pos="0">
                <a:schemeClr val="accent1">
                  <a:shade val="100000"/>
                  <a:satMod val="120000"/>
                </a:schemeClr>
              </a:gs>
              <a:gs pos="69000">
                <a:schemeClr val="accent1">
                  <a:tint val="80000"/>
                  <a:shade val="100000"/>
                  <a:satMod val="150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path path="circle">
              <a:fillToRect l="100000" t="100000" r="100000" b="100000"/>
            </a:path>
          </a:gra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9234A3-9A44-6FB4-BF89-387F16EA2AD8}"/>
              </a:ext>
            </a:extLst>
          </p:cNvPr>
          <p:cNvSpPr/>
          <p:nvPr/>
        </p:nvSpPr>
        <p:spPr>
          <a:xfrm>
            <a:off x="4507973" y="345292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D4708-18D5-6585-60AC-7F0C2C027BAB}"/>
              </a:ext>
            </a:extLst>
          </p:cNvPr>
          <p:cNvCxnSpPr>
            <a:cxnSpLocks/>
          </p:cNvCxnSpPr>
          <p:nvPr/>
        </p:nvCxnSpPr>
        <p:spPr>
          <a:xfrm flipV="1">
            <a:off x="4943384" y="352335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8D174A8-BFBB-518E-1F34-0DBF5156E5BC}"/>
              </a:ext>
            </a:extLst>
          </p:cNvPr>
          <p:cNvSpPr/>
          <p:nvPr/>
        </p:nvSpPr>
        <p:spPr>
          <a:xfrm>
            <a:off x="5334521" y="3460526"/>
            <a:ext cx="140086" cy="140086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DE5DFC-3BDE-168A-6D06-85AFDB326431}"/>
              </a:ext>
            </a:extLst>
          </p:cNvPr>
          <p:cNvCxnSpPr>
            <a:cxnSpLocks/>
          </p:cNvCxnSpPr>
          <p:nvPr/>
        </p:nvCxnSpPr>
        <p:spPr>
          <a:xfrm flipV="1">
            <a:off x="5215530" y="351246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A82A30-E6F6-8A6A-B76F-0E74C945C8F9}"/>
              </a:ext>
            </a:extLst>
          </p:cNvPr>
          <p:cNvCxnSpPr>
            <a:cxnSpLocks/>
          </p:cNvCxnSpPr>
          <p:nvPr/>
        </p:nvCxnSpPr>
        <p:spPr>
          <a:xfrm>
            <a:off x="4613184" y="3514203"/>
            <a:ext cx="2706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49CF9BD-74EE-8099-EACD-6601982E9FF0}"/>
              </a:ext>
            </a:extLst>
          </p:cNvPr>
          <p:cNvSpPr/>
          <p:nvPr/>
        </p:nvSpPr>
        <p:spPr>
          <a:xfrm>
            <a:off x="4830433" y="3453774"/>
            <a:ext cx="140086" cy="140086"/>
          </a:xfrm>
          <a:prstGeom prst="ellipse">
            <a:avLst/>
          </a:prstGeom>
          <a:solidFill>
            <a:srgbClr val="FF6EFD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333049-E0E3-5807-5D08-241127449941}"/>
              </a:ext>
            </a:extLst>
          </p:cNvPr>
          <p:cNvSpPr/>
          <p:nvPr/>
        </p:nvSpPr>
        <p:spPr>
          <a:xfrm>
            <a:off x="5050262" y="3447861"/>
            <a:ext cx="140086" cy="140086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F85A92-4CF3-2559-9BC1-427689318557}"/>
              </a:ext>
            </a:extLst>
          </p:cNvPr>
          <p:cNvSpPr/>
          <p:nvPr/>
        </p:nvSpPr>
        <p:spPr>
          <a:xfrm>
            <a:off x="5269207" y="3754433"/>
            <a:ext cx="140086" cy="140086"/>
          </a:xfrm>
          <a:prstGeom prst="ellipse">
            <a:avLst/>
          </a:prstGeom>
          <a:solidFill>
            <a:srgbClr val="945200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348EFD-A682-9750-9D2E-1F563A76870D}"/>
              </a:ext>
            </a:extLst>
          </p:cNvPr>
          <p:cNvSpPr/>
          <p:nvPr/>
        </p:nvSpPr>
        <p:spPr>
          <a:xfrm>
            <a:off x="5503451" y="4373888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D70F46C-42E9-E3BB-33F4-439919C93A8C}"/>
              </a:ext>
            </a:extLst>
          </p:cNvPr>
          <p:cNvSpPr/>
          <p:nvPr/>
        </p:nvSpPr>
        <p:spPr>
          <a:xfrm>
            <a:off x="6874611" y="3868821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0DC307-4EAC-9A06-E010-13E7A19C139C}"/>
              </a:ext>
            </a:extLst>
          </p:cNvPr>
          <p:cNvSpPr/>
          <p:nvPr/>
        </p:nvSpPr>
        <p:spPr>
          <a:xfrm>
            <a:off x="7092763" y="3938455"/>
            <a:ext cx="111898" cy="111898"/>
          </a:xfrm>
          <a:prstGeom prst="ellipse">
            <a:avLst/>
          </a:prstGeom>
          <a:solidFill>
            <a:srgbClr val="0070C0"/>
          </a:solidFill>
          <a:ln w="60325" cmpd="dbl">
            <a:solidFill>
              <a:srgbClr val="9452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FB04F4-C549-C9DB-E761-63535AF70471}"/>
              </a:ext>
            </a:extLst>
          </p:cNvPr>
          <p:cNvCxnSpPr/>
          <p:nvPr/>
        </p:nvCxnSpPr>
        <p:spPr>
          <a:xfrm>
            <a:off x="2516534" y="3626599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63D5A717-7DE9-A8F7-9997-34CCF85007CC}"/>
              </a:ext>
            </a:extLst>
          </p:cNvPr>
          <p:cNvSpPr/>
          <p:nvPr/>
        </p:nvSpPr>
        <p:spPr>
          <a:xfrm>
            <a:off x="3184935" y="630137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40CD494-601F-92B7-FC87-78A919D81B82}"/>
              </a:ext>
            </a:extLst>
          </p:cNvPr>
          <p:cNvSpPr/>
          <p:nvPr/>
        </p:nvSpPr>
        <p:spPr>
          <a:xfrm>
            <a:off x="6405605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F8675-C597-2D81-2A2A-C5899E094BB9}"/>
              </a:ext>
            </a:extLst>
          </p:cNvPr>
          <p:cNvSpPr txBox="1"/>
          <p:nvPr/>
        </p:nvSpPr>
        <p:spPr>
          <a:xfrm>
            <a:off x="2421867" y="31574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809F5-CC47-608C-8FED-154A67DFEAB7}"/>
              </a:ext>
            </a:extLst>
          </p:cNvPr>
          <p:cNvSpPr txBox="1"/>
          <p:nvPr/>
        </p:nvSpPr>
        <p:spPr>
          <a:xfrm>
            <a:off x="2564742" y="3699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21A8A-FF14-447B-0795-0EBED2952F52}"/>
              </a:ext>
            </a:extLst>
          </p:cNvPr>
          <p:cNvSpPr txBox="1"/>
          <p:nvPr/>
        </p:nvSpPr>
        <p:spPr>
          <a:xfrm>
            <a:off x="6128830" y="3164069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E8A3C-3006-D5F5-CBE7-2569AF8D1FE6}"/>
              </a:ext>
            </a:extLst>
          </p:cNvPr>
          <p:cNvSpPr txBox="1"/>
          <p:nvPr/>
        </p:nvSpPr>
        <p:spPr>
          <a:xfrm>
            <a:off x="5579000" y="3672688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B7513D-F929-5479-83CD-2D6128B92966}"/>
              </a:ext>
            </a:extLst>
          </p:cNvPr>
          <p:cNvSpPr txBox="1"/>
          <p:nvPr/>
        </p:nvSpPr>
        <p:spPr>
          <a:xfrm>
            <a:off x="6510225" y="1333728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A7B3C756-8697-9C00-A548-B14A3E41CAD8}"/>
              </a:ext>
            </a:extLst>
          </p:cNvPr>
          <p:cNvSpPr/>
          <p:nvPr/>
        </p:nvSpPr>
        <p:spPr>
          <a:xfrm>
            <a:off x="3719763" y="1055483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FABCF840-E92C-B7FD-FF02-859B6652B351}"/>
              </a:ext>
            </a:extLst>
          </p:cNvPr>
          <p:cNvSpPr/>
          <p:nvPr/>
        </p:nvSpPr>
        <p:spPr>
          <a:xfrm>
            <a:off x="5018876" y="1207975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77DF6-831A-B957-07FE-8E8FA50053A7}"/>
              </a:ext>
            </a:extLst>
          </p:cNvPr>
          <p:cNvSpPr txBox="1"/>
          <p:nvPr/>
        </p:nvSpPr>
        <p:spPr>
          <a:xfrm>
            <a:off x="3741412" y="1353388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E509C84-BE57-6615-B9C7-ED5CD1F2ABCE}"/>
              </a:ext>
            </a:extLst>
          </p:cNvPr>
          <p:cNvCxnSpPr>
            <a:cxnSpLocks/>
            <a:stCxn id="26" idx="0"/>
            <a:endCxn id="23" idx="0"/>
          </p:cNvCxnSpPr>
          <p:nvPr/>
        </p:nvCxnSpPr>
        <p:spPr>
          <a:xfrm rot="5400000" flipH="1" flipV="1">
            <a:off x="5777132" y="-23470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5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67B535-DD13-E54D-FA61-D519D4D28C35}"/>
              </a:ext>
            </a:extLst>
          </p:cNvPr>
          <p:cNvCxnSpPr/>
          <p:nvPr/>
        </p:nvCxnSpPr>
        <p:spPr>
          <a:xfrm>
            <a:off x="2745063" y="37529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B339D2F0-1102-E9A0-8B2F-FAD70E1D910B}"/>
              </a:ext>
            </a:extLst>
          </p:cNvPr>
          <p:cNvSpPr/>
          <p:nvPr/>
        </p:nvSpPr>
        <p:spPr>
          <a:xfrm>
            <a:off x="3413464" y="756490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7D326D17-50AC-0325-A3DA-CFA957E1E571}"/>
              </a:ext>
            </a:extLst>
          </p:cNvPr>
          <p:cNvSpPr/>
          <p:nvPr/>
        </p:nvSpPr>
        <p:spPr>
          <a:xfrm>
            <a:off x="6634134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DD217-6FF8-8E75-955E-B1A04E1B2F3B}"/>
              </a:ext>
            </a:extLst>
          </p:cNvPr>
          <p:cNvSpPr txBox="1"/>
          <p:nvPr/>
        </p:nvSpPr>
        <p:spPr>
          <a:xfrm>
            <a:off x="2650396" y="32838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DED4F-E63A-F113-B56D-897996B5F1CB}"/>
              </a:ext>
            </a:extLst>
          </p:cNvPr>
          <p:cNvSpPr txBox="1"/>
          <p:nvPr/>
        </p:nvSpPr>
        <p:spPr>
          <a:xfrm>
            <a:off x="2793271" y="38255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3AC8-2E25-2F9C-570C-2E570E7AD3FA}"/>
              </a:ext>
            </a:extLst>
          </p:cNvPr>
          <p:cNvSpPr txBox="1"/>
          <p:nvPr/>
        </p:nvSpPr>
        <p:spPr>
          <a:xfrm>
            <a:off x="6357359" y="32904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386EF-925D-5C7A-79A7-3BF248E7EB72}"/>
              </a:ext>
            </a:extLst>
          </p:cNvPr>
          <p:cNvSpPr txBox="1"/>
          <p:nvPr/>
        </p:nvSpPr>
        <p:spPr>
          <a:xfrm>
            <a:off x="5807529" y="37990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CD31E-FAA1-D353-A5BB-F4374D779EB9}"/>
              </a:ext>
            </a:extLst>
          </p:cNvPr>
          <p:cNvSpPr txBox="1"/>
          <p:nvPr/>
        </p:nvSpPr>
        <p:spPr>
          <a:xfrm>
            <a:off x="6738754" y="1460081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4654AE3-E430-A1DB-BD29-B59F37545C4C}"/>
              </a:ext>
            </a:extLst>
          </p:cNvPr>
          <p:cNvSpPr/>
          <p:nvPr/>
        </p:nvSpPr>
        <p:spPr>
          <a:xfrm>
            <a:off x="3948292" y="1181836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118567B-C5E3-A05B-A243-57B1F7428E48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2C07D-6178-3ADF-E02A-C808B1D3E346}"/>
              </a:ext>
            </a:extLst>
          </p:cNvPr>
          <p:cNvSpPr txBox="1"/>
          <p:nvPr/>
        </p:nvSpPr>
        <p:spPr>
          <a:xfrm>
            <a:off x="3969941" y="1479741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68DD77F-3D83-094D-A833-473DE2AAE324}"/>
              </a:ext>
            </a:extLst>
          </p:cNvPr>
          <p:cNvSpPr/>
          <p:nvPr/>
        </p:nvSpPr>
        <p:spPr>
          <a:xfrm>
            <a:off x="3948292" y="41726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FC8ACBE6-355C-B4E1-973E-FD460F8A7A4C}"/>
              </a:ext>
            </a:extLst>
          </p:cNvPr>
          <p:cNvSpPr/>
          <p:nvPr/>
        </p:nvSpPr>
        <p:spPr>
          <a:xfrm rot="16200000">
            <a:off x="3831385" y="2992095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D93A1-7B20-A44B-00ED-0DBA43D56393}"/>
              </a:ext>
            </a:extLst>
          </p:cNvPr>
          <p:cNvSpPr txBox="1"/>
          <p:nvPr/>
        </p:nvSpPr>
        <p:spPr>
          <a:xfrm>
            <a:off x="3857656" y="4626175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A925337-D384-4D75-93EA-CE8F70938F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5661" y="1028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9813B72-D90C-4FAA-B198-CA5202506CBC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10800000" flipH="1">
            <a:off x="3948291" y="20799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2F38-119A-9228-7692-6541D712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Locally and Upstreaming</a:t>
            </a:r>
          </a:p>
        </p:txBody>
      </p:sp>
    </p:spTree>
    <p:extLst>
      <p:ext uri="{BB962C8B-B14F-4D97-AF65-F5344CB8AC3E}">
        <p14:creationId xmlns:p14="http://schemas.microsoft.com/office/powerpoint/2010/main" val="15186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0E7315B3-1538-69F6-C559-E5FD51D47E66}"/>
              </a:ext>
            </a:extLst>
          </p:cNvPr>
          <p:cNvSpPr/>
          <p:nvPr/>
        </p:nvSpPr>
        <p:spPr>
          <a:xfrm>
            <a:off x="3571481" y="4058629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3CB0CC-A92E-F052-4469-487CA7A9250E}"/>
              </a:ext>
            </a:extLst>
          </p:cNvPr>
          <p:cNvCxnSpPr/>
          <p:nvPr/>
        </p:nvCxnSpPr>
        <p:spPr>
          <a:xfrm>
            <a:off x="2368252" y="3638956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6941038-4622-2D48-FD06-CF6F03724001}"/>
              </a:ext>
            </a:extLst>
          </p:cNvPr>
          <p:cNvGrpSpPr/>
          <p:nvPr/>
        </p:nvGrpSpPr>
        <p:grpSpPr>
          <a:xfrm>
            <a:off x="3036653" y="642494"/>
            <a:ext cx="4973053" cy="2672510"/>
            <a:chOff x="1355581" y="1021204"/>
            <a:chExt cx="6524194" cy="292868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69FFCC52-1698-3406-8A5E-9B504372631E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E9165564-0927-554D-0A7F-F8CBFA8C52D9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566FD96C-1014-C2E3-5334-F67DFFE627CF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19E035-E1FD-F79C-6B19-9B3FFD801F99}"/>
              </a:ext>
            </a:extLst>
          </p:cNvPr>
          <p:cNvSpPr/>
          <p:nvPr/>
        </p:nvSpPr>
        <p:spPr>
          <a:xfrm>
            <a:off x="6378761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98162C-9ED8-D27D-1913-E77912990010}"/>
              </a:ext>
            </a:extLst>
          </p:cNvPr>
          <p:cNvSpPr/>
          <p:nvPr/>
        </p:nvSpPr>
        <p:spPr>
          <a:xfrm>
            <a:off x="3657723" y="17519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252164-05FA-7BC0-D422-8DD42D4CD01C}"/>
              </a:ext>
            </a:extLst>
          </p:cNvPr>
          <p:cNvSpPr/>
          <p:nvPr/>
        </p:nvSpPr>
        <p:spPr>
          <a:xfrm>
            <a:off x="3648027" y="446513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199750-566F-DEE4-76DB-013AF60AC3C3}"/>
              </a:ext>
            </a:extLst>
          </p:cNvPr>
          <p:cNvSpPr/>
          <p:nvPr/>
        </p:nvSpPr>
        <p:spPr>
          <a:xfrm>
            <a:off x="6428327" y="180693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9DB8AE-7646-65D5-C78E-3B418CBFCBEB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568413" y="187368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D3C573-A5D2-F1B3-B067-C2F5741BB42B}"/>
              </a:ext>
            </a:extLst>
          </p:cNvPr>
          <p:cNvSpPr/>
          <p:nvPr/>
        </p:nvSpPr>
        <p:spPr>
          <a:xfrm>
            <a:off x="6674303" y="180364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F3DBE2-E429-A3C0-57D1-914AA584A098}"/>
              </a:ext>
            </a:extLst>
          </p:cNvPr>
          <p:cNvSpPr/>
          <p:nvPr/>
        </p:nvSpPr>
        <p:spPr>
          <a:xfrm>
            <a:off x="3701920" y="180293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830CB-F65E-E6E3-5CEE-6AC581264F19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3842006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72ECB1D-3848-C3FF-5325-264CA52C1B49}"/>
              </a:ext>
            </a:extLst>
          </p:cNvPr>
          <p:cNvSpPr/>
          <p:nvPr/>
        </p:nvSpPr>
        <p:spPr>
          <a:xfrm>
            <a:off x="3947896" y="1799643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DDAAF2-912B-A656-11AA-B1524AC1D33C}"/>
              </a:ext>
            </a:extLst>
          </p:cNvPr>
          <p:cNvSpPr/>
          <p:nvPr/>
        </p:nvSpPr>
        <p:spPr>
          <a:xfrm>
            <a:off x="3701920" y="4508803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72A83-8F7D-246C-B8B6-BF595AE0E554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3842006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69B7F3D-1F4F-BD07-26A9-E849F58BD9F5}"/>
              </a:ext>
            </a:extLst>
          </p:cNvPr>
          <p:cNvSpPr/>
          <p:nvPr/>
        </p:nvSpPr>
        <p:spPr>
          <a:xfrm>
            <a:off x="3947896" y="4505515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E0C9C-2BAD-5713-674F-5A0C2F13BD47}"/>
              </a:ext>
            </a:extLst>
          </p:cNvPr>
          <p:cNvSpPr txBox="1"/>
          <p:nvPr/>
        </p:nvSpPr>
        <p:spPr>
          <a:xfrm>
            <a:off x="5980548" y="3176426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C25B1-9306-DFBC-FBDC-C03ECA3865A7}"/>
              </a:ext>
            </a:extLst>
          </p:cNvPr>
          <p:cNvSpPr txBox="1"/>
          <p:nvPr/>
        </p:nvSpPr>
        <p:spPr>
          <a:xfrm>
            <a:off x="5430718" y="3685045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A1808-16BD-8410-0691-414810386E49}"/>
              </a:ext>
            </a:extLst>
          </p:cNvPr>
          <p:cNvSpPr txBox="1"/>
          <p:nvPr/>
        </p:nvSpPr>
        <p:spPr>
          <a:xfrm>
            <a:off x="2273585" y="31698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C3639A-BF8E-00F0-3478-C30E218B9401}"/>
              </a:ext>
            </a:extLst>
          </p:cNvPr>
          <p:cNvSpPr txBox="1"/>
          <p:nvPr/>
        </p:nvSpPr>
        <p:spPr>
          <a:xfrm>
            <a:off x="2416460" y="37115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623F5DE-AEBA-EB6A-2A67-DEAA451DA3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850" y="-1111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7AFB5BF-1820-5CE1-8C49-2CA0D6A9B223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1480" y="1965910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7BE959-6062-B95F-FC8E-DA5FD8635D87}"/>
              </a:ext>
            </a:extLst>
          </p:cNvPr>
          <p:cNvCxnSpPr>
            <a:endCxn id="29" idx="2"/>
          </p:cNvCxnSpPr>
          <p:nvPr/>
        </p:nvCxnSpPr>
        <p:spPr>
          <a:xfrm flipV="1">
            <a:off x="4094422" y="1871643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3BDF796-1C96-E7DC-1276-C14A5D6F54D9}"/>
              </a:ext>
            </a:extLst>
          </p:cNvPr>
          <p:cNvSpPr/>
          <p:nvPr/>
        </p:nvSpPr>
        <p:spPr>
          <a:xfrm>
            <a:off x="4200312" y="18016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DBD0F0-4E82-F715-0AEF-797C32CDA5D1}"/>
              </a:ext>
            </a:extLst>
          </p:cNvPr>
          <p:cNvCxnSpPr>
            <a:endCxn id="31" idx="2"/>
          </p:cNvCxnSpPr>
          <p:nvPr/>
        </p:nvCxnSpPr>
        <p:spPr>
          <a:xfrm flipV="1">
            <a:off x="6814389" y="186968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0D29126-212A-EDD2-889A-D54CA1D1EC95}"/>
              </a:ext>
            </a:extLst>
          </p:cNvPr>
          <p:cNvSpPr/>
          <p:nvPr/>
        </p:nvSpPr>
        <p:spPr>
          <a:xfrm>
            <a:off x="6920279" y="179964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5F7DF-CA27-61B9-F6A2-EBA9AC7BB141}"/>
              </a:ext>
            </a:extLst>
          </p:cNvPr>
          <p:cNvCxnSpPr>
            <a:endCxn id="33" idx="2"/>
          </p:cNvCxnSpPr>
          <p:nvPr/>
        </p:nvCxnSpPr>
        <p:spPr>
          <a:xfrm flipV="1">
            <a:off x="4087982" y="457555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080D3FC-88C2-AD50-3242-7744C4EF8BEF}"/>
              </a:ext>
            </a:extLst>
          </p:cNvPr>
          <p:cNvSpPr/>
          <p:nvPr/>
        </p:nvSpPr>
        <p:spPr>
          <a:xfrm>
            <a:off x="4193872" y="4505515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3F92E58-9935-7C67-E791-919F05CEDE23}"/>
              </a:ext>
            </a:extLst>
          </p:cNvPr>
          <p:cNvSpPr/>
          <p:nvPr/>
        </p:nvSpPr>
        <p:spPr>
          <a:xfrm>
            <a:off x="6674303" y="4066356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8F5DF0C0-38BE-0C38-35A9-EBCA38E5704C}"/>
              </a:ext>
            </a:extLst>
          </p:cNvPr>
          <p:cNvSpPr/>
          <p:nvPr/>
        </p:nvSpPr>
        <p:spPr>
          <a:xfrm>
            <a:off x="5839928" y="4775982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28A76FC-97FE-DFEB-BB6B-0087959FB5D7}"/>
              </a:ext>
            </a:extLst>
          </p:cNvPr>
          <p:cNvSpPr/>
          <p:nvPr/>
        </p:nvSpPr>
        <p:spPr>
          <a:xfrm rot="1456893">
            <a:off x="4820985" y="4571860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52A354-F2AB-18EA-54FE-7CFD3292560C}"/>
              </a:ext>
            </a:extLst>
          </p:cNvPr>
          <p:cNvSpPr/>
          <p:nvPr/>
        </p:nvSpPr>
        <p:spPr>
          <a:xfrm>
            <a:off x="6098661" y="4943859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391409-0C18-9102-657E-CD675407A36A}"/>
              </a:ext>
            </a:extLst>
          </p:cNvPr>
          <p:cNvSpPr/>
          <p:nvPr/>
        </p:nvSpPr>
        <p:spPr>
          <a:xfrm>
            <a:off x="6306189" y="500484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B1623-591B-773A-6B7B-7DA7216F9DDB}"/>
              </a:ext>
            </a:extLst>
          </p:cNvPr>
          <p:cNvSpPr txBox="1"/>
          <p:nvPr/>
        </p:nvSpPr>
        <p:spPr>
          <a:xfrm>
            <a:off x="5951972" y="4502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06B57981-6226-8DB2-F066-87A2C71B1689}"/>
              </a:ext>
            </a:extLst>
          </p:cNvPr>
          <p:cNvSpPr/>
          <p:nvPr/>
        </p:nvSpPr>
        <p:spPr>
          <a:xfrm rot="16200000">
            <a:off x="3454574" y="2878099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4C8316A1-7E2E-1519-F0CB-D0B7570F7FB8}"/>
              </a:ext>
            </a:extLst>
          </p:cNvPr>
          <p:cNvSpPr/>
          <p:nvPr/>
        </p:nvSpPr>
        <p:spPr>
          <a:xfrm>
            <a:off x="4870594" y="1220332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6169B4D-A53F-7399-B982-A526E4B02959}"/>
              </a:ext>
            </a:extLst>
          </p:cNvPr>
          <p:cNvSpPr/>
          <p:nvPr/>
        </p:nvSpPr>
        <p:spPr>
          <a:xfrm>
            <a:off x="3769615" y="4125952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0250E8-7A26-05B6-9E23-ED41224384E5}"/>
              </a:ext>
            </a:extLst>
          </p:cNvPr>
          <p:cNvCxnSpPr/>
          <p:nvPr/>
        </p:nvCxnSpPr>
        <p:spPr>
          <a:xfrm>
            <a:off x="2566386" y="3706279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D4293-673B-B3AC-DEDF-D44855AAC685}"/>
              </a:ext>
            </a:extLst>
          </p:cNvPr>
          <p:cNvGrpSpPr/>
          <p:nvPr/>
        </p:nvGrpSpPr>
        <p:grpSpPr>
          <a:xfrm>
            <a:off x="3234787" y="709817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9428BCE2-3867-1BA0-19DC-4C8D6075BCD9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C099D3B9-5194-B747-A884-1B08C1C63901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907AA7EB-8383-686F-5D97-B7093E0154A7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9F145A-84C7-925C-DAB3-7B450A38EE0D}"/>
              </a:ext>
            </a:extLst>
          </p:cNvPr>
          <p:cNvSpPr/>
          <p:nvPr/>
        </p:nvSpPr>
        <p:spPr>
          <a:xfrm>
            <a:off x="6576895" y="181925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436D57-51D9-D7F1-67D4-B6D598E800E4}"/>
              </a:ext>
            </a:extLst>
          </p:cNvPr>
          <p:cNvSpPr/>
          <p:nvPr/>
        </p:nvSpPr>
        <p:spPr>
          <a:xfrm>
            <a:off x="3855857" y="181925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345EB2-28F9-9DA0-1276-551796F4E667}"/>
              </a:ext>
            </a:extLst>
          </p:cNvPr>
          <p:cNvSpPr/>
          <p:nvPr/>
        </p:nvSpPr>
        <p:spPr>
          <a:xfrm>
            <a:off x="3846161" y="453245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83E53A-F49C-494F-5B53-AA4B317C7DE3}"/>
              </a:ext>
            </a:extLst>
          </p:cNvPr>
          <p:cNvSpPr/>
          <p:nvPr/>
        </p:nvSpPr>
        <p:spPr>
          <a:xfrm>
            <a:off x="6626461" y="187425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EB7F7-6129-326A-7DA8-F68F6650A358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766547" y="194101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AB92440-E216-BF5E-7443-720605FBF955}"/>
              </a:ext>
            </a:extLst>
          </p:cNvPr>
          <p:cNvSpPr/>
          <p:nvPr/>
        </p:nvSpPr>
        <p:spPr>
          <a:xfrm>
            <a:off x="6872437" y="187096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B77387-5142-0F88-F48B-7505C129CC11}"/>
              </a:ext>
            </a:extLst>
          </p:cNvPr>
          <p:cNvSpPr/>
          <p:nvPr/>
        </p:nvSpPr>
        <p:spPr>
          <a:xfrm>
            <a:off x="3900054" y="187025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A820B-0A6F-5804-EC62-A0F3B598C259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040140" y="193700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47A793D-FC59-D51D-AC38-C44D56137902}"/>
              </a:ext>
            </a:extLst>
          </p:cNvPr>
          <p:cNvSpPr/>
          <p:nvPr/>
        </p:nvSpPr>
        <p:spPr>
          <a:xfrm>
            <a:off x="4146030" y="186696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B26E09-5DE5-C997-3C52-70EC46B965F8}"/>
              </a:ext>
            </a:extLst>
          </p:cNvPr>
          <p:cNvSpPr/>
          <p:nvPr/>
        </p:nvSpPr>
        <p:spPr>
          <a:xfrm>
            <a:off x="3900054" y="4576126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DC634A-47F8-A36E-67FE-57B008BBF374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040140" y="46428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A97EE66-32A7-986C-C4C3-7B866381960F}"/>
              </a:ext>
            </a:extLst>
          </p:cNvPr>
          <p:cNvSpPr/>
          <p:nvPr/>
        </p:nvSpPr>
        <p:spPr>
          <a:xfrm>
            <a:off x="4146030" y="4572838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23315-7EB5-DEDB-3BAF-498882AAAEF2}"/>
              </a:ext>
            </a:extLst>
          </p:cNvPr>
          <p:cNvSpPr txBox="1"/>
          <p:nvPr/>
        </p:nvSpPr>
        <p:spPr>
          <a:xfrm>
            <a:off x="6178682" y="3243749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C85EB-7C42-DBC3-6807-63ECEB63E183}"/>
              </a:ext>
            </a:extLst>
          </p:cNvPr>
          <p:cNvSpPr txBox="1"/>
          <p:nvPr/>
        </p:nvSpPr>
        <p:spPr>
          <a:xfrm>
            <a:off x="5628852" y="3752368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06BE4-2E49-9238-FEFF-B5507A630BB1}"/>
              </a:ext>
            </a:extLst>
          </p:cNvPr>
          <p:cNvSpPr txBox="1"/>
          <p:nvPr/>
        </p:nvSpPr>
        <p:spPr>
          <a:xfrm>
            <a:off x="2471719" y="323714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278F5-282D-71D0-13C3-0969297A8FCB}"/>
              </a:ext>
            </a:extLst>
          </p:cNvPr>
          <p:cNvSpPr txBox="1"/>
          <p:nvPr/>
        </p:nvSpPr>
        <p:spPr>
          <a:xfrm>
            <a:off x="2614594" y="37788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B81FEDC-9C46-1E13-8140-B598818989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6984" y="56210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FA9A4E1-9443-0D23-4E22-B45A1A0DDCB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69614" y="2033233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ACCE94-BC29-0DD2-45E2-0CE3AB420445}"/>
              </a:ext>
            </a:extLst>
          </p:cNvPr>
          <p:cNvCxnSpPr>
            <a:endCxn id="27" idx="2"/>
          </p:cNvCxnSpPr>
          <p:nvPr/>
        </p:nvCxnSpPr>
        <p:spPr>
          <a:xfrm flipV="1">
            <a:off x="4292556" y="193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2A3F90C-9EFB-B251-57BE-D44213A4D710}"/>
              </a:ext>
            </a:extLst>
          </p:cNvPr>
          <p:cNvSpPr/>
          <p:nvPr/>
        </p:nvSpPr>
        <p:spPr>
          <a:xfrm>
            <a:off x="4398446" y="1868923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DAC1DD-E703-0591-82E0-9EEFE74F3B8F}"/>
              </a:ext>
            </a:extLst>
          </p:cNvPr>
          <p:cNvCxnSpPr>
            <a:endCxn id="29" idx="2"/>
          </p:cNvCxnSpPr>
          <p:nvPr/>
        </p:nvCxnSpPr>
        <p:spPr>
          <a:xfrm flipV="1">
            <a:off x="7012523" y="193700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2446615-9B11-B3E3-956B-9BA1DF7E55D3}"/>
              </a:ext>
            </a:extLst>
          </p:cNvPr>
          <p:cNvSpPr/>
          <p:nvPr/>
        </p:nvSpPr>
        <p:spPr>
          <a:xfrm>
            <a:off x="7118413" y="186696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F6EFC9-64D8-67A3-6C42-B86BBFA54B10}"/>
              </a:ext>
            </a:extLst>
          </p:cNvPr>
          <p:cNvCxnSpPr>
            <a:endCxn id="31" idx="2"/>
          </p:cNvCxnSpPr>
          <p:nvPr/>
        </p:nvCxnSpPr>
        <p:spPr>
          <a:xfrm flipV="1">
            <a:off x="4286116" y="4642881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B52B0C-1F30-BAE7-1D79-4B787F526664}"/>
              </a:ext>
            </a:extLst>
          </p:cNvPr>
          <p:cNvSpPr/>
          <p:nvPr/>
        </p:nvSpPr>
        <p:spPr>
          <a:xfrm>
            <a:off x="4392006" y="4572838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52168E5-CCC9-1C11-3CC6-A39A90C527E8}"/>
              </a:ext>
            </a:extLst>
          </p:cNvPr>
          <p:cNvSpPr/>
          <p:nvPr/>
        </p:nvSpPr>
        <p:spPr>
          <a:xfrm>
            <a:off x="6872437" y="4133679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1E1A7C8-F728-CB05-32A4-EB499F9A844A}"/>
              </a:ext>
            </a:extLst>
          </p:cNvPr>
          <p:cNvSpPr/>
          <p:nvPr/>
        </p:nvSpPr>
        <p:spPr>
          <a:xfrm>
            <a:off x="3855858" y="484330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F0CE4A-0E33-E3C5-8C42-BE5117F52F4E}"/>
              </a:ext>
            </a:extLst>
          </p:cNvPr>
          <p:cNvSpPr txBox="1"/>
          <p:nvPr/>
        </p:nvSpPr>
        <p:spPr>
          <a:xfrm rot="16200000">
            <a:off x="2597317" y="4638071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4BEEEC8F-07BE-6160-5EE0-3E5EFD6AC3F4}"/>
              </a:ext>
            </a:extLst>
          </p:cNvPr>
          <p:cNvSpPr/>
          <p:nvPr/>
        </p:nvSpPr>
        <p:spPr>
          <a:xfrm>
            <a:off x="3307030" y="4535436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06A567A-8D32-C04E-75DC-15EAEAE8BA7F}"/>
              </a:ext>
            </a:extLst>
          </p:cNvPr>
          <p:cNvSpPr/>
          <p:nvPr/>
        </p:nvSpPr>
        <p:spPr>
          <a:xfrm>
            <a:off x="6038062" y="4843305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731399B-D4BB-11B8-BBDF-902098D90114}"/>
              </a:ext>
            </a:extLst>
          </p:cNvPr>
          <p:cNvSpPr/>
          <p:nvPr/>
        </p:nvSpPr>
        <p:spPr>
          <a:xfrm>
            <a:off x="6296795" y="5011182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14EB6E-E066-4F1F-A3C3-D6228AC69042}"/>
              </a:ext>
            </a:extLst>
          </p:cNvPr>
          <p:cNvSpPr/>
          <p:nvPr/>
        </p:nvSpPr>
        <p:spPr>
          <a:xfrm>
            <a:off x="6504323" y="50721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68B210-D379-A020-CF45-8982BCE25057}"/>
              </a:ext>
            </a:extLst>
          </p:cNvPr>
          <p:cNvSpPr/>
          <p:nvPr/>
        </p:nvSpPr>
        <p:spPr>
          <a:xfrm>
            <a:off x="6872437" y="4394457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5C0470B-90BA-227E-1D2A-B32877BFB4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8420" y="4756553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987785-55F7-4C6B-6E2A-4E56C3E147B0}"/>
              </a:ext>
            </a:extLst>
          </p:cNvPr>
          <p:cNvSpPr txBox="1"/>
          <p:nvPr/>
        </p:nvSpPr>
        <p:spPr>
          <a:xfrm>
            <a:off x="6150106" y="457020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DCA4F61-10D6-3205-F457-27C4D4CE873B}"/>
              </a:ext>
            </a:extLst>
          </p:cNvPr>
          <p:cNvSpPr/>
          <p:nvPr/>
        </p:nvSpPr>
        <p:spPr>
          <a:xfrm rot="1456893">
            <a:off x="5019119" y="4639183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7BE5304-22BD-BA7B-E188-A3100D2E3F31}"/>
              </a:ext>
            </a:extLst>
          </p:cNvPr>
          <p:cNvSpPr/>
          <p:nvPr/>
        </p:nvSpPr>
        <p:spPr>
          <a:xfrm>
            <a:off x="3927271" y="4199525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9A6707-2BD9-7BE7-E232-821CC90EEB70}"/>
              </a:ext>
            </a:extLst>
          </p:cNvPr>
          <p:cNvCxnSpPr/>
          <p:nvPr/>
        </p:nvCxnSpPr>
        <p:spPr>
          <a:xfrm>
            <a:off x="2724042" y="3779852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7E939F2-3AE8-A412-FD49-C92A2737D64C}"/>
              </a:ext>
            </a:extLst>
          </p:cNvPr>
          <p:cNvGrpSpPr/>
          <p:nvPr/>
        </p:nvGrpSpPr>
        <p:grpSpPr>
          <a:xfrm>
            <a:off x="3392443" y="783390"/>
            <a:ext cx="4973053" cy="2672510"/>
            <a:chOff x="1355581" y="1021204"/>
            <a:chExt cx="6524194" cy="2928680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80D96CB-B7B1-BA72-FD33-F0C6FA6078D6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1B21986E-BA87-8D27-5E33-AF0023B97246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C0B7ED2-FBC0-0225-DCC6-2B8CBD143AE9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F2D367-2194-E5E2-0BCF-66D5B016C37D}"/>
              </a:ext>
            </a:extLst>
          </p:cNvPr>
          <p:cNvSpPr/>
          <p:nvPr/>
        </p:nvSpPr>
        <p:spPr>
          <a:xfrm>
            <a:off x="6734551" y="18928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506392-F8E5-5F96-1958-036243C6C60B}"/>
              </a:ext>
            </a:extLst>
          </p:cNvPr>
          <p:cNvSpPr/>
          <p:nvPr/>
        </p:nvSpPr>
        <p:spPr>
          <a:xfrm>
            <a:off x="4013513" y="189282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613D9B6-8207-BF0D-3E11-258C0D823145}"/>
              </a:ext>
            </a:extLst>
          </p:cNvPr>
          <p:cNvSpPr/>
          <p:nvPr/>
        </p:nvSpPr>
        <p:spPr>
          <a:xfrm>
            <a:off x="4003817" y="460603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6546B3-B40B-79DC-207A-D5F51CCE9E69}"/>
              </a:ext>
            </a:extLst>
          </p:cNvPr>
          <p:cNvSpPr/>
          <p:nvPr/>
        </p:nvSpPr>
        <p:spPr>
          <a:xfrm>
            <a:off x="6784117" y="194782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176B-085B-BB3B-8070-EA2AFF7A8E95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6924203" y="201458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6A4D07-2CF6-A25E-1D7D-B51AAC35E1D0}"/>
              </a:ext>
            </a:extLst>
          </p:cNvPr>
          <p:cNvSpPr/>
          <p:nvPr/>
        </p:nvSpPr>
        <p:spPr>
          <a:xfrm>
            <a:off x="7030093" y="194454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F0A59E-0584-253F-1938-6621C3543D23}"/>
              </a:ext>
            </a:extLst>
          </p:cNvPr>
          <p:cNvSpPr/>
          <p:nvPr/>
        </p:nvSpPr>
        <p:spPr>
          <a:xfrm>
            <a:off x="4057710" y="194382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E5E35D-748D-2D1A-0859-E984F87476EB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197796" y="20105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19CEEB7-E162-3E4B-3B8D-E75D5617270C}"/>
              </a:ext>
            </a:extLst>
          </p:cNvPr>
          <p:cNvSpPr/>
          <p:nvPr/>
        </p:nvSpPr>
        <p:spPr>
          <a:xfrm>
            <a:off x="4303686" y="194053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C5C35B-2050-C8E1-9BA8-6DFA9C7DECF2}"/>
              </a:ext>
            </a:extLst>
          </p:cNvPr>
          <p:cNvSpPr/>
          <p:nvPr/>
        </p:nvSpPr>
        <p:spPr>
          <a:xfrm>
            <a:off x="4057710" y="4649699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E88CB0-AD08-8875-7197-81D32C123D08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 flipV="1">
            <a:off x="4197796" y="47164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E7BE4E-D526-4B99-D176-57C595987460}"/>
              </a:ext>
            </a:extLst>
          </p:cNvPr>
          <p:cNvSpPr/>
          <p:nvPr/>
        </p:nvSpPr>
        <p:spPr>
          <a:xfrm>
            <a:off x="4303686" y="4646411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17445-225E-9B36-BF29-B4405673F635}"/>
              </a:ext>
            </a:extLst>
          </p:cNvPr>
          <p:cNvSpPr txBox="1"/>
          <p:nvPr/>
        </p:nvSpPr>
        <p:spPr>
          <a:xfrm>
            <a:off x="6336338" y="3317322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624C2-991E-F232-3488-F2A970A8E208}"/>
              </a:ext>
            </a:extLst>
          </p:cNvPr>
          <p:cNvSpPr txBox="1"/>
          <p:nvPr/>
        </p:nvSpPr>
        <p:spPr>
          <a:xfrm>
            <a:off x="5786508" y="3825941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0ABF1-2A5B-E0B5-A068-8907EA9BA07F}"/>
              </a:ext>
            </a:extLst>
          </p:cNvPr>
          <p:cNvSpPr txBox="1"/>
          <p:nvPr/>
        </p:nvSpPr>
        <p:spPr>
          <a:xfrm>
            <a:off x="2629375" y="33107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1E89C-7ACA-4BF6-FAFF-CEC2EE5945FE}"/>
              </a:ext>
            </a:extLst>
          </p:cNvPr>
          <p:cNvSpPr txBox="1"/>
          <p:nvPr/>
        </p:nvSpPr>
        <p:spPr>
          <a:xfrm>
            <a:off x="2772250" y="385244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72061F9-7B14-CF22-8747-4DE86BAFCD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84640" y="129783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EDEB804-4137-182D-D741-C1696F69AF67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27270" y="2106806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9A7395-A660-9775-E575-F6E3BA0ED893}"/>
              </a:ext>
            </a:extLst>
          </p:cNvPr>
          <p:cNvCxnSpPr>
            <a:endCxn id="27" idx="2"/>
          </p:cNvCxnSpPr>
          <p:nvPr/>
        </p:nvCxnSpPr>
        <p:spPr>
          <a:xfrm flipV="1">
            <a:off x="4450212" y="201253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1689C9-02D8-73D7-9B6C-3C7F1305525F}"/>
              </a:ext>
            </a:extLst>
          </p:cNvPr>
          <p:cNvSpPr/>
          <p:nvPr/>
        </p:nvSpPr>
        <p:spPr>
          <a:xfrm>
            <a:off x="4556102" y="194249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E3FF3F-4311-BB64-DDA4-3925005A6140}"/>
              </a:ext>
            </a:extLst>
          </p:cNvPr>
          <p:cNvCxnSpPr>
            <a:endCxn id="29" idx="2"/>
          </p:cNvCxnSpPr>
          <p:nvPr/>
        </p:nvCxnSpPr>
        <p:spPr>
          <a:xfrm flipV="1">
            <a:off x="7170179" y="201058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B2483B2-E9EE-F272-EBE6-FF1B2EB2C5B5}"/>
              </a:ext>
            </a:extLst>
          </p:cNvPr>
          <p:cNvSpPr/>
          <p:nvPr/>
        </p:nvSpPr>
        <p:spPr>
          <a:xfrm>
            <a:off x="7276069" y="194053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96B524-9EA2-1344-B443-BC7D4A2CBEBB}"/>
              </a:ext>
            </a:extLst>
          </p:cNvPr>
          <p:cNvCxnSpPr>
            <a:endCxn id="31" idx="2"/>
          </p:cNvCxnSpPr>
          <p:nvPr/>
        </p:nvCxnSpPr>
        <p:spPr>
          <a:xfrm flipV="1">
            <a:off x="4443772" y="47164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3CEE898-F7DE-14B1-1DF7-11F4AB3B12D1}"/>
              </a:ext>
            </a:extLst>
          </p:cNvPr>
          <p:cNvSpPr/>
          <p:nvPr/>
        </p:nvSpPr>
        <p:spPr>
          <a:xfrm>
            <a:off x="4549662" y="46464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0AE03D2-4291-4C68-E2B4-436C8B81424F}"/>
              </a:ext>
            </a:extLst>
          </p:cNvPr>
          <p:cNvSpPr/>
          <p:nvPr/>
        </p:nvSpPr>
        <p:spPr>
          <a:xfrm>
            <a:off x="7030093" y="4207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7D18D0E-9211-9ADA-A3A6-FF7A6C4C68B2}"/>
              </a:ext>
            </a:extLst>
          </p:cNvPr>
          <p:cNvSpPr/>
          <p:nvPr/>
        </p:nvSpPr>
        <p:spPr>
          <a:xfrm>
            <a:off x="4013514" y="491687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0E9F2BE6-A3EB-56A6-502B-4C02187B722B}"/>
              </a:ext>
            </a:extLst>
          </p:cNvPr>
          <p:cNvSpPr/>
          <p:nvPr/>
        </p:nvSpPr>
        <p:spPr>
          <a:xfrm>
            <a:off x="6195718" y="4916878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86F204E-7B4E-DCAD-1F2B-81074166FE6C}"/>
              </a:ext>
            </a:extLst>
          </p:cNvPr>
          <p:cNvSpPr/>
          <p:nvPr/>
        </p:nvSpPr>
        <p:spPr>
          <a:xfrm>
            <a:off x="6454451" y="5084755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4DB3A8-EF37-15A3-D394-7753CF9DB33B}"/>
              </a:ext>
            </a:extLst>
          </p:cNvPr>
          <p:cNvSpPr/>
          <p:nvPr/>
        </p:nvSpPr>
        <p:spPr>
          <a:xfrm>
            <a:off x="6661979" y="5145742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3306355-F594-D8F0-33BB-B275D01EC1BC}"/>
              </a:ext>
            </a:extLst>
          </p:cNvPr>
          <p:cNvSpPr/>
          <p:nvPr/>
        </p:nvSpPr>
        <p:spPr>
          <a:xfrm>
            <a:off x="7030093" y="446803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581BED7-560C-8D2D-8BCB-B294DA712C78}"/>
              </a:ext>
            </a:extLst>
          </p:cNvPr>
          <p:cNvSpPr/>
          <p:nvPr/>
        </p:nvSpPr>
        <p:spPr>
          <a:xfrm rot="709870">
            <a:off x="5176775" y="4884209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2FA239E-8BB8-7595-241B-E0E7CB15C3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6076" y="4830126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0934BC-8D50-E8D9-E8D6-6A4A774215FB}"/>
              </a:ext>
            </a:extLst>
          </p:cNvPr>
          <p:cNvSpPr txBox="1"/>
          <p:nvPr/>
        </p:nvSpPr>
        <p:spPr>
          <a:xfrm>
            <a:off x="6307762" y="4643781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8913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n 42">
            <a:extLst>
              <a:ext uri="{FF2B5EF4-FFF2-40B4-BE49-F238E27FC236}">
                <a16:creationId xmlns:a16="http://schemas.microsoft.com/office/drawing/2014/main" id="{225A68D4-F474-E000-9290-9C9F53E2EE7A}"/>
              </a:ext>
            </a:extLst>
          </p:cNvPr>
          <p:cNvSpPr/>
          <p:nvPr/>
        </p:nvSpPr>
        <p:spPr>
          <a:xfrm>
            <a:off x="3769190" y="4169840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EF943E-1062-17F2-E90F-E49E105AC702}"/>
              </a:ext>
            </a:extLst>
          </p:cNvPr>
          <p:cNvCxnSpPr/>
          <p:nvPr/>
        </p:nvCxnSpPr>
        <p:spPr>
          <a:xfrm>
            <a:off x="2565961" y="3750167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3196B-CF7B-6183-5074-37EB8E9062B8}"/>
              </a:ext>
            </a:extLst>
          </p:cNvPr>
          <p:cNvGrpSpPr/>
          <p:nvPr/>
        </p:nvGrpSpPr>
        <p:grpSpPr>
          <a:xfrm>
            <a:off x="3234362" y="753705"/>
            <a:ext cx="4973053" cy="2672510"/>
            <a:chOff x="1355581" y="1021204"/>
            <a:chExt cx="6524194" cy="2928680"/>
          </a:xfrm>
        </p:grpSpPr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3F07083E-A1B4-2A17-3260-4CAF47EFCBD8}"/>
                </a:ext>
              </a:extLst>
            </p:cNvPr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78D48E97-138E-5481-A510-908C337A8780}"/>
                </a:ext>
              </a:extLst>
            </p:cNvPr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B5664E82-0938-39DB-9613-3B0A2E35C863}"/>
                </a:ext>
              </a:extLst>
            </p:cNvPr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9588938-6EF9-BFFF-0760-297948192F7B}"/>
              </a:ext>
            </a:extLst>
          </p:cNvPr>
          <p:cNvSpPr/>
          <p:nvPr/>
        </p:nvSpPr>
        <p:spPr>
          <a:xfrm>
            <a:off x="6576470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6F9042-CA77-DC42-0F56-25D14A6DC44C}"/>
              </a:ext>
            </a:extLst>
          </p:cNvPr>
          <p:cNvSpPr/>
          <p:nvPr/>
        </p:nvSpPr>
        <p:spPr>
          <a:xfrm>
            <a:off x="3855432" y="1863141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63F6E47-9A4E-7F20-29A8-2CDE6D8708CC}"/>
              </a:ext>
            </a:extLst>
          </p:cNvPr>
          <p:cNvSpPr/>
          <p:nvPr/>
        </p:nvSpPr>
        <p:spPr>
          <a:xfrm>
            <a:off x="3845736" y="457634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1C2E6B-F19F-4E5B-4549-E3C780572FC1}"/>
              </a:ext>
            </a:extLst>
          </p:cNvPr>
          <p:cNvSpPr/>
          <p:nvPr/>
        </p:nvSpPr>
        <p:spPr>
          <a:xfrm>
            <a:off x="6626036" y="191814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1D8BEE-8489-1A53-447B-FEA3229C748E}"/>
              </a:ext>
            </a:extLst>
          </p:cNvPr>
          <p:cNvCxnSpPr>
            <a:stCxn id="52" idx="6"/>
            <a:endCxn id="54" idx="2"/>
          </p:cNvCxnSpPr>
          <p:nvPr/>
        </p:nvCxnSpPr>
        <p:spPr>
          <a:xfrm flipV="1">
            <a:off x="6766122" y="198489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8E3B14E-7710-C9FF-D240-EC6400E9185F}"/>
              </a:ext>
            </a:extLst>
          </p:cNvPr>
          <p:cNvSpPr/>
          <p:nvPr/>
        </p:nvSpPr>
        <p:spPr>
          <a:xfrm>
            <a:off x="6872012" y="191485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4F2D92-D39F-8298-F551-2B7C34531542}"/>
              </a:ext>
            </a:extLst>
          </p:cNvPr>
          <p:cNvSpPr/>
          <p:nvPr/>
        </p:nvSpPr>
        <p:spPr>
          <a:xfrm>
            <a:off x="3899629" y="1914142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200A9D-B9B5-9DE4-5A37-7E6E9960D4DF}"/>
              </a:ext>
            </a:extLst>
          </p:cNvPr>
          <p:cNvCxnSpPr>
            <a:stCxn id="55" idx="6"/>
            <a:endCxn id="57" idx="2"/>
          </p:cNvCxnSpPr>
          <p:nvPr/>
        </p:nvCxnSpPr>
        <p:spPr>
          <a:xfrm flipV="1">
            <a:off x="4039715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2D2C4D4-7FD4-6A12-6241-1138B4D111F8}"/>
              </a:ext>
            </a:extLst>
          </p:cNvPr>
          <p:cNvSpPr/>
          <p:nvPr/>
        </p:nvSpPr>
        <p:spPr>
          <a:xfrm>
            <a:off x="4145605" y="1910854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FF3E941-C282-701C-BC6E-F2711B01C5D3}"/>
              </a:ext>
            </a:extLst>
          </p:cNvPr>
          <p:cNvSpPr/>
          <p:nvPr/>
        </p:nvSpPr>
        <p:spPr>
          <a:xfrm>
            <a:off x="3899629" y="4620014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FC85035-3758-CCFE-2AA8-C42135314D55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 flipV="1">
            <a:off x="4039715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FD4AAF3-4C58-F35E-E1ED-4C08ACCFC51C}"/>
              </a:ext>
            </a:extLst>
          </p:cNvPr>
          <p:cNvSpPr/>
          <p:nvPr/>
        </p:nvSpPr>
        <p:spPr>
          <a:xfrm>
            <a:off x="4145605" y="4616726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1E67B9-D2CC-4D03-ADCA-CD69553405C6}"/>
              </a:ext>
            </a:extLst>
          </p:cNvPr>
          <p:cNvSpPr txBox="1"/>
          <p:nvPr/>
        </p:nvSpPr>
        <p:spPr>
          <a:xfrm>
            <a:off x="6178257" y="3287637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5678F6-024C-A098-CAF3-F146C261C61D}"/>
              </a:ext>
            </a:extLst>
          </p:cNvPr>
          <p:cNvSpPr txBox="1"/>
          <p:nvPr/>
        </p:nvSpPr>
        <p:spPr>
          <a:xfrm>
            <a:off x="5628427" y="3796256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080345-2ABD-AB3D-DD99-538C57368D19}"/>
              </a:ext>
            </a:extLst>
          </p:cNvPr>
          <p:cNvSpPr txBox="1"/>
          <p:nvPr/>
        </p:nvSpPr>
        <p:spPr>
          <a:xfrm>
            <a:off x="2471294" y="32810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20E89F-D26C-91BD-12C9-E4C06C0B983A}"/>
              </a:ext>
            </a:extLst>
          </p:cNvPr>
          <p:cNvSpPr txBox="1"/>
          <p:nvPr/>
        </p:nvSpPr>
        <p:spPr>
          <a:xfrm>
            <a:off x="2614169" y="382276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EEFA1612-3583-0538-A30E-D26DD4E1D1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6559" y="100098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DD4855CC-D129-DE27-3A1C-995D47C05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69189" y="2077121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91A7D3-C5B0-05AD-70EF-9AE9AAED84CF}"/>
              </a:ext>
            </a:extLst>
          </p:cNvPr>
          <p:cNvCxnSpPr>
            <a:endCxn id="68" idx="2"/>
          </p:cNvCxnSpPr>
          <p:nvPr/>
        </p:nvCxnSpPr>
        <p:spPr>
          <a:xfrm flipV="1">
            <a:off x="4292131" y="198285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FEE65A8-AA44-8A27-09F7-BA918CD50D6A}"/>
              </a:ext>
            </a:extLst>
          </p:cNvPr>
          <p:cNvSpPr/>
          <p:nvPr/>
        </p:nvSpPr>
        <p:spPr>
          <a:xfrm>
            <a:off x="4398021" y="1912811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BEA5B6-DEFA-D530-BEBB-BB562A7A5094}"/>
              </a:ext>
            </a:extLst>
          </p:cNvPr>
          <p:cNvCxnSpPr>
            <a:endCxn id="70" idx="2"/>
          </p:cNvCxnSpPr>
          <p:nvPr/>
        </p:nvCxnSpPr>
        <p:spPr>
          <a:xfrm flipV="1">
            <a:off x="7012098" y="1980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7A43308-CEED-0B10-7582-9507AF363623}"/>
              </a:ext>
            </a:extLst>
          </p:cNvPr>
          <p:cNvSpPr/>
          <p:nvPr/>
        </p:nvSpPr>
        <p:spPr>
          <a:xfrm>
            <a:off x="7117988" y="1910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EA2056-08C4-5C48-4068-B772F185E66F}"/>
              </a:ext>
            </a:extLst>
          </p:cNvPr>
          <p:cNvCxnSpPr>
            <a:endCxn id="72" idx="2"/>
          </p:cNvCxnSpPr>
          <p:nvPr/>
        </p:nvCxnSpPr>
        <p:spPr>
          <a:xfrm flipV="1">
            <a:off x="4285691" y="4686769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627CDC6-474D-C54B-A64A-5B1128C4AE87}"/>
              </a:ext>
            </a:extLst>
          </p:cNvPr>
          <p:cNvSpPr/>
          <p:nvPr/>
        </p:nvSpPr>
        <p:spPr>
          <a:xfrm>
            <a:off x="4391581" y="4616726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271ACEB-4704-F2F5-A886-899B851FCE94}"/>
              </a:ext>
            </a:extLst>
          </p:cNvPr>
          <p:cNvSpPr/>
          <p:nvPr/>
        </p:nvSpPr>
        <p:spPr>
          <a:xfrm>
            <a:off x="6872012" y="4177567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D39B9EB-9257-A8FA-E582-3C9EBE14D0D2}"/>
              </a:ext>
            </a:extLst>
          </p:cNvPr>
          <p:cNvSpPr/>
          <p:nvPr/>
        </p:nvSpPr>
        <p:spPr>
          <a:xfrm>
            <a:off x="3855433" y="488719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3B8E67-405E-69BF-6CB2-67B5D836B260}"/>
              </a:ext>
            </a:extLst>
          </p:cNvPr>
          <p:cNvSpPr txBox="1"/>
          <p:nvPr/>
        </p:nvSpPr>
        <p:spPr>
          <a:xfrm rot="16200000">
            <a:off x="2596892" y="4681959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8564CBBC-2858-B898-29C5-0F091E0FF1B8}"/>
              </a:ext>
            </a:extLst>
          </p:cNvPr>
          <p:cNvSpPr/>
          <p:nvPr/>
        </p:nvSpPr>
        <p:spPr>
          <a:xfrm>
            <a:off x="3306605" y="4579324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83AE9BD-9475-70B4-CB5C-08AEFFDCF666}"/>
              </a:ext>
            </a:extLst>
          </p:cNvPr>
          <p:cNvSpPr/>
          <p:nvPr/>
        </p:nvSpPr>
        <p:spPr>
          <a:xfrm>
            <a:off x="6872012" y="4438345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AB1123B2-1734-DCDF-4454-B1A9B7C98D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995" y="4800441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E06001D9-8A7F-D9A6-B890-07A4894A3704}"/>
              </a:ext>
            </a:extLst>
          </p:cNvPr>
          <p:cNvSpPr/>
          <p:nvPr/>
        </p:nvSpPr>
        <p:spPr>
          <a:xfrm>
            <a:off x="6037637" y="4887193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152BD4F-D01D-47BC-EB0E-EEE04A08A60F}"/>
              </a:ext>
            </a:extLst>
          </p:cNvPr>
          <p:cNvSpPr/>
          <p:nvPr/>
        </p:nvSpPr>
        <p:spPr>
          <a:xfrm>
            <a:off x="6296370" y="5055070"/>
            <a:ext cx="526199" cy="2399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AECDE0-4BF5-A4BC-FFB1-48B5CAEBE795}"/>
              </a:ext>
            </a:extLst>
          </p:cNvPr>
          <p:cNvSpPr/>
          <p:nvPr/>
        </p:nvSpPr>
        <p:spPr>
          <a:xfrm>
            <a:off x="6503898" y="511605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54DE678E-3B97-F306-B265-DDF6D90B1AA5}"/>
              </a:ext>
            </a:extLst>
          </p:cNvPr>
          <p:cNvSpPr/>
          <p:nvPr/>
        </p:nvSpPr>
        <p:spPr>
          <a:xfrm rot="709870">
            <a:off x="5018694" y="485452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C0E5A5-C72F-5839-A5BC-ABB39F8CDA60}"/>
              </a:ext>
            </a:extLst>
          </p:cNvPr>
          <p:cNvSpPr txBox="1"/>
          <p:nvPr/>
        </p:nvSpPr>
        <p:spPr>
          <a:xfrm>
            <a:off x="6149681" y="461409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91128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itKi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tKit" id="{13543549-CFED-EE4F-8ADB-18FD1BCA8358}" vid="{2839AD15-8E67-2C43-B942-72C09CF989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493</Words>
  <Application>Microsoft Macintosh PowerPoint</Application>
  <PresentationFormat>Widescreen</PresentationFormat>
  <Paragraphs>236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News Gothic MT</vt:lpstr>
      <vt:lpstr>Segoe Print</vt:lpstr>
      <vt:lpstr>Wingdings 2</vt:lpstr>
      <vt:lpstr>GitKit</vt:lpstr>
      <vt:lpstr>Communities and Collaboration</vt:lpstr>
      <vt:lpstr>PowerPoint Presentation</vt:lpstr>
      <vt:lpstr>PowerPoint Presentation</vt:lpstr>
      <vt:lpstr>PowerPoint Presentation</vt:lpstr>
      <vt:lpstr>Working Locally and Upstreaming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Staying Synchronized</vt:lpstr>
      <vt:lpstr>PowerPoint Presentation</vt:lpstr>
      <vt:lpstr>PowerPoint Presentation</vt:lpstr>
      <vt:lpstr>PowerPoint Presentation</vt:lpstr>
      <vt:lpstr>PowerPoint Presentation</vt:lpstr>
      <vt:lpstr>Merge Conflicts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Braught, Grant</dc:creator>
  <cp:lastModifiedBy>Braught, Grant</cp:lastModifiedBy>
  <cp:revision>8</cp:revision>
  <dcterms:created xsi:type="dcterms:W3CDTF">2024-07-27T19:05:28Z</dcterms:created>
  <dcterms:modified xsi:type="dcterms:W3CDTF">2025-02-09T22:55:43Z</dcterms:modified>
</cp:coreProperties>
</file>