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23"/>
  </p:notesMasterIdLst>
  <p:sldIdLst>
    <p:sldId id="258" r:id="rId2"/>
    <p:sldId id="260" r:id="rId3"/>
    <p:sldId id="256" r:id="rId4"/>
    <p:sldId id="257" r:id="rId5"/>
    <p:sldId id="259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0688-851B-C844-9616-D91E312B188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557C-8F59-C344-9A47-B34F29D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3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867" y="6443943"/>
            <a:ext cx="149013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4DA-1DC3-48AF-75FF-1E98F2B1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Communities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148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B896459-3341-372F-4C69-13AE023E38F1}"/>
              </a:ext>
            </a:extLst>
          </p:cNvPr>
          <p:cNvSpPr/>
          <p:nvPr/>
        </p:nvSpPr>
        <p:spPr>
          <a:xfrm>
            <a:off x="4189320" y="404627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18B52-501C-7529-BE4D-8F7B6B4497E6}"/>
              </a:ext>
            </a:extLst>
          </p:cNvPr>
          <p:cNvCxnSpPr/>
          <p:nvPr/>
        </p:nvCxnSpPr>
        <p:spPr>
          <a:xfrm>
            <a:off x="2986091" y="362660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FA97C-30D2-E453-7DC6-8417060B46A4}"/>
              </a:ext>
            </a:extLst>
          </p:cNvPr>
          <p:cNvGrpSpPr/>
          <p:nvPr/>
        </p:nvGrpSpPr>
        <p:grpSpPr>
          <a:xfrm>
            <a:off x="3654492" y="63013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6216F5-8D4F-ADB4-90D3-CD5997BF8061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5F33939-5138-07C4-16C6-BDFDD512B712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41A7D5A-5B09-66F5-5C12-42408ED80716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9BB4E3-2F1F-869C-0B13-569BA4E75C91}"/>
              </a:ext>
            </a:extLst>
          </p:cNvPr>
          <p:cNvSpPr/>
          <p:nvPr/>
        </p:nvSpPr>
        <p:spPr>
          <a:xfrm>
            <a:off x="6996600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8878B7-EA8E-6914-8168-60C4D20421D6}"/>
              </a:ext>
            </a:extLst>
          </p:cNvPr>
          <p:cNvSpPr/>
          <p:nvPr/>
        </p:nvSpPr>
        <p:spPr>
          <a:xfrm>
            <a:off x="4275562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6FD0D-F677-B56D-184C-6902932C114C}"/>
              </a:ext>
            </a:extLst>
          </p:cNvPr>
          <p:cNvSpPr/>
          <p:nvPr/>
        </p:nvSpPr>
        <p:spPr>
          <a:xfrm>
            <a:off x="4265866" y="44527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F2088-7B27-8419-C21C-4415F98AA452}"/>
              </a:ext>
            </a:extLst>
          </p:cNvPr>
          <p:cNvSpPr/>
          <p:nvPr/>
        </p:nvSpPr>
        <p:spPr>
          <a:xfrm>
            <a:off x="7046166" y="179457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DC6B3-ED1B-5628-B2D5-3180C29F1FF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86252" y="1861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43F2C6-3BC7-E427-ED92-0DFDC2B983EB}"/>
              </a:ext>
            </a:extLst>
          </p:cNvPr>
          <p:cNvSpPr/>
          <p:nvPr/>
        </p:nvSpPr>
        <p:spPr>
          <a:xfrm>
            <a:off x="7292142" y="179128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EBBE0-1DE6-0150-4172-B086C3CDFDCC}"/>
              </a:ext>
            </a:extLst>
          </p:cNvPr>
          <p:cNvSpPr/>
          <p:nvPr/>
        </p:nvSpPr>
        <p:spPr>
          <a:xfrm>
            <a:off x="4319759" y="179057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FE272-4858-16CE-0EBB-830E0EE1EC5D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59845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E3D98D-DC50-C66A-AFA1-4BB9DBA571F7}"/>
              </a:ext>
            </a:extLst>
          </p:cNvPr>
          <p:cNvSpPr/>
          <p:nvPr/>
        </p:nvSpPr>
        <p:spPr>
          <a:xfrm>
            <a:off x="4565735" y="178728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21F44-C06E-8629-D455-9BB20E3B05A6}"/>
              </a:ext>
            </a:extLst>
          </p:cNvPr>
          <p:cNvSpPr/>
          <p:nvPr/>
        </p:nvSpPr>
        <p:spPr>
          <a:xfrm>
            <a:off x="4319759" y="449644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0D0E8-7190-1671-7373-C171F456F69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459845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1C5A0B-2FC7-F11B-7BD4-1BBF1B26A312}"/>
              </a:ext>
            </a:extLst>
          </p:cNvPr>
          <p:cNvSpPr/>
          <p:nvPr/>
        </p:nvSpPr>
        <p:spPr>
          <a:xfrm>
            <a:off x="4565735" y="449315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A5A2D-1B31-014A-2A41-CDD0997ED07C}"/>
              </a:ext>
            </a:extLst>
          </p:cNvPr>
          <p:cNvSpPr txBox="1"/>
          <p:nvPr/>
        </p:nvSpPr>
        <p:spPr>
          <a:xfrm>
            <a:off x="6598387" y="316407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0868-73E4-38CE-7F19-D6D84EAEF235}"/>
              </a:ext>
            </a:extLst>
          </p:cNvPr>
          <p:cNvSpPr txBox="1"/>
          <p:nvPr/>
        </p:nvSpPr>
        <p:spPr>
          <a:xfrm>
            <a:off x="6048557" y="367268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1835D-FCC4-DF36-FC2F-22B217C59A20}"/>
              </a:ext>
            </a:extLst>
          </p:cNvPr>
          <p:cNvSpPr txBox="1"/>
          <p:nvPr/>
        </p:nvSpPr>
        <p:spPr>
          <a:xfrm>
            <a:off x="2891424" y="3157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9A246-7BB3-D54C-1ED8-09BC2EBFED77}"/>
              </a:ext>
            </a:extLst>
          </p:cNvPr>
          <p:cNvSpPr txBox="1"/>
          <p:nvPr/>
        </p:nvSpPr>
        <p:spPr>
          <a:xfrm>
            <a:off x="3034299" y="36991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5675C-DE26-2954-395D-7379495A9C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6689" y="-2346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CA90B94-A1C8-6E34-6DD7-B1DA3C79AE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9319" y="195355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C5A44-77DC-CF43-D8F9-EED0C66E8D77}"/>
              </a:ext>
            </a:extLst>
          </p:cNvPr>
          <p:cNvCxnSpPr>
            <a:endCxn id="27" idx="2"/>
          </p:cNvCxnSpPr>
          <p:nvPr/>
        </p:nvCxnSpPr>
        <p:spPr>
          <a:xfrm flipV="1">
            <a:off x="4712261" y="185928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2F1F2E-0681-4CB5-46BC-298DBFEB651E}"/>
              </a:ext>
            </a:extLst>
          </p:cNvPr>
          <p:cNvSpPr/>
          <p:nvPr/>
        </p:nvSpPr>
        <p:spPr>
          <a:xfrm>
            <a:off x="4818151" y="178924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3818AE-FF4F-186C-1C5D-9CBE4430A4E4}"/>
              </a:ext>
            </a:extLst>
          </p:cNvPr>
          <p:cNvCxnSpPr>
            <a:endCxn id="29" idx="2"/>
          </p:cNvCxnSpPr>
          <p:nvPr/>
        </p:nvCxnSpPr>
        <p:spPr>
          <a:xfrm flipV="1">
            <a:off x="7432228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54E01C-06BF-B48F-C7D6-15E94719C7EF}"/>
              </a:ext>
            </a:extLst>
          </p:cNvPr>
          <p:cNvSpPr/>
          <p:nvPr/>
        </p:nvSpPr>
        <p:spPr>
          <a:xfrm>
            <a:off x="7538118" y="178728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BFCBF2-9D5C-B6E4-605E-4821F01247EA}"/>
              </a:ext>
            </a:extLst>
          </p:cNvPr>
          <p:cNvCxnSpPr>
            <a:endCxn id="31" idx="2"/>
          </p:cNvCxnSpPr>
          <p:nvPr/>
        </p:nvCxnSpPr>
        <p:spPr>
          <a:xfrm flipV="1">
            <a:off x="4705821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E46925-F466-35A0-9C08-58237FCE7F0A}"/>
              </a:ext>
            </a:extLst>
          </p:cNvPr>
          <p:cNvSpPr/>
          <p:nvPr/>
        </p:nvSpPr>
        <p:spPr>
          <a:xfrm>
            <a:off x="4811711" y="449315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8C74-543F-09DE-C6B3-27E1BB40D1CA}"/>
              </a:ext>
            </a:extLst>
          </p:cNvPr>
          <p:cNvSpPr/>
          <p:nvPr/>
        </p:nvSpPr>
        <p:spPr>
          <a:xfrm>
            <a:off x="7292142" y="405400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9B3CBC-D47C-51A1-B2CA-0276ED9DFD78}"/>
              </a:ext>
            </a:extLst>
          </p:cNvPr>
          <p:cNvSpPr/>
          <p:nvPr/>
        </p:nvSpPr>
        <p:spPr>
          <a:xfrm>
            <a:off x="4275563" y="47636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277AC83-3E2A-960E-9B13-86B1965E4747}"/>
              </a:ext>
            </a:extLst>
          </p:cNvPr>
          <p:cNvSpPr/>
          <p:nvPr/>
        </p:nvSpPr>
        <p:spPr>
          <a:xfrm>
            <a:off x="6457767" y="476362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21A193-3CA9-B2BD-552C-CAF93CD75B48}"/>
              </a:ext>
            </a:extLst>
          </p:cNvPr>
          <p:cNvSpPr/>
          <p:nvPr/>
        </p:nvSpPr>
        <p:spPr>
          <a:xfrm>
            <a:off x="6716500" y="493150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86045B-46A7-405B-2235-FEABA642777A}"/>
              </a:ext>
            </a:extLst>
          </p:cNvPr>
          <p:cNvSpPr/>
          <p:nvPr/>
        </p:nvSpPr>
        <p:spPr>
          <a:xfrm>
            <a:off x="6924028" y="499249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666D8B-8279-93D5-29A1-3B3344F1EB47}"/>
              </a:ext>
            </a:extLst>
          </p:cNvPr>
          <p:cNvSpPr/>
          <p:nvPr/>
        </p:nvSpPr>
        <p:spPr>
          <a:xfrm>
            <a:off x="7292142" y="431477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FDFB1A2-C906-5421-4AAE-32DAB13E0678}"/>
              </a:ext>
            </a:extLst>
          </p:cNvPr>
          <p:cNvSpPr/>
          <p:nvPr/>
        </p:nvSpPr>
        <p:spPr>
          <a:xfrm rot="709870">
            <a:off x="5438824" y="473095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CE93F7-19BE-1D09-0A7F-96D490081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8125" y="467687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9E1BC4-B992-7892-6359-FC728C9B1E7C}"/>
              </a:ext>
            </a:extLst>
          </p:cNvPr>
          <p:cNvSpPr txBox="1"/>
          <p:nvPr/>
        </p:nvSpPr>
        <p:spPr>
          <a:xfrm>
            <a:off x="6569811" y="449052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3350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5B29970-25C8-5450-540C-0FBBC1DBAF70}"/>
              </a:ext>
            </a:extLst>
          </p:cNvPr>
          <p:cNvSpPr/>
          <p:nvPr/>
        </p:nvSpPr>
        <p:spPr>
          <a:xfrm>
            <a:off x="3695049" y="419455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C7F9-02E5-8C16-3E59-C2ACFB3EB07E}"/>
              </a:ext>
            </a:extLst>
          </p:cNvPr>
          <p:cNvCxnSpPr/>
          <p:nvPr/>
        </p:nvCxnSpPr>
        <p:spPr>
          <a:xfrm>
            <a:off x="2491820" y="377488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2CDCFF-186C-CC8F-375E-B6702FD94EA1}"/>
              </a:ext>
            </a:extLst>
          </p:cNvPr>
          <p:cNvGrpSpPr/>
          <p:nvPr/>
        </p:nvGrpSpPr>
        <p:grpSpPr>
          <a:xfrm>
            <a:off x="3160221" y="77841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F85F34E-3EC7-097B-5D63-F4CFF06DACDA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7C698C3-0317-FAD5-45E9-FEB7FCF4434C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104D71A-27A7-DC2B-1EE2-FAC43D95F57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8ADF74-FD76-761F-4D37-E3DD9DE8D5DC}"/>
              </a:ext>
            </a:extLst>
          </p:cNvPr>
          <p:cNvSpPr/>
          <p:nvPr/>
        </p:nvSpPr>
        <p:spPr>
          <a:xfrm>
            <a:off x="6502329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2E6AAF-2D51-C3F4-9C85-9FC7B8B338E5}"/>
              </a:ext>
            </a:extLst>
          </p:cNvPr>
          <p:cNvSpPr/>
          <p:nvPr/>
        </p:nvSpPr>
        <p:spPr>
          <a:xfrm>
            <a:off x="3781291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61C837-CB5D-BEF4-6861-0188CDF6EFAF}"/>
              </a:ext>
            </a:extLst>
          </p:cNvPr>
          <p:cNvSpPr/>
          <p:nvPr/>
        </p:nvSpPr>
        <p:spPr>
          <a:xfrm>
            <a:off x="3771595" y="460106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2FFC9-16D5-FCAC-DF51-512EADC578F8}"/>
              </a:ext>
            </a:extLst>
          </p:cNvPr>
          <p:cNvSpPr/>
          <p:nvPr/>
        </p:nvSpPr>
        <p:spPr>
          <a:xfrm>
            <a:off x="6551895" y="194285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F6E22-D0A7-5B2F-EEC5-CC0FF136AF4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91981" y="200961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79E3AA-EB30-DD8A-6151-BE072B913DAD}"/>
              </a:ext>
            </a:extLst>
          </p:cNvPr>
          <p:cNvSpPr/>
          <p:nvPr/>
        </p:nvSpPr>
        <p:spPr>
          <a:xfrm>
            <a:off x="6797871" y="193957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297A7-7817-88DA-377D-7CD7E6CD220B}"/>
              </a:ext>
            </a:extLst>
          </p:cNvPr>
          <p:cNvSpPr/>
          <p:nvPr/>
        </p:nvSpPr>
        <p:spPr>
          <a:xfrm>
            <a:off x="3825488" y="19388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6A476-C791-793B-AA54-C20710306A9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65574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0D0394-2BC8-7C45-2ACC-435C8F88DC27}"/>
              </a:ext>
            </a:extLst>
          </p:cNvPr>
          <p:cNvSpPr/>
          <p:nvPr/>
        </p:nvSpPr>
        <p:spPr>
          <a:xfrm>
            <a:off x="4071464" y="19355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BC47F-2068-44D9-2913-BFB564F61727}"/>
              </a:ext>
            </a:extLst>
          </p:cNvPr>
          <p:cNvSpPr/>
          <p:nvPr/>
        </p:nvSpPr>
        <p:spPr>
          <a:xfrm>
            <a:off x="3825488" y="464472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3B901-955B-1F11-404B-B1C4DFE431D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65574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E26779-ED76-8309-6C85-6919B0B664AF}"/>
              </a:ext>
            </a:extLst>
          </p:cNvPr>
          <p:cNvSpPr/>
          <p:nvPr/>
        </p:nvSpPr>
        <p:spPr>
          <a:xfrm>
            <a:off x="4071464" y="464144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7951-B25D-D1E9-EDC4-502F5FF24FA2}"/>
              </a:ext>
            </a:extLst>
          </p:cNvPr>
          <p:cNvSpPr txBox="1"/>
          <p:nvPr/>
        </p:nvSpPr>
        <p:spPr>
          <a:xfrm>
            <a:off x="6104116" y="331235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F3B2-59F8-34FE-BF14-55D38BF4F871}"/>
              </a:ext>
            </a:extLst>
          </p:cNvPr>
          <p:cNvSpPr txBox="1"/>
          <p:nvPr/>
        </p:nvSpPr>
        <p:spPr>
          <a:xfrm>
            <a:off x="5554286" y="382097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7EE0-31C2-C6A1-7048-905A0F371BC9}"/>
              </a:ext>
            </a:extLst>
          </p:cNvPr>
          <p:cNvSpPr txBox="1"/>
          <p:nvPr/>
        </p:nvSpPr>
        <p:spPr>
          <a:xfrm>
            <a:off x="2397153" y="33057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33EC-DA72-8DE0-1918-24E018C4FD89}"/>
              </a:ext>
            </a:extLst>
          </p:cNvPr>
          <p:cNvSpPr txBox="1"/>
          <p:nvPr/>
        </p:nvSpPr>
        <p:spPr>
          <a:xfrm>
            <a:off x="2540028" y="38474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CA496AC-5994-6125-7BA9-B455D333C2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2418" y="12481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B224DC-0A0D-B32B-71E7-27B0A1D697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95048" y="210183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357895-9D0B-334C-4081-17AE1B51327C}"/>
              </a:ext>
            </a:extLst>
          </p:cNvPr>
          <p:cNvCxnSpPr>
            <a:endCxn id="27" idx="2"/>
          </p:cNvCxnSpPr>
          <p:nvPr/>
        </p:nvCxnSpPr>
        <p:spPr>
          <a:xfrm flipV="1">
            <a:off x="4217990" y="200756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2639B0-BFD3-0B73-DABA-E435A663507E}"/>
              </a:ext>
            </a:extLst>
          </p:cNvPr>
          <p:cNvSpPr/>
          <p:nvPr/>
        </p:nvSpPr>
        <p:spPr>
          <a:xfrm>
            <a:off x="4323880" y="193752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BDBA-E7D0-C084-F439-98D6617AE448}"/>
              </a:ext>
            </a:extLst>
          </p:cNvPr>
          <p:cNvCxnSpPr>
            <a:endCxn id="29" idx="2"/>
          </p:cNvCxnSpPr>
          <p:nvPr/>
        </p:nvCxnSpPr>
        <p:spPr>
          <a:xfrm flipV="1">
            <a:off x="6937957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A1E33-4306-5B8D-AFD3-E34A58D12B02}"/>
              </a:ext>
            </a:extLst>
          </p:cNvPr>
          <p:cNvSpPr/>
          <p:nvPr/>
        </p:nvSpPr>
        <p:spPr>
          <a:xfrm>
            <a:off x="7043847" y="19355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ED11B-A162-3E6C-CE17-37D7D582BB01}"/>
              </a:ext>
            </a:extLst>
          </p:cNvPr>
          <p:cNvCxnSpPr>
            <a:endCxn id="31" idx="2"/>
          </p:cNvCxnSpPr>
          <p:nvPr/>
        </p:nvCxnSpPr>
        <p:spPr>
          <a:xfrm flipV="1">
            <a:off x="4211550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39B692-0393-67C1-386D-39EEE00A7FF6}"/>
              </a:ext>
            </a:extLst>
          </p:cNvPr>
          <p:cNvSpPr/>
          <p:nvPr/>
        </p:nvSpPr>
        <p:spPr>
          <a:xfrm>
            <a:off x="4317440" y="464144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707460-5587-4E46-720D-34D9439B4F36}"/>
              </a:ext>
            </a:extLst>
          </p:cNvPr>
          <p:cNvSpPr/>
          <p:nvPr/>
        </p:nvSpPr>
        <p:spPr>
          <a:xfrm>
            <a:off x="6797871" y="420228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CEB3097-871A-19EA-5E9F-5381E11ECF7F}"/>
              </a:ext>
            </a:extLst>
          </p:cNvPr>
          <p:cNvSpPr/>
          <p:nvPr/>
        </p:nvSpPr>
        <p:spPr>
          <a:xfrm>
            <a:off x="3781292" y="491190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65AAB0-5799-4802-7E5A-DD5113320808}"/>
              </a:ext>
            </a:extLst>
          </p:cNvPr>
          <p:cNvSpPr/>
          <p:nvPr/>
        </p:nvSpPr>
        <p:spPr>
          <a:xfrm>
            <a:off x="5963496" y="491190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458532-D74D-0A81-3729-041B18046A27}"/>
              </a:ext>
            </a:extLst>
          </p:cNvPr>
          <p:cNvSpPr/>
          <p:nvPr/>
        </p:nvSpPr>
        <p:spPr>
          <a:xfrm>
            <a:off x="6222229" y="507978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30DAEF-D951-99F0-0C9F-B60A2FAB2149}"/>
              </a:ext>
            </a:extLst>
          </p:cNvPr>
          <p:cNvSpPr/>
          <p:nvPr/>
        </p:nvSpPr>
        <p:spPr>
          <a:xfrm>
            <a:off x="6429757" y="514077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D50A17-8093-4C95-C0E4-1CA84A932B67}"/>
              </a:ext>
            </a:extLst>
          </p:cNvPr>
          <p:cNvSpPr/>
          <p:nvPr/>
        </p:nvSpPr>
        <p:spPr>
          <a:xfrm>
            <a:off x="6797871" y="446305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EA56988-31B1-E9E7-2634-52B7B8B6E6E4}"/>
              </a:ext>
            </a:extLst>
          </p:cNvPr>
          <p:cNvSpPr/>
          <p:nvPr/>
        </p:nvSpPr>
        <p:spPr>
          <a:xfrm rot="709870">
            <a:off x="4944553" y="4879238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85FCB2D-0CA3-C2B2-2FCC-BDE463FEA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54" y="4825155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170EFE-CCCA-D729-096F-B205AE39178A}"/>
              </a:ext>
            </a:extLst>
          </p:cNvPr>
          <p:cNvSpPr/>
          <p:nvPr/>
        </p:nvSpPr>
        <p:spPr>
          <a:xfrm>
            <a:off x="4141507" y="552685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15440-ECDC-A918-F992-0589E7C0B02F}"/>
              </a:ext>
            </a:extLst>
          </p:cNvPr>
          <p:cNvSpPr txBox="1"/>
          <p:nvPr/>
        </p:nvSpPr>
        <p:spPr>
          <a:xfrm>
            <a:off x="6075540" y="463881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4B825-EC46-A5B7-8248-CED78ABDB599}"/>
              </a:ext>
            </a:extLst>
          </p:cNvPr>
          <p:cNvSpPr txBox="1"/>
          <p:nvPr/>
        </p:nvSpPr>
        <p:spPr>
          <a:xfrm rot="16200000">
            <a:off x="2892832" y="506012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DC93ED5D-5BCF-12FF-E349-5A5B68845645}"/>
              </a:ext>
            </a:extLst>
          </p:cNvPr>
          <p:cNvSpPr/>
          <p:nvPr/>
        </p:nvSpPr>
        <p:spPr>
          <a:xfrm flipV="1">
            <a:off x="3616341" y="487707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508847-09E3-A402-76AC-93015BBFABC8}"/>
              </a:ext>
            </a:extLst>
          </p:cNvPr>
          <p:cNvSpPr/>
          <p:nvPr/>
        </p:nvSpPr>
        <p:spPr>
          <a:xfrm>
            <a:off x="4542893" y="49543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4624631-0C61-731F-3B93-99044CEFD063}"/>
              </a:ext>
            </a:extLst>
          </p:cNvPr>
          <p:cNvSpPr/>
          <p:nvPr/>
        </p:nvSpPr>
        <p:spPr>
          <a:xfrm rot="20628835" flipH="1">
            <a:off x="4992752" y="5318825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013DC7-0FFC-3C6C-8086-964A73A2601D}"/>
              </a:ext>
            </a:extLst>
          </p:cNvPr>
          <p:cNvSpPr/>
          <p:nvPr/>
        </p:nvSpPr>
        <p:spPr>
          <a:xfrm>
            <a:off x="4847700" y="557348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4CD1EF90-4295-401D-7878-18208DAC137C}"/>
              </a:ext>
            </a:extLst>
          </p:cNvPr>
          <p:cNvSpPr/>
          <p:nvPr/>
        </p:nvSpPr>
        <p:spPr>
          <a:xfrm>
            <a:off x="3670335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8EB2-BF3C-7C28-851E-6B266D9E7AB8}"/>
              </a:ext>
            </a:extLst>
          </p:cNvPr>
          <p:cNvCxnSpPr/>
          <p:nvPr/>
        </p:nvCxnSpPr>
        <p:spPr>
          <a:xfrm>
            <a:off x="2467106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CD1C1-77D0-13EF-322D-05319677DE06}"/>
              </a:ext>
            </a:extLst>
          </p:cNvPr>
          <p:cNvGrpSpPr/>
          <p:nvPr/>
        </p:nvGrpSpPr>
        <p:grpSpPr>
          <a:xfrm>
            <a:off x="3135507" y="642494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78BC6F3-76C1-BA41-7FFE-3B27E04C4A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72F596A-9F39-CF43-54D3-D2AD806E2A4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C09023-2389-7923-D099-706E04D696B2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ADAF4-F94F-B6A6-52AD-980BD985EB13}"/>
              </a:ext>
            </a:extLst>
          </p:cNvPr>
          <p:cNvSpPr/>
          <p:nvPr/>
        </p:nvSpPr>
        <p:spPr>
          <a:xfrm>
            <a:off x="6477615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3BE35-49AD-3CE2-9596-DA62727F8032}"/>
              </a:ext>
            </a:extLst>
          </p:cNvPr>
          <p:cNvSpPr/>
          <p:nvPr/>
        </p:nvSpPr>
        <p:spPr>
          <a:xfrm>
            <a:off x="3756577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A5FB56-E859-EB9A-3CD0-FFE17AE6D4A8}"/>
              </a:ext>
            </a:extLst>
          </p:cNvPr>
          <p:cNvSpPr/>
          <p:nvPr/>
        </p:nvSpPr>
        <p:spPr>
          <a:xfrm>
            <a:off x="3746881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78B0A-5CFA-DCD7-2DD7-C5D3FAB46211}"/>
              </a:ext>
            </a:extLst>
          </p:cNvPr>
          <p:cNvSpPr/>
          <p:nvPr/>
        </p:nvSpPr>
        <p:spPr>
          <a:xfrm>
            <a:off x="6527181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6A1DB-AA22-938D-0A69-2B01EE2790A9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67267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78E185-4CFB-8D33-C5D3-CD74DB9A96A1}"/>
              </a:ext>
            </a:extLst>
          </p:cNvPr>
          <p:cNvSpPr/>
          <p:nvPr/>
        </p:nvSpPr>
        <p:spPr>
          <a:xfrm>
            <a:off x="6773157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DA200-1C54-138B-6562-CC0EB70605B9}"/>
              </a:ext>
            </a:extLst>
          </p:cNvPr>
          <p:cNvSpPr/>
          <p:nvPr/>
        </p:nvSpPr>
        <p:spPr>
          <a:xfrm>
            <a:off x="3800774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955CE-9612-01C0-1C0C-363432EADC1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40860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704662-5891-5D45-8C43-2E0C12F766BB}"/>
              </a:ext>
            </a:extLst>
          </p:cNvPr>
          <p:cNvSpPr/>
          <p:nvPr/>
        </p:nvSpPr>
        <p:spPr>
          <a:xfrm>
            <a:off x="4046750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32DF1-85AD-9FF6-4799-55C3FBACA9D6}"/>
              </a:ext>
            </a:extLst>
          </p:cNvPr>
          <p:cNvSpPr/>
          <p:nvPr/>
        </p:nvSpPr>
        <p:spPr>
          <a:xfrm>
            <a:off x="3800774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7B99-96C8-B02F-E3D0-49F0B202DFAA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40860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7895C55-E229-66A7-E6B5-FE63A7CAB338}"/>
              </a:ext>
            </a:extLst>
          </p:cNvPr>
          <p:cNvSpPr/>
          <p:nvPr/>
        </p:nvSpPr>
        <p:spPr>
          <a:xfrm>
            <a:off x="4046750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CF69A-2F44-18C3-FA1B-E4395491B160}"/>
              </a:ext>
            </a:extLst>
          </p:cNvPr>
          <p:cNvSpPr txBox="1"/>
          <p:nvPr/>
        </p:nvSpPr>
        <p:spPr>
          <a:xfrm>
            <a:off x="6079402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D1A80-C698-7FAC-C913-74AEA64DF561}"/>
              </a:ext>
            </a:extLst>
          </p:cNvPr>
          <p:cNvSpPr txBox="1"/>
          <p:nvPr/>
        </p:nvSpPr>
        <p:spPr>
          <a:xfrm>
            <a:off x="5529572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5BBF7-7D14-B06B-46F3-483D98AD18BE}"/>
              </a:ext>
            </a:extLst>
          </p:cNvPr>
          <p:cNvSpPr txBox="1"/>
          <p:nvPr/>
        </p:nvSpPr>
        <p:spPr>
          <a:xfrm>
            <a:off x="2372439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256E-35BC-E368-339C-3315CEAD3E29}"/>
              </a:ext>
            </a:extLst>
          </p:cNvPr>
          <p:cNvSpPr txBox="1"/>
          <p:nvPr/>
        </p:nvSpPr>
        <p:spPr>
          <a:xfrm>
            <a:off x="2515314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1FE3426-DF2C-A661-39BC-C5819C79FA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7704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C43306-F1E1-3D44-2DE5-69CC5CBD3B8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0334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ACF4F2-AE40-84D5-C7D7-38142AF6A925}"/>
              </a:ext>
            </a:extLst>
          </p:cNvPr>
          <p:cNvCxnSpPr>
            <a:endCxn id="27" idx="2"/>
          </p:cNvCxnSpPr>
          <p:nvPr/>
        </p:nvCxnSpPr>
        <p:spPr>
          <a:xfrm flipV="1">
            <a:off x="4193276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CB53E-0DF4-54F4-8761-90BB4842D0BA}"/>
              </a:ext>
            </a:extLst>
          </p:cNvPr>
          <p:cNvSpPr/>
          <p:nvPr/>
        </p:nvSpPr>
        <p:spPr>
          <a:xfrm>
            <a:off x="4299166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A328F-A8C2-04E2-5DD4-F7FD87A5F75C}"/>
              </a:ext>
            </a:extLst>
          </p:cNvPr>
          <p:cNvCxnSpPr>
            <a:endCxn id="29" idx="2"/>
          </p:cNvCxnSpPr>
          <p:nvPr/>
        </p:nvCxnSpPr>
        <p:spPr>
          <a:xfrm flipV="1">
            <a:off x="6913243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907015-EA1A-3CA2-DFE1-74A1FEAC6E26}"/>
              </a:ext>
            </a:extLst>
          </p:cNvPr>
          <p:cNvSpPr/>
          <p:nvPr/>
        </p:nvSpPr>
        <p:spPr>
          <a:xfrm>
            <a:off x="7019133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45CF97-524C-9521-EB03-AD3C96046F13}"/>
              </a:ext>
            </a:extLst>
          </p:cNvPr>
          <p:cNvCxnSpPr>
            <a:endCxn id="31" idx="2"/>
          </p:cNvCxnSpPr>
          <p:nvPr/>
        </p:nvCxnSpPr>
        <p:spPr>
          <a:xfrm flipV="1">
            <a:off x="418683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801B80C-4DBB-343D-70CC-3A4D3AC9E776}"/>
              </a:ext>
            </a:extLst>
          </p:cNvPr>
          <p:cNvSpPr/>
          <p:nvPr/>
        </p:nvSpPr>
        <p:spPr>
          <a:xfrm>
            <a:off x="4292726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5D294D-6C1B-1682-807A-79974A91C8A9}"/>
              </a:ext>
            </a:extLst>
          </p:cNvPr>
          <p:cNvSpPr/>
          <p:nvPr/>
        </p:nvSpPr>
        <p:spPr>
          <a:xfrm>
            <a:off x="6773157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AB5CF22-5D2F-8C86-9165-AFB426D514F6}"/>
              </a:ext>
            </a:extLst>
          </p:cNvPr>
          <p:cNvSpPr/>
          <p:nvPr/>
        </p:nvSpPr>
        <p:spPr>
          <a:xfrm>
            <a:off x="3756578" y="477598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1159E2-32A7-243B-8D95-DAAACA51981A}"/>
              </a:ext>
            </a:extLst>
          </p:cNvPr>
          <p:cNvSpPr/>
          <p:nvPr/>
        </p:nvSpPr>
        <p:spPr>
          <a:xfrm>
            <a:off x="5938782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6B8C01B-63F2-2D89-48D7-AAE662A43E1A}"/>
              </a:ext>
            </a:extLst>
          </p:cNvPr>
          <p:cNvSpPr/>
          <p:nvPr/>
        </p:nvSpPr>
        <p:spPr>
          <a:xfrm>
            <a:off x="6197515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811D50-FD3C-A56F-9BB7-846E8C6F83C2}"/>
              </a:ext>
            </a:extLst>
          </p:cNvPr>
          <p:cNvSpPr/>
          <p:nvPr/>
        </p:nvSpPr>
        <p:spPr>
          <a:xfrm>
            <a:off x="6405043" y="50048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5D83A4-83E3-DABC-BDCD-550C6EC89C0C}"/>
              </a:ext>
            </a:extLst>
          </p:cNvPr>
          <p:cNvSpPr/>
          <p:nvPr/>
        </p:nvSpPr>
        <p:spPr>
          <a:xfrm>
            <a:off x="6773157" y="432713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D7FFC98-D27B-1708-9605-0FD20CDDF726}"/>
              </a:ext>
            </a:extLst>
          </p:cNvPr>
          <p:cNvSpPr/>
          <p:nvPr/>
        </p:nvSpPr>
        <p:spPr>
          <a:xfrm rot="709870">
            <a:off x="4919839" y="474331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D9E4DA-A562-9613-9A96-6351E3D2B0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140" y="4689230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0EFDA5-B03A-5DCD-9633-921EE6F29117}"/>
              </a:ext>
            </a:extLst>
          </p:cNvPr>
          <p:cNvSpPr/>
          <p:nvPr/>
        </p:nvSpPr>
        <p:spPr>
          <a:xfrm>
            <a:off x="4116793" y="5390928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6326F-0F61-F315-AF9A-CA68F6DCE693}"/>
              </a:ext>
            </a:extLst>
          </p:cNvPr>
          <p:cNvSpPr txBox="1"/>
          <p:nvPr/>
        </p:nvSpPr>
        <p:spPr>
          <a:xfrm>
            <a:off x="6050826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402151-46A9-8030-71A0-F69D1BD290FB}"/>
              </a:ext>
            </a:extLst>
          </p:cNvPr>
          <p:cNvSpPr/>
          <p:nvPr/>
        </p:nvSpPr>
        <p:spPr>
          <a:xfrm>
            <a:off x="4518179" y="481842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06574F5D-494D-AA6C-45DA-3572230D953B}"/>
              </a:ext>
            </a:extLst>
          </p:cNvPr>
          <p:cNvSpPr/>
          <p:nvPr/>
        </p:nvSpPr>
        <p:spPr>
          <a:xfrm>
            <a:off x="3700254" y="2537999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11D05C-27C0-5ADB-BB83-F756CF7AAA35}"/>
              </a:ext>
            </a:extLst>
          </p:cNvPr>
          <p:cNvSpPr/>
          <p:nvPr/>
        </p:nvSpPr>
        <p:spPr>
          <a:xfrm>
            <a:off x="3766100" y="20565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2121E16-B49D-DE25-07F2-A785A2C48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662" y="196981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934F2A-97D3-F846-3D11-39C057A84DAE}"/>
              </a:ext>
            </a:extLst>
          </p:cNvPr>
          <p:cNvSpPr/>
          <p:nvPr/>
        </p:nvSpPr>
        <p:spPr>
          <a:xfrm>
            <a:off x="4527701" y="20990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13401945-689D-4C1D-CE0E-293A9B2484A6}"/>
              </a:ext>
            </a:extLst>
          </p:cNvPr>
          <p:cNvSpPr/>
          <p:nvPr/>
        </p:nvSpPr>
        <p:spPr>
          <a:xfrm>
            <a:off x="3522054" y="419455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BFAFB-6DAB-50D3-4D07-02AA12041807}"/>
              </a:ext>
            </a:extLst>
          </p:cNvPr>
          <p:cNvCxnSpPr/>
          <p:nvPr/>
        </p:nvCxnSpPr>
        <p:spPr>
          <a:xfrm>
            <a:off x="2318825" y="377488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D9AF-3638-C2A2-26A6-E9B3DFA6019F}"/>
              </a:ext>
            </a:extLst>
          </p:cNvPr>
          <p:cNvGrpSpPr/>
          <p:nvPr/>
        </p:nvGrpSpPr>
        <p:grpSpPr>
          <a:xfrm>
            <a:off x="2987226" y="77841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56FC1B3-53AC-7489-D75B-5C7BCFC3943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CFFE36C-4BF3-717C-2AA7-335E097D170E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6005D80-E270-88D3-505C-3EA0EECA38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4B6436-B557-7E4C-78F0-EF6C9F1CC46B}"/>
              </a:ext>
            </a:extLst>
          </p:cNvPr>
          <p:cNvSpPr/>
          <p:nvPr/>
        </p:nvSpPr>
        <p:spPr>
          <a:xfrm>
            <a:off x="6329334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627BE6-C6F4-0D96-07BD-5A42C82528F4}"/>
              </a:ext>
            </a:extLst>
          </p:cNvPr>
          <p:cNvSpPr/>
          <p:nvPr/>
        </p:nvSpPr>
        <p:spPr>
          <a:xfrm>
            <a:off x="3608296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8FC34-C6A8-32CB-179E-FC6297C07765}"/>
              </a:ext>
            </a:extLst>
          </p:cNvPr>
          <p:cNvSpPr/>
          <p:nvPr/>
        </p:nvSpPr>
        <p:spPr>
          <a:xfrm>
            <a:off x="3598600" y="460105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325FF-A1B1-5C70-827C-22F6D808933D}"/>
              </a:ext>
            </a:extLst>
          </p:cNvPr>
          <p:cNvSpPr/>
          <p:nvPr/>
        </p:nvSpPr>
        <p:spPr>
          <a:xfrm>
            <a:off x="6378900" y="19428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A0FF37-5526-496E-6FEF-A52ABC412BE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518986" y="2009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726CC5-C68A-649D-D357-664EBED6D577}"/>
              </a:ext>
            </a:extLst>
          </p:cNvPr>
          <p:cNvSpPr/>
          <p:nvPr/>
        </p:nvSpPr>
        <p:spPr>
          <a:xfrm>
            <a:off x="6624876" y="19395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2472E8-69B6-78DB-503A-2EBFC02DE34C}"/>
              </a:ext>
            </a:extLst>
          </p:cNvPr>
          <p:cNvSpPr/>
          <p:nvPr/>
        </p:nvSpPr>
        <p:spPr>
          <a:xfrm>
            <a:off x="3652493" y="193885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0D61C-1D8F-3659-5B88-80F176CC9004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792579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88AA9D-F685-0C0F-9664-DDDD33A65349}"/>
              </a:ext>
            </a:extLst>
          </p:cNvPr>
          <p:cNvSpPr/>
          <p:nvPr/>
        </p:nvSpPr>
        <p:spPr>
          <a:xfrm>
            <a:off x="3898469" y="193556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EC8A2-0A6F-F20D-07B8-CC022E74765B}"/>
              </a:ext>
            </a:extLst>
          </p:cNvPr>
          <p:cNvSpPr/>
          <p:nvPr/>
        </p:nvSpPr>
        <p:spPr>
          <a:xfrm>
            <a:off x="3652493" y="46447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274A7-69E0-C830-CB83-290D6EC3183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92579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7E578E-9C1A-E814-E570-AB5CAD133D89}"/>
              </a:ext>
            </a:extLst>
          </p:cNvPr>
          <p:cNvSpPr/>
          <p:nvPr/>
        </p:nvSpPr>
        <p:spPr>
          <a:xfrm>
            <a:off x="3898469" y="46414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A87B-84DE-AFEC-ED32-CBDDFED40EF6}"/>
              </a:ext>
            </a:extLst>
          </p:cNvPr>
          <p:cNvSpPr txBox="1"/>
          <p:nvPr/>
        </p:nvSpPr>
        <p:spPr>
          <a:xfrm>
            <a:off x="5931121" y="33123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B3C-AEED-D079-0E7D-ACAABACC22BE}"/>
              </a:ext>
            </a:extLst>
          </p:cNvPr>
          <p:cNvSpPr txBox="1"/>
          <p:nvPr/>
        </p:nvSpPr>
        <p:spPr>
          <a:xfrm>
            <a:off x="5381291" y="382096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6A22-1987-70C0-FC73-365A6110A393}"/>
              </a:ext>
            </a:extLst>
          </p:cNvPr>
          <p:cNvSpPr txBox="1"/>
          <p:nvPr/>
        </p:nvSpPr>
        <p:spPr>
          <a:xfrm>
            <a:off x="2224158" y="330574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F743D-450C-C5FD-33D6-D393B8F4C4A2}"/>
              </a:ext>
            </a:extLst>
          </p:cNvPr>
          <p:cNvSpPr txBox="1"/>
          <p:nvPr/>
        </p:nvSpPr>
        <p:spPr>
          <a:xfrm>
            <a:off x="2367033" y="3847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2034E26-534A-A0BC-8233-9CC76E7D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9423" y="12481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6C80240-6BB8-AA1D-BD2F-BFC1CE75D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2053" y="210183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5795-F2A5-F186-05DC-D3925E0A270D}"/>
              </a:ext>
            </a:extLst>
          </p:cNvPr>
          <p:cNvCxnSpPr>
            <a:endCxn id="27" idx="2"/>
          </p:cNvCxnSpPr>
          <p:nvPr/>
        </p:nvCxnSpPr>
        <p:spPr>
          <a:xfrm flipV="1">
            <a:off x="4044995" y="20075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01A51E-3D92-C0CC-EE50-84A9A7E37398}"/>
              </a:ext>
            </a:extLst>
          </p:cNvPr>
          <p:cNvSpPr/>
          <p:nvPr/>
        </p:nvSpPr>
        <p:spPr>
          <a:xfrm>
            <a:off x="4150885" y="193752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DD597-67DE-219D-B737-3F984C83C0CC}"/>
              </a:ext>
            </a:extLst>
          </p:cNvPr>
          <p:cNvCxnSpPr>
            <a:endCxn id="29" idx="2"/>
          </p:cNvCxnSpPr>
          <p:nvPr/>
        </p:nvCxnSpPr>
        <p:spPr>
          <a:xfrm flipV="1">
            <a:off x="6764962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309597-A707-0068-88EE-AD0338F3B042}"/>
              </a:ext>
            </a:extLst>
          </p:cNvPr>
          <p:cNvSpPr/>
          <p:nvPr/>
        </p:nvSpPr>
        <p:spPr>
          <a:xfrm>
            <a:off x="6870852" y="193556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062EE-88C6-D800-6D26-5B9F69F942E5}"/>
              </a:ext>
            </a:extLst>
          </p:cNvPr>
          <p:cNvCxnSpPr>
            <a:endCxn id="31" idx="2"/>
          </p:cNvCxnSpPr>
          <p:nvPr/>
        </p:nvCxnSpPr>
        <p:spPr>
          <a:xfrm flipV="1">
            <a:off x="4038555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B80BE0-34E9-72F8-DD91-0E014EA70CFD}"/>
              </a:ext>
            </a:extLst>
          </p:cNvPr>
          <p:cNvSpPr/>
          <p:nvPr/>
        </p:nvSpPr>
        <p:spPr>
          <a:xfrm>
            <a:off x="4144445" y="46414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AAC70B-3C2D-7175-EED4-EF825AC11ED1}"/>
              </a:ext>
            </a:extLst>
          </p:cNvPr>
          <p:cNvSpPr/>
          <p:nvPr/>
        </p:nvSpPr>
        <p:spPr>
          <a:xfrm>
            <a:off x="6624876" y="420228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1A64D0-930E-8634-37C9-78789A0BF89E}"/>
              </a:ext>
            </a:extLst>
          </p:cNvPr>
          <p:cNvSpPr/>
          <p:nvPr/>
        </p:nvSpPr>
        <p:spPr>
          <a:xfrm>
            <a:off x="3608297" y="491190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1D45F54-5338-EB3C-A70D-306CB89DAA59}"/>
              </a:ext>
            </a:extLst>
          </p:cNvPr>
          <p:cNvSpPr/>
          <p:nvPr/>
        </p:nvSpPr>
        <p:spPr>
          <a:xfrm>
            <a:off x="5790501" y="491190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734676-978F-7430-E4F0-3C81D14CA01B}"/>
              </a:ext>
            </a:extLst>
          </p:cNvPr>
          <p:cNvSpPr/>
          <p:nvPr/>
        </p:nvSpPr>
        <p:spPr>
          <a:xfrm>
            <a:off x="6049234" y="507978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3216C4-3E4D-2300-712D-9FF32E5914C0}"/>
              </a:ext>
            </a:extLst>
          </p:cNvPr>
          <p:cNvSpPr/>
          <p:nvPr/>
        </p:nvSpPr>
        <p:spPr>
          <a:xfrm>
            <a:off x="6256762" y="514077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6E5C48-CEA6-5A9A-D715-195C1EA49B77}"/>
              </a:ext>
            </a:extLst>
          </p:cNvPr>
          <p:cNvSpPr/>
          <p:nvPr/>
        </p:nvSpPr>
        <p:spPr>
          <a:xfrm>
            <a:off x="6624876" y="446305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7997E2C-3C60-A9CC-38E4-F340B22D8DEB}"/>
              </a:ext>
            </a:extLst>
          </p:cNvPr>
          <p:cNvSpPr/>
          <p:nvPr/>
        </p:nvSpPr>
        <p:spPr>
          <a:xfrm rot="709870">
            <a:off x="4771558" y="487923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3BD88A0-9A84-D002-F979-B3399B429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859" y="482515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FE487A-B22C-F47E-882F-70CB1056F023}"/>
              </a:ext>
            </a:extLst>
          </p:cNvPr>
          <p:cNvSpPr/>
          <p:nvPr/>
        </p:nvSpPr>
        <p:spPr>
          <a:xfrm>
            <a:off x="3968512" y="552685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82362-FB63-33B8-6F62-4BF39049ABAB}"/>
              </a:ext>
            </a:extLst>
          </p:cNvPr>
          <p:cNvSpPr txBox="1"/>
          <p:nvPr/>
        </p:nvSpPr>
        <p:spPr>
          <a:xfrm>
            <a:off x="5902545" y="4638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3DB347-D8C7-2398-DDC7-49F2C356119A}"/>
              </a:ext>
            </a:extLst>
          </p:cNvPr>
          <p:cNvSpPr/>
          <p:nvPr/>
        </p:nvSpPr>
        <p:spPr>
          <a:xfrm>
            <a:off x="4369898" y="495434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D7421C-38F4-1E80-6720-1576F88D39D4}"/>
              </a:ext>
            </a:extLst>
          </p:cNvPr>
          <p:cNvSpPr/>
          <p:nvPr/>
        </p:nvSpPr>
        <p:spPr>
          <a:xfrm>
            <a:off x="3617819" y="219249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B829FA4-31D0-C6C8-EBE8-84861E08D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381" y="210574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C74608-522F-B255-A00B-A426F09F1549}"/>
              </a:ext>
            </a:extLst>
          </p:cNvPr>
          <p:cNvSpPr/>
          <p:nvPr/>
        </p:nvSpPr>
        <p:spPr>
          <a:xfrm>
            <a:off x="4379420" y="22349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DA65EE-A5C1-7041-BACE-C69E8926C6D8}"/>
              </a:ext>
            </a:extLst>
          </p:cNvPr>
          <p:cNvSpPr/>
          <p:nvPr/>
        </p:nvSpPr>
        <p:spPr>
          <a:xfrm>
            <a:off x="4975267" y="127199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616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Synchronized</a:t>
            </a:r>
          </a:p>
        </p:txBody>
      </p:sp>
    </p:spTree>
    <p:extLst>
      <p:ext uri="{BB962C8B-B14F-4D97-AF65-F5344CB8AC3E}">
        <p14:creationId xmlns:p14="http://schemas.microsoft.com/office/powerpoint/2010/main" val="25249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B4E0582-9A4C-F480-942B-11CDB0A19075}"/>
              </a:ext>
            </a:extLst>
          </p:cNvPr>
          <p:cNvSpPr/>
          <p:nvPr/>
        </p:nvSpPr>
        <p:spPr>
          <a:xfrm>
            <a:off x="3571481" y="418219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781A4-B14B-CEE8-AF91-9FC7A1AA14A0}"/>
              </a:ext>
            </a:extLst>
          </p:cNvPr>
          <p:cNvCxnSpPr/>
          <p:nvPr/>
        </p:nvCxnSpPr>
        <p:spPr>
          <a:xfrm>
            <a:off x="2368252" y="376252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5EC02-1134-D2DA-DB80-D6172C1A60C9}"/>
              </a:ext>
            </a:extLst>
          </p:cNvPr>
          <p:cNvGrpSpPr/>
          <p:nvPr/>
        </p:nvGrpSpPr>
        <p:grpSpPr>
          <a:xfrm>
            <a:off x="3036653" y="766062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AFBD7ADC-C160-D663-BBDB-5E38CD3809EF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34C35C34-ED9A-C26C-F1A5-9EE4E3856F3F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1BD54DCE-7E6D-D53F-E38B-6A6E74B54E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248FB7-B6F1-75B5-801A-63B965CC9758}"/>
              </a:ext>
            </a:extLst>
          </p:cNvPr>
          <p:cNvSpPr/>
          <p:nvPr/>
        </p:nvSpPr>
        <p:spPr>
          <a:xfrm>
            <a:off x="6378761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6A7C88-0B7A-5576-F347-987952E55660}"/>
              </a:ext>
            </a:extLst>
          </p:cNvPr>
          <p:cNvSpPr/>
          <p:nvPr/>
        </p:nvSpPr>
        <p:spPr>
          <a:xfrm>
            <a:off x="3657723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ADDE1C-4FE3-651F-EFD5-BC8A7AB1299D}"/>
              </a:ext>
            </a:extLst>
          </p:cNvPr>
          <p:cNvSpPr/>
          <p:nvPr/>
        </p:nvSpPr>
        <p:spPr>
          <a:xfrm>
            <a:off x="3648027" y="458870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F277E-C3C7-1BFA-1E98-3C312E4035B3}"/>
              </a:ext>
            </a:extLst>
          </p:cNvPr>
          <p:cNvSpPr/>
          <p:nvPr/>
        </p:nvSpPr>
        <p:spPr>
          <a:xfrm>
            <a:off x="6428327" y="193050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9A79E-CBEF-ED8F-3E32-6365FA96C7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99725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508B3D1-4D65-C302-C4DD-AAE9682570FA}"/>
              </a:ext>
            </a:extLst>
          </p:cNvPr>
          <p:cNvSpPr/>
          <p:nvPr/>
        </p:nvSpPr>
        <p:spPr>
          <a:xfrm>
            <a:off x="6674303" y="192721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2D208-6AF5-EBEB-22E0-FE652E643D5B}"/>
              </a:ext>
            </a:extLst>
          </p:cNvPr>
          <p:cNvSpPr/>
          <p:nvPr/>
        </p:nvSpPr>
        <p:spPr>
          <a:xfrm>
            <a:off x="3701920" y="19264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91DBB-A154-B164-01DD-00931680EA10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F47B6C3-1B01-8057-2E8B-34F6BA9A1AD4}"/>
              </a:ext>
            </a:extLst>
          </p:cNvPr>
          <p:cNvSpPr/>
          <p:nvPr/>
        </p:nvSpPr>
        <p:spPr>
          <a:xfrm>
            <a:off x="3947896" y="19232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3D1687-5D4D-11EC-9E2A-D54EF8C7FF0B}"/>
              </a:ext>
            </a:extLst>
          </p:cNvPr>
          <p:cNvSpPr/>
          <p:nvPr/>
        </p:nvSpPr>
        <p:spPr>
          <a:xfrm>
            <a:off x="3701920" y="46323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5FF89-4024-7CD9-8686-D3E9A2FE58C0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1A8BCF-A25D-2835-143A-F03E1256AADA}"/>
              </a:ext>
            </a:extLst>
          </p:cNvPr>
          <p:cNvSpPr/>
          <p:nvPr/>
        </p:nvSpPr>
        <p:spPr>
          <a:xfrm>
            <a:off x="3947896" y="46290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A523-BE64-146C-12BE-8723B4AA2D28}"/>
              </a:ext>
            </a:extLst>
          </p:cNvPr>
          <p:cNvSpPr txBox="1"/>
          <p:nvPr/>
        </p:nvSpPr>
        <p:spPr>
          <a:xfrm>
            <a:off x="5980548" y="329999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164D0-1DE8-E04F-A347-A77204F47153}"/>
              </a:ext>
            </a:extLst>
          </p:cNvPr>
          <p:cNvSpPr txBox="1"/>
          <p:nvPr/>
        </p:nvSpPr>
        <p:spPr>
          <a:xfrm>
            <a:off x="5430718" y="380861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D301-F06E-E292-5FE6-800FD18874E1}"/>
              </a:ext>
            </a:extLst>
          </p:cNvPr>
          <p:cNvSpPr txBox="1"/>
          <p:nvPr/>
        </p:nvSpPr>
        <p:spPr>
          <a:xfrm>
            <a:off x="2273585" y="32933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54FA2-6801-8F7F-AD45-3C1787B50DB5}"/>
              </a:ext>
            </a:extLst>
          </p:cNvPr>
          <p:cNvSpPr txBox="1"/>
          <p:nvPr/>
        </p:nvSpPr>
        <p:spPr>
          <a:xfrm>
            <a:off x="2416460" y="38351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66FF6B1-4D3A-7236-B518-F102F672E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11245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E56A8D-E6CB-21ED-5104-82CBB3E121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208947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3D380-AC18-4F1D-8D22-6A46E320128E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9952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ED6E02-4A8F-19D8-962C-906C537205A6}"/>
              </a:ext>
            </a:extLst>
          </p:cNvPr>
          <p:cNvSpPr/>
          <p:nvPr/>
        </p:nvSpPr>
        <p:spPr>
          <a:xfrm>
            <a:off x="4200312" y="19251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8F2BCF-9E78-4765-684C-26E7499753F8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26960C8-4423-D92A-9214-08ADAC6CA9DC}"/>
              </a:ext>
            </a:extLst>
          </p:cNvPr>
          <p:cNvSpPr/>
          <p:nvPr/>
        </p:nvSpPr>
        <p:spPr>
          <a:xfrm>
            <a:off x="6920279" y="19232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DCDD01-55E9-A333-1AD8-B41C76ED6072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80EA559-CF33-27C4-F5BA-4B5CE86D2FD5}"/>
              </a:ext>
            </a:extLst>
          </p:cNvPr>
          <p:cNvSpPr/>
          <p:nvPr/>
        </p:nvSpPr>
        <p:spPr>
          <a:xfrm>
            <a:off x="4193872" y="462908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56028D-D4B1-5FE8-14DD-EC52A854647C}"/>
              </a:ext>
            </a:extLst>
          </p:cNvPr>
          <p:cNvSpPr/>
          <p:nvPr/>
        </p:nvSpPr>
        <p:spPr>
          <a:xfrm>
            <a:off x="6674303" y="418992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5C5-A267-2D9E-5AA6-A1D0ECAE5F80}"/>
              </a:ext>
            </a:extLst>
          </p:cNvPr>
          <p:cNvSpPr/>
          <p:nvPr/>
        </p:nvSpPr>
        <p:spPr>
          <a:xfrm>
            <a:off x="3657724" y="489955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E500390-1CB3-2ECA-8A23-5ACEBCBA2F00}"/>
              </a:ext>
            </a:extLst>
          </p:cNvPr>
          <p:cNvSpPr/>
          <p:nvPr/>
        </p:nvSpPr>
        <p:spPr>
          <a:xfrm>
            <a:off x="5839928" y="489955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F8F088-F229-00BD-16BD-A5B865FE47F7}"/>
              </a:ext>
            </a:extLst>
          </p:cNvPr>
          <p:cNvSpPr/>
          <p:nvPr/>
        </p:nvSpPr>
        <p:spPr>
          <a:xfrm>
            <a:off x="6098661" y="5067427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CF3183-E9B2-9A02-1F43-418C84BD6DDB}"/>
              </a:ext>
            </a:extLst>
          </p:cNvPr>
          <p:cNvSpPr/>
          <p:nvPr/>
        </p:nvSpPr>
        <p:spPr>
          <a:xfrm>
            <a:off x="6306189" y="512841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B276CD-77A8-AEA5-F938-01BFEA71A1DF}"/>
              </a:ext>
            </a:extLst>
          </p:cNvPr>
          <p:cNvSpPr/>
          <p:nvPr/>
        </p:nvSpPr>
        <p:spPr>
          <a:xfrm>
            <a:off x="6674303" y="445070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AD3EACD-77ED-639D-7877-E3505168F8BF}"/>
              </a:ext>
            </a:extLst>
          </p:cNvPr>
          <p:cNvSpPr/>
          <p:nvPr/>
        </p:nvSpPr>
        <p:spPr>
          <a:xfrm rot="709870">
            <a:off x="4820985" y="4866881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F85E86E-6A83-4035-9E0F-238E9C623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0286" y="481279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00AEA4B-AAA6-759C-BC16-2EEB9E3528D1}"/>
              </a:ext>
            </a:extLst>
          </p:cNvPr>
          <p:cNvSpPr/>
          <p:nvPr/>
        </p:nvSpPr>
        <p:spPr>
          <a:xfrm>
            <a:off x="4017939" y="551449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87F9E-C0ED-4A71-6F97-CA8FC1BB13A7}"/>
              </a:ext>
            </a:extLst>
          </p:cNvPr>
          <p:cNvSpPr txBox="1"/>
          <p:nvPr/>
        </p:nvSpPr>
        <p:spPr>
          <a:xfrm>
            <a:off x="5951972" y="462645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0C5A3E-7E9E-8254-8414-3B5D8A704360}"/>
              </a:ext>
            </a:extLst>
          </p:cNvPr>
          <p:cNvSpPr/>
          <p:nvPr/>
        </p:nvSpPr>
        <p:spPr>
          <a:xfrm>
            <a:off x="4419325" y="494198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CF23B-6A1C-FCD2-8365-C24EADA3308C}"/>
              </a:ext>
            </a:extLst>
          </p:cNvPr>
          <p:cNvSpPr/>
          <p:nvPr/>
        </p:nvSpPr>
        <p:spPr>
          <a:xfrm>
            <a:off x="3667246" y="218013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54A851-8737-1A5E-0893-C75F0B7EC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9808" y="209338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CA6F217-C398-D432-BD76-B1276EF9867C}"/>
              </a:ext>
            </a:extLst>
          </p:cNvPr>
          <p:cNvSpPr/>
          <p:nvPr/>
        </p:nvSpPr>
        <p:spPr>
          <a:xfrm>
            <a:off x="4428847" y="222257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398B5E-C485-70BC-A6FC-54991C4E4E4E}"/>
              </a:ext>
            </a:extLst>
          </p:cNvPr>
          <p:cNvCxnSpPr/>
          <p:nvPr/>
        </p:nvCxnSpPr>
        <p:spPr>
          <a:xfrm flipV="1">
            <a:off x="7066802" y="19884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975D6A6-6785-3C90-B055-687B06CFC566}"/>
              </a:ext>
            </a:extLst>
          </p:cNvPr>
          <p:cNvSpPr/>
          <p:nvPr/>
        </p:nvSpPr>
        <p:spPr>
          <a:xfrm>
            <a:off x="7167318" y="19177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EAE78F-753E-0F00-58FF-9F3955043530}"/>
              </a:ext>
            </a:extLst>
          </p:cNvPr>
          <p:cNvSpPr/>
          <p:nvPr/>
        </p:nvSpPr>
        <p:spPr>
          <a:xfrm>
            <a:off x="7324478" y="1917768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D7C0F8-36B5-A65C-CB4E-95B2E6902621}"/>
              </a:ext>
            </a:extLst>
          </p:cNvPr>
          <p:cNvSpPr/>
          <p:nvPr/>
        </p:nvSpPr>
        <p:spPr>
          <a:xfrm>
            <a:off x="7491166" y="191300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03266B-0A19-70EF-9685-61987941926B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46292E-B42D-E8D3-3127-3604C1BB98BA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96F61-3902-B1ED-E244-26D40BC14E45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EF7CD88-54A7-83D6-602F-94642C6A84C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5AE27BB-A2F9-2F3E-3577-F06138EBCAD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9DDA08F-A997-EFD8-AD31-12C688D9B8E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E779C-3B4A-C99C-EDA5-E15A6458452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C0FA38-74E8-C61A-9407-D4BA328BD6C5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55D126-8343-56F2-F805-7FF0FA281165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F3D34-33B0-EAE1-5190-6970F0CD918F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8027F-A40C-22BB-35AE-D73564B80673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D5936C5-DAD8-6FEE-2433-CF68055A1506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FC2E7-3D86-DDE1-6C74-F6C5F37FA3F5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8B72D-34DF-BFCF-7FCB-0590E5294AD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162C6-0FFD-FEC3-2249-56E10A414C72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09ADB-B524-0D37-BFCB-A9FB12A506D3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1ACDD-1C82-7316-9DDA-973EB1917320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44591-2ADA-FB3F-ED24-86ECF68A989D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44EA2-8083-9A14-1470-BFC50EA28F8B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4B926-AD47-DC5F-EDB0-EBF45EE8204A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3B9BF-9DFC-BB5C-8C41-4C8C5930B8DB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7B15D-4F37-BFE5-5EB8-FEE66FB676FB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ABF3DA9-A9EC-96AE-679F-1C3373EB6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8636A90-2B45-DA7D-F67B-2165F63095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E413-8C00-CB11-9336-3B0FEB19BBB8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71C115E-949C-98E7-060B-49DEE0F4F94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D2B0-EE3C-C418-CEE2-F3072C75722D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4D5791-17DA-AA12-E4E2-ECDD81D09D34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71AF-E143-6D1F-A473-8D206D0D997F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25F3F9A-3BA6-85D3-1BC6-714048C43C94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7A4BCF-10F3-A8C7-2D0C-ADBF70A5797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D05E725-202E-4CE1-4377-29396C46E05A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D4F6C6-D492-EDB1-DF8D-6C4B2EB3C91D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B5440C-31B9-A0D7-CAB8-508FEFE930E7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F77254F-C34D-2E69-5988-1CCFCE4BA7F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2D9C6-E274-3149-0467-B626AB6A2A3B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53369-9BD9-748A-AF93-6E6C9963240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0C9508-E68B-C8B1-6387-954B0C419B8B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C98EAA-FF25-F84E-0E05-5800D4B4E71D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5AAF0AB-5A23-94F8-7536-56F234961F2E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A5600190-2002-5ACD-B880-FA4B1D668639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8099F-1CC5-8448-FA05-DBC463672E04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720F88-BB9F-0DDB-9B14-9A8ACBEB5510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5839BD-3324-C243-E101-ADD0C2BACF36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33D2C64-ACEC-553D-344A-8273C79B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B98BAF4-C011-D054-F433-FEFD27D3A991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2329C8A-5A47-9415-AF7B-53CB1DE02324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D21CF84-3351-E8CA-5CC6-B2F6E920A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0AAAF37-6145-AB8F-9521-12BC213FB062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2402FAE-FFB8-4BC7-A4CF-574A1AE4029C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03429E6-812C-9653-E933-CDA727C0A9C9}"/>
              </a:ext>
            </a:extLst>
          </p:cNvPr>
          <p:cNvSpPr/>
          <p:nvPr/>
        </p:nvSpPr>
        <p:spPr>
          <a:xfrm>
            <a:off x="3749681" y="2698637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F7675E1-6321-0E2B-3378-BF1F64266992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37CAE7C-D89C-830F-41CB-5BF8C2BF2A7B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C0FEAB-9D74-A0C3-CD01-AF3B290673F2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F7FDE6-BC0A-CD07-C1B3-F9A7A6A110CE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19E504-0862-A9BD-E856-65C3BFEF2D4D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956BBF-8A9A-A883-A353-0838E1C7B8F0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D91FD-294B-5A7F-0FCB-AA65B331D2E6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FD998AA-9003-7E45-926A-B244AB5ACCD7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656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FDB44FB-B264-30C9-3289-8A1307925DB6}"/>
              </a:ext>
            </a:extLst>
          </p:cNvPr>
          <p:cNvSpPr/>
          <p:nvPr/>
        </p:nvSpPr>
        <p:spPr>
          <a:xfrm>
            <a:off x="3719763" y="430576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9E7C1-5075-5C4C-7803-867BAA42214C}"/>
              </a:ext>
            </a:extLst>
          </p:cNvPr>
          <p:cNvCxnSpPr/>
          <p:nvPr/>
        </p:nvCxnSpPr>
        <p:spPr>
          <a:xfrm>
            <a:off x="2516534" y="388609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F7C08-5A91-D42E-4550-EEE7FCFC44E1}"/>
              </a:ext>
            </a:extLst>
          </p:cNvPr>
          <p:cNvGrpSpPr/>
          <p:nvPr/>
        </p:nvGrpSpPr>
        <p:grpSpPr>
          <a:xfrm>
            <a:off x="3184935" y="88962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40C47E-CF46-1499-9A73-D638E6318C2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93B2D77-1D75-A585-C180-3DA5D3F4E98A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901C20D-F968-3BD0-49F9-3D37A2C62F5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E157B-C881-4795-6EE8-BC4898FFE6F5}"/>
              </a:ext>
            </a:extLst>
          </p:cNvPr>
          <p:cNvSpPr/>
          <p:nvPr/>
        </p:nvSpPr>
        <p:spPr>
          <a:xfrm>
            <a:off x="6527043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7BD5AC-90C1-4277-0F70-C5D416746C39}"/>
              </a:ext>
            </a:extLst>
          </p:cNvPr>
          <p:cNvSpPr/>
          <p:nvPr/>
        </p:nvSpPr>
        <p:spPr>
          <a:xfrm>
            <a:off x="3806005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A9222-2291-C383-99B5-F6CE16069159}"/>
              </a:ext>
            </a:extLst>
          </p:cNvPr>
          <p:cNvSpPr/>
          <p:nvPr/>
        </p:nvSpPr>
        <p:spPr>
          <a:xfrm>
            <a:off x="3796309" y="47122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284848-43F5-2BDF-DF4F-A5E6E2A704EF}"/>
              </a:ext>
            </a:extLst>
          </p:cNvPr>
          <p:cNvSpPr/>
          <p:nvPr/>
        </p:nvSpPr>
        <p:spPr>
          <a:xfrm>
            <a:off x="6576609" y="205406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B4FE4-FBFA-B600-44B7-703618BE0D1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5" y="212082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149EED-DBB9-6439-90A5-71B613E96795}"/>
              </a:ext>
            </a:extLst>
          </p:cNvPr>
          <p:cNvSpPr/>
          <p:nvPr/>
        </p:nvSpPr>
        <p:spPr>
          <a:xfrm>
            <a:off x="6822585" y="205078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D074D-C62F-8737-FC0B-D8D09285CBF6}"/>
              </a:ext>
            </a:extLst>
          </p:cNvPr>
          <p:cNvSpPr/>
          <p:nvPr/>
        </p:nvSpPr>
        <p:spPr>
          <a:xfrm>
            <a:off x="3850202" y="205006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4AE20-EEF5-CBD3-31B7-DB17FFA270A1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8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CD4DD0-F33C-9BBB-4DBB-6D160847B762}"/>
              </a:ext>
            </a:extLst>
          </p:cNvPr>
          <p:cNvSpPr/>
          <p:nvPr/>
        </p:nvSpPr>
        <p:spPr>
          <a:xfrm>
            <a:off x="4096178" y="204677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00D31E-0762-7B88-294C-7DA863C066A3}"/>
              </a:ext>
            </a:extLst>
          </p:cNvPr>
          <p:cNvSpPr/>
          <p:nvPr/>
        </p:nvSpPr>
        <p:spPr>
          <a:xfrm>
            <a:off x="3850202" y="475593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96C98-8FE7-A153-5008-EAD7279CCC6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8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0AE9D-94BF-AB56-0B08-E20FA87B5977}"/>
              </a:ext>
            </a:extLst>
          </p:cNvPr>
          <p:cNvSpPr/>
          <p:nvPr/>
        </p:nvSpPr>
        <p:spPr>
          <a:xfrm>
            <a:off x="4096178" y="475265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EAA90-8AC8-43DE-1357-C6363AE5019A}"/>
              </a:ext>
            </a:extLst>
          </p:cNvPr>
          <p:cNvSpPr txBox="1"/>
          <p:nvPr/>
        </p:nvSpPr>
        <p:spPr>
          <a:xfrm>
            <a:off x="6128830" y="342356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CEF83-2A6A-EF36-CDC7-A3587815591B}"/>
              </a:ext>
            </a:extLst>
          </p:cNvPr>
          <p:cNvSpPr txBox="1"/>
          <p:nvPr/>
        </p:nvSpPr>
        <p:spPr>
          <a:xfrm>
            <a:off x="5579000" y="393218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C295-FAC0-D20B-C725-113A3C591C65}"/>
              </a:ext>
            </a:extLst>
          </p:cNvPr>
          <p:cNvSpPr txBox="1"/>
          <p:nvPr/>
        </p:nvSpPr>
        <p:spPr>
          <a:xfrm>
            <a:off x="2421867" y="3416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2FD5-17B5-93FB-0F75-2C61CFB00DAB}"/>
              </a:ext>
            </a:extLst>
          </p:cNvPr>
          <p:cNvSpPr txBox="1"/>
          <p:nvPr/>
        </p:nvSpPr>
        <p:spPr>
          <a:xfrm>
            <a:off x="2564742" y="39586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D30F09B-3A30-0F0E-510F-59DFC9B7F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2" y="23602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B79261-C4AF-2059-65A4-DD4A4917A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2" y="221304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57ECE-608A-C781-FB90-7360A8F9AE9D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4" y="21187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04AE2F-CE04-19CB-F2CC-7251EECB5FEF}"/>
              </a:ext>
            </a:extLst>
          </p:cNvPr>
          <p:cNvSpPr/>
          <p:nvPr/>
        </p:nvSpPr>
        <p:spPr>
          <a:xfrm>
            <a:off x="4348594" y="204873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1ED40B-04A9-A1A7-3D02-68103F5BB42F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1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49D23-0379-710F-4B9D-4741FF227794}"/>
              </a:ext>
            </a:extLst>
          </p:cNvPr>
          <p:cNvSpPr/>
          <p:nvPr/>
        </p:nvSpPr>
        <p:spPr>
          <a:xfrm>
            <a:off x="7068561" y="204677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26DABA-8E85-6F81-4703-F706ECF8E059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4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D5876C1-F23D-AF58-4D3B-A2E3175E9CBA}"/>
              </a:ext>
            </a:extLst>
          </p:cNvPr>
          <p:cNvSpPr/>
          <p:nvPr/>
        </p:nvSpPr>
        <p:spPr>
          <a:xfrm>
            <a:off x="4342154" y="475265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183FD2-FC33-2C14-59B1-C6F50B6AB9CB}"/>
              </a:ext>
            </a:extLst>
          </p:cNvPr>
          <p:cNvSpPr/>
          <p:nvPr/>
        </p:nvSpPr>
        <p:spPr>
          <a:xfrm>
            <a:off x="6822585" y="431349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7495714-CD4E-7D75-0C0D-4CFCC69DAFCB}"/>
              </a:ext>
            </a:extLst>
          </p:cNvPr>
          <p:cNvSpPr/>
          <p:nvPr/>
        </p:nvSpPr>
        <p:spPr>
          <a:xfrm>
            <a:off x="5988210" y="502311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C54EF50-DE1A-F85F-060C-9AF65C55FB5B}"/>
              </a:ext>
            </a:extLst>
          </p:cNvPr>
          <p:cNvSpPr/>
          <p:nvPr/>
        </p:nvSpPr>
        <p:spPr>
          <a:xfrm>
            <a:off x="6246943" y="519099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28E959-551A-69DC-D302-8D7F2B12F976}"/>
              </a:ext>
            </a:extLst>
          </p:cNvPr>
          <p:cNvSpPr/>
          <p:nvPr/>
        </p:nvSpPr>
        <p:spPr>
          <a:xfrm>
            <a:off x="4166221" y="563806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A003-8FF0-8CE6-E7B9-C6D8D39025B6}"/>
              </a:ext>
            </a:extLst>
          </p:cNvPr>
          <p:cNvSpPr txBox="1"/>
          <p:nvPr/>
        </p:nvSpPr>
        <p:spPr>
          <a:xfrm>
            <a:off x="6100254" y="475002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45F1DB-6556-7891-BF66-10C0A172FDAD}"/>
              </a:ext>
            </a:extLst>
          </p:cNvPr>
          <p:cNvCxnSpPr/>
          <p:nvPr/>
        </p:nvCxnSpPr>
        <p:spPr>
          <a:xfrm flipV="1">
            <a:off x="7215084" y="21120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1ED1F1-C66F-6151-E64D-C4A97269B18E}"/>
              </a:ext>
            </a:extLst>
          </p:cNvPr>
          <p:cNvSpPr/>
          <p:nvPr/>
        </p:nvSpPr>
        <p:spPr>
          <a:xfrm>
            <a:off x="7315600" y="20413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79B0B3-19ED-91B6-9F9C-3A933B1EB574}"/>
              </a:ext>
            </a:extLst>
          </p:cNvPr>
          <p:cNvCxnSpPr/>
          <p:nvPr/>
        </p:nvCxnSpPr>
        <p:spPr>
          <a:xfrm flipV="1">
            <a:off x="4495686" y="21215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EDE1ADD-1E65-5DE1-5944-001B470C2B1D}"/>
              </a:ext>
            </a:extLst>
          </p:cNvPr>
          <p:cNvSpPr/>
          <p:nvPr/>
        </p:nvSpPr>
        <p:spPr>
          <a:xfrm>
            <a:off x="4596202" y="205085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D2A56-8DBA-8B2A-0B7C-BB6F841AACEF}"/>
              </a:ext>
            </a:extLst>
          </p:cNvPr>
          <p:cNvCxnSpPr/>
          <p:nvPr/>
        </p:nvCxnSpPr>
        <p:spPr>
          <a:xfrm flipV="1">
            <a:off x="4490920" y="48171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61816D-2D05-5A8D-9D7E-3D7A0892B738}"/>
              </a:ext>
            </a:extLst>
          </p:cNvPr>
          <p:cNvSpPr/>
          <p:nvPr/>
        </p:nvSpPr>
        <p:spPr>
          <a:xfrm>
            <a:off x="4591436" y="476074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EE4AF8-5BB1-AE98-FF9E-D9BB449735DF}"/>
              </a:ext>
            </a:extLst>
          </p:cNvPr>
          <p:cNvCxnSpPr>
            <a:cxnSpLocks/>
          </p:cNvCxnSpPr>
          <p:nvPr/>
        </p:nvCxnSpPr>
        <p:spPr>
          <a:xfrm flipV="1">
            <a:off x="5146240" y="27878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07CB90D-5AAB-C17A-220E-78D4326212EA}"/>
              </a:ext>
            </a:extLst>
          </p:cNvPr>
          <p:cNvSpPr/>
          <p:nvPr/>
        </p:nvSpPr>
        <p:spPr>
          <a:xfrm>
            <a:off x="7472760" y="204133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5A5C25-0053-68FF-F4E1-287D5E15CE34}"/>
              </a:ext>
            </a:extLst>
          </p:cNvPr>
          <p:cNvSpPr/>
          <p:nvPr/>
        </p:nvSpPr>
        <p:spPr>
          <a:xfrm>
            <a:off x="7639448" y="203656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F0FA22-2D4E-BBE4-71DE-FB26DDF9939B}"/>
              </a:ext>
            </a:extLst>
          </p:cNvPr>
          <p:cNvSpPr/>
          <p:nvPr/>
        </p:nvSpPr>
        <p:spPr>
          <a:xfrm>
            <a:off x="4767645" y="47655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8484C-114F-4AC0-D599-20003DD4A238}"/>
              </a:ext>
            </a:extLst>
          </p:cNvPr>
          <p:cNvSpPr/>
          <p:nvPr/>
        </p:nvSpPr>
        <p:spPr>
          <a:xfrm>
            <a:off x="4934333" y="4760733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29E989-4258-2023-7A2A-709E55A26A4C}"/>
              </a:ext>
            </a:extLst>
          </p:cNvPr>
          <p:cNvSpPr/>
          <p:nvPr/>
        </p:nvSpPr>
        <p:spPr>
          <a:xfrm rot="1456893">
            <a:off x="5073498" y="4813692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25BA0-9563-8A2B-6010-56E1AD5B3DBA}"/>
              </a:ext>
            </a:extLst>
          </p:cNvPr>
          <p:cNvSpPr/>
          <p:nvPr/>
        </p:nvSpPr>
        <p:spPr>
          <a:xfrm>
            <a:off x="4767644" y="205085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680960-251F-3264-AE7F-836A57259F7D}"/>
              </a:ext>
            </a:extLst>
          </p:cNvPr>
          <p:cNvSpPr/>
          <p:nvPr/>
        </p:nvSpPr>
        <p:spPr>
          <a:xfrm>
            <a:off x="4934332" y="204608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07964D-71FE-9866-5A76-AD0D7BDB2076}"/>
              </a:ext>
            </a:extLst>
          </p:cNvPr>
          <p:cNvSpPr/>
          <p:nvPr/>
        </p:nvSpPr>
        <p:spPr>
          <a:xfrm>
            <a:off x="6458330" y="523759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5216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E03E16D-1D11-08C0-AEB5-F339467D3F39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5977D-E91F-23B9-D62F-C46DE581A314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0D553-8013-6B1B-1D94-24A77A3673D5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10C514D-CFF8-40EF-4DE5-0D98FE2F0FA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C183D24-0970-27D9-4566-DC2CD800F345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118AFC2-8D13-C6A5-9970-DDEA50756A3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0668E-0080-7827-C33C-9056AF250DD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EA398D-386D-76FD-D8AE-6DAA6CFE3D7C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282346-E357-D19A-238C-260427C77942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5691A-C8DC-0E1A-8FB4-CEB767F18C4A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258D-C403-876D-0C9F-794C23804B97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AAF4-FBCF-DA9A-3641-6F67F7437F82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B9EEA-B520-B904-44E2-9E683B18B077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FEEFB66-40A6-DED0-F9BD-EEBC175FD1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C4E6711-106F-2146-D83B-8CCEC212FD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6E7C32-57F3-9F4A-3AC1-87063FAC1196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5DDAF1-B5CA-45F3-FE1E-B5D4F86E029C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7C4EBFE-AF99-DD17-5BBE-E1D9A492F41C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163453-2CEF-A2C4-CE82-DFED33FD94A6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B9E0D7-5737-CCC1-6F8E-07841D9DF306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EE1074-BFBF-D39A-B215-0C04DBDBCA4F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9158F-B4B9-CD8A-13A7-7A6023F105CA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DECAD1-18C6-D3BD-F075-95400408247C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658C6D41-B2C5-F725-5673-5818A6380807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B77C16-6BD5-9129-9EA9-D0224BD9A00F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090AB-A335-CC12-8A8A-FD8DE60DEC40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BF825-690A-7202-B0E9-6DDBE5DFF6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2901110-11A6-9A24-2A0A-067EF2FC4A81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8F3EF-A2FA-2971-BB02-5062F736B690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37DB25-648A-9BD9-72B5-7A5A1B80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80B29E8-DA87-C4DF-292D-3C1271F23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24A18D-B905-A2C6-A2D1-5E741BD2065C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B32D-A067-9BE8-EF79-87C647F90DC6}"/>
              </a:ext>
            </a:extLst>
          </p:cNvPr>
          <p:cNvGrpSpPr/>
          <p:nvPr/>
        </p:nvGrpSpPr>
        <p:grpSpPr>
          <a:xfrm>
            <a:off x="7332278" y="2542317"/>
            <a:ext cx="3117765" cy="1479630"/>
            <a:chOff x="4993889" y="577703"/>
            <a:chExt cx="3117765" cy="1479630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DB27D89B-5682-4E88-6941-E6A56C20C15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D5FCED7C-A4A1-32C0-9E1B-CFC169DFC4B5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61ED962-5F28-C653-1ED8-F73BCC0E107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0FD961-D105-FF52-8F75-C92A209F5FC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73F7B-7883-730F-9FAF-7636BC23AC39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5D468-4768-0A60-9CE8-B9D916391281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71CB9B-6A4F-4B3E-76C1-A28AC3291E8A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A5168D-5E39-DF36-E489-4A0E86B290EC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C6B117B-ED77-DA0F-68A5-3F7227401ABC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D3AA2F63-B511-3252-9DA9-E0C5546EFDC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E1FB23-4974-DE59-DEE6-7EBF2C2ADB1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043D2CCF-3DA5-FFD5-210D-89594197A9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3F60CD0-BF6C-8B09-FA9F-B0D63230F907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012F65C-BD3D-593E-0FCB-5432680D3B87}"/>
              </a:ext>
            </a:extLst>
          </p:cNvPr>
          <p:cNvSpPr/>
          <p:nvPr/>
        </p:nvSpPr>
        <p:spPr>
          <a:xfrm rot="709870">
            <a:off x="4633447" y="5513493"/>
            <a:ext cx="1076699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7D7BAC-63B2-A357-698E-42AEED37C6A1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A92593-B65A-6E32-D6A2-8571E29F7F65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793F1E-14BE-A8D9-E5FE-E4C57C22884F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E325D3-412B-5D8A-F289-08EC24586F57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DB09B-AF74-7365-6622-6E099839287A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D34F-0ACF-F680-6404-FCF724558374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3C00-FACE-BA00-1200-32B925B1EFD7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B59DD04-186A-EECD-6732-167BD8785862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E68350-71CA-A391-0E98-B8ED963E9A02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246C4D-47A2-4896-62A3-9994AED2FFA6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468B20-24AE-7151-59E9-E6A5DB107193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A1AE5D-F48B-AE22-8547-648CED2332BB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3BD494-5843-BC69-C7E5-5F83B17076EC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65B3C-271E-D963-EDAC-D421F79482E7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378A1A-F054-D5BE-81C2-0C078D4191B3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3E55E8-2025-E8AF-BB9E-B432B6EF99A1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B82E63D-F01F-30F9-D851-F8CD6BDF302F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D108FB3-9ADB-E6B3-D984-5FFF2C466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A9004D-E21F-AC03-ED63-B490CDB02A54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9737F55-A9E2-491E-2B60-B815787F0E19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439ADA-9E8A-DF7E-B19A-5BC8919E764D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D4A048F-1B6A-2E63-10D9-0E455A72E6BD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D468D8-7667-9E0E-CFB7-CE7D5578D148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B7F5E5-2D44-9DF6-E2A7-47966B563A5D}"/>
              </a:ext>
            </a:extLst>
          </p:cNvPr>
          <p:cNvSpPr/>
          <p:nvPr/>
        </p:nvSpPr>
        <p:spPr>
          <a:xfrm>
            <a:off x="5976064" y="5746518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81F330-4331-A628-9157-CE01906622AD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6A77EA-1A46-D3BE-8A67-7C6D1FFD633E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751413-7EC8-BEFE-1B3F-E41ACB35333B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132624F-C119-02AB-EACC-CE87BDDEB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6DCBA6-712A-1F6E-7BFE-8E107E8C301C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E2C1C7-98B6-1EFC-641E-51A5ADB3D44A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C480F-0500-0463-8F42-9C98F6785790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2513758-CC8F-0CE2-B835-0C76D80D60B5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09E82C-04F8-F6A9-C5EA-353966828885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42FD0C-BB34-EB15-DD80-19B02199C2EB}"/>
              </a:ext>
            </a:extLst>
          </p:cNvPr>
          <p:cNvCxnSpPr/>
          <p:nvPr/>
        </p:nvCxnSpPr>
        <p:spPr>
          <a:xfrm>
            <a:off x="302138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3B067AE2-1E7E-0602-ABC9-7B6F19D00559}"/>
              </a:ext>
            </a:extLst>
          </p:cNvPr>
          <p:cNvSpPr/>
          <p:nvPr/>
        </p:nvSpPr>
        <p:spPr>
          <a:xfrm>
            <a:off x="368978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53D108-B2A3-16F1-891C-519AC95E00DC}"/>
              </a:ext>
            </a:extLst>
          </p:cNvPr>
          <p:cNvSpPr/>
          <p:nvPr/>
        </p:nvSpPr>
        <p:spPr>
          <a:xfrm>
            <a:off x="691045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EA246-C48D-007F-5268-61811A10D441}"/>
              </a:ext>
            </a:extLst>
          </p:cNvPr>
          <p:cNvSpPr txBox="1"/>
          <p:nvPr/>
        </p:nvSpPr>
        <p:spPr>
          <a:xfrm>
            <a:off x="292671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9A52-F0AC-8544-8638-28FD81BEC04E}"/>
              </a:ext>
            </a:extLst>
          </p:cNvPr>
          <p:cNvSpPr txBox="1"/>
          <p:nvPr/>
        </p:nvSpPr>
        <p:spPr>
          <a:xfrm>
            <a:off x="306959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8C1BB-E276-FCC5-4BC9-44642821AEEF}"/>
              </a:ext>
            </a:extLst>
          </p:cNvPr>
          <p:cNvSpPr txBox="1"/>
          <p:nvPr/>
        </p:nvSpPr>
        <p:spPr>
          <a:xfrm>
            <a:off x="6636174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A1E1-BFA3-BDDB-2D25-B90EFE46FB50}"/>
              </a:ext>
            </a:extLst>
          </p:cNvPr>
          <p:cNvSpPr txBox="1"/>
          <p:nvPr/>
        </p:nvSpPr>
        <p:spPr>
          <a:xfrm>
            <a:off x="609435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8847-7D36-2E59-56D5-92C196EF8954}"/>
              </a:ext>
            </a:extLst>
          </p:cNvPr>
          <p:cNvSpPr txBox="1"/>
          <p:nvPr/>
        </p:nvSpPr>
        <p:spPr>
          <a:xfrm>
            <a:off x="701507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FBA5496-5C4E-9D4F-48A1-4F1A245AFDFE}"/>
              </a:ext>
            </a:extLst>
          </p:cNvPr>
          <p:cNvSpPr/>
          <p:nvPr/>
        </p:nvSpPr>
        <p:spPr>
          <a:xfrm>
            <a:off x="422461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3621BDC-2969-FD51-F83E-CAEF6AA0FBCE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08841-E66A-FBF9-1039-24928DFF10EE}"/>
              </a:ext>
            </a:extLst>
          </p:cNvPr>
          <p:cNvSpPr txBox="1"/>
          <p:nvPr/>
        </p:nvSpPr>
        <p:spPr>
          <a:xfrm>
            <a:off x="424626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DD855E2-1DA5-326B-C9CA-D179C5F26FC4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A7E3AA56-EA46-3656-53A3-916E6D8D741D}"/>
              </a:ext>
            </a:extLst>
          </p:cNvPr>
          <p:cNvSpPr/>
          <p:nvPr/>
        </p:nvSpPr>
        <p:spPr>
          <a:xfrm rot="16200000">
            <a:off x="3658905" y="2983694"/>
            <a:ext cx="1731819" cy="1019070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72B6-D682-A715-9F22-B78F06EB6FB3}"/>
              </a:ext>
            </a:extLst>
          </p:cNvPr>
          <p:cNvSpPr txBox="1"/>
          <p:nvPr/>
        </p:nvSpPr>
        <p:spPr>
          <a:xfrm>
            <a:off x="413397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0E2347A-39E6-6062-318C-450814F1C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98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788DFE4-28FC-3737-390C-D84BB5D29FA3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0800000" flipH="1">
            <a:off x="422461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Arrow 17">
            <a:extLst>
              <a:ext uri="{FF2B5EF4-FFF2-40B4-BE49-F238E27FC236}">
                <a16:creationId xmlns:a16="http://schemas.microsoft.com/office/drawing/2014/main" id="{1B6A2998-1957-2A13-A501-FCE312F3308B}"/>
              </a:ext>
            </a:extLst>
          </p:cNvPr>
          <p:cNvSpPr/>
          <p:nvPr/>
        </p:nvSpPr>
        <p:spPr>
          <a:xfrm>
            <a:off x="5523725" y="1172099"/>
            <a:ext cx="1386729" cy="732701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222C8D-21E9-BE14-6361-F83DCE90F964}"/>
              </a:ext>
            </a:extLst>
          </p:cNvPr>
          <p:cNvSpPr/>
          <p:nvPr/>
        </p:nvSpPr>
        <p:spPr>
          <a:xfrm>
            <a:off x="4878922" y="2597699"/>
            <a:ext cx="1016592" cy="1689752"/>
          </a:xfrm>
          <a:prstGeom prst="upArrow">
            <a:avLst>
              <a:gd name="adj1" fmla="val 50000"/>
              <a:gd name="adj2" fmla="val 51082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50E1B59-B374-EF56-BD56-EBF348DBEAE8}"/>
              </a:ext>
            </a:extLst>
          </p:cNvPr>
          <p:cNvSpPr/>
          <p:nvPr/>
        </p:nvSpPr>
        <p:spPr>
          <a:xfrm>
            <a:off x="5651089" y="1849948"/>
            <a:ext cx="1394208" cy="1135980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52954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C8058-AE85-400B-5529-473B5DFD023A}"/>
              </a:ext>
            </a:extLst>
          </p:cNvPr>
          <p:cNvGrpSpPr/>
          <p:nvPr/>
        </p:nvGrpSpPr>
        <p:grpSpPr>
          <a:xfrm>
            <a:off x="3748952" y="2613624"/>
            <a:ext cx="5242959" cy="1278486"/>
            <a:chOff x="806901" y="808127"/>
            <a:chExt cx="5242959" cy="1278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FB9CB-B00A-6D89-E7E5-CC20A8B1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23" y="1859487"/>
              <a:ext cx="607187" cy="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CAECB-45E1-2B0F-6F0F-FF26E79605F0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903624" y="1332286"/>
              <a:ext cx="815297" cy="431088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7AA66-1E88-5460-5A97-0EB3C9F5D0D8}"/>
                </a:ext>
              </a:extLst>
            </p:cNvPr>
            <p:cNvGrpSpPr/>
            <p:nvPr/>
          </p:nvGrpSpPr>
          <p:grpSpPr>
            <a:xfrm>
              <a:off x="806901" y="808127"/>
              <a:ext cx="5242959" cy="1278486"/>
              <a:chOff x="3596396" y="846855"/>
              <a:chExt cx="5242959" cy="127848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4D7AE6-EEB9-6D59-1AA5-5FA2325A6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5450" y="1368152"/>
                <a:ext cx="1856453" cy="1127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CE47A8F-0BB5-7DCA-A06D-77D9FF9E3407}"/>
                  </a:ext>
                </a:extLst>
              </p:cNvPr>
              <p:cNvSpPr/>
              <p:nvPr/>
            </p:nvSpPr>
            <p:spPr>
              <a:xfrm>
                <a:off x="5655209" y="1244410"/>
                <a:ext cx="271848" cy="271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58DD23-4CE1-4CD9-3A79-D6DE6DAAED10}"/>
                  </a:ext>
                </a:extLst>
              </p:cNvPr>
              <p:cNvSpPr/>
              <p:nvPr/>
            </p:nvSpPr>
            <p:spPr>
              <a:xfrm>
                <a:off x="3816681" y="1239590"/>
                <a:ext cx="271848" cy="27184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21A925-4A6D-EE39-2527-C1225E1851E4}"/>
                  </a:ext>
                </a:extLst>
              </p:cNvPr>
              <p:cNvSpPr/>
              <p:nvPr/>
            </p:nvSpPr>
            <p:spPr>
              <a:xfrm>
                <a:off x="4269217" y="1239590"/>
                <a:ext cx="271848" cy="2718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2A32FF-313C-F630-9393-BFDBBF1D456A}"/>
                  </a:ext>
                </a:extLst>
              </p:cNvPr>
              <p:cNvSpPr/>
              <p:nvPr/>
            </p:nvSpPr>
            <p:spPr>
              <a:xfrm>
                <a:off x="4719269" y="1239590"/>
                <a:ext cx="271848" cy="2718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8594D-2F4A-3A57-2C11-1B6BDF568FAE}"/>
                  </a:ext>
                </a:extLst>
              </p:cNvPr>
              <p:cNvSpPr txBox="1"/>
              <p:nvPr/>
            </p:nvSpPr>
            <p:spPr>
              <a:xfrm>
                <a:off x="3596396" y="84685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Time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F4DCAB-8B04-2192-FCAE-7B9CFB5A476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095251" y="977660"/>
                <a:ext cx="3688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5AD21C-2B8C-B2EC-E5B4-E232024D8048}"/>
                  </a:ext>
                </a:extLst>
              </p:cNvPr>
              <p:cNvSpPr txBox="1"/>
              <p:nvPr/>
            </p:nvSpPr>
            <p:spPr>
              <a:xfrm>
                <a:off x="6973778" y="110709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75284F-D1D1-8FD9-2D1F-BB17074092F3}"/>
                  </a:ext>
                </a:extLst>
              </p:cNvPr>
              <p:cNvGrpSpPr/>
              <p:nvPr/>
            </p:nvGrpSpPr>
            <p:grpSpPr>
              <a:xfrm>
                <a:off x="5702663" y="1300931"/>
                <a:ext cx="3136692" cy="824410"/>
                <a:chOff x="2290773" y="1755454"/>
                <a:chExt cx="3136692" cy="824410"/>
              </a:xfrm>
            </p:grpSpPr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495D0353-D4B9-8A92-C3D7-69F999B1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15617" y="1539218"/>
                  <a:ext cx="387529" cy="1231317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11C1A-C3E0-FC25-F127-51EF28AC687C}"/>
                    </a:ext>
                  </a:extLst>
                </p:cNvPr>
                <p:cNvSpPr txBox="1"/>
                <p:nvPr/>
              </p:nvSpPr>
              <p:spPr>
                <a:xfrm>
                  <a:off x="4282600" y="2118199"/>
                  <a:ext cx="1144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hadPig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6ADA10B-A04F-04A5-0448-45B659FCC867}"/>
                    </a:ext>
                  </a:extLst>
                </p:cNvPr>
                <p:cNvSpPr/>
                <p:nvPr/>
              </p:nvSpPr>
              <p:spPr>
                <a:xfrm>
                  <a:off x="2290773" y="1755454"/>
                  <a:ext cx="176940" cy="1769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ABD0DB-D921-5D63-8359-25B90E548D1D}"/>
                  </a:ext>
                </a:extLst>
              </p:cNvPr>
              <p:cNvSpPr/>
              <p:nvPr/>
            </p:nvSpPr>
            <p:spPr>
              <a:xfrm>
                <a:off x="5169321" y="1232228"/>
                <a:ext cx="271848" cy="271848"/>
              </a:xfrm>
              <a:prstGeom prst="ellipse">
                <a:avLst/>
              </a:prstGeom>
              <a:solidFill>
                <a:srgbClr val="FF85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EDF5E8-114B-E84A-DCF1-126A4F934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635" y="1369265"/>
                <a:ext cx="535920" cy="205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976FD7-7DFA-EBAA-4E9D-F70DE000CCC2}"/>
                  </a:ext>
                </a:extLst>
              </p:cNvPr>
              <p:cNvSpPr/>
              <p:nvPr/>
            </p:nvSpPr>
            <p:spPr>
              <a:xfrm>
                <a:off x="6421271" y="1235090"/>
                <a:ext cx="271848" cy="27184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D6B97E-F385-7DCE-1103-4C3BDB1E4866}"/>
                  </a:ext>
                </a:extLst>
              </p:cNvPr>
              <p:cNvSpPr/>
              <p:nvPr/>
            </p:nvSpPr>
            <p:spPr>
              <a:xfrm>
                <a:off x="6814554" y="1766496"/>
                <a:ext cx="271848" cy="271848"/>
              </a:xfrm>
              <a:prstGeom prst="ellipse">
                <a:avLst/>
              </a:prstGeom>
              <a:solidFill>
                <a:srgbClr val="9452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74F398-A89F-814F-7DE1-531C3C07E506}"/>
                </a:ext>
              </a:extLst>
            </p:cNvPr>
            <p:cNvSpPr/>
            <p:nvPr/>
          </p:nvSpPr>
          <p:spPr>
            <a:xfrm>
              <a:off x="4610843" y="1719466"/>
              <a:ext cx="271848" cy="271848"/>
            </a:xfrm>
            <a:prstGeom prst="ellipse">
              <a:avLst/>
            </a:prstGeom>
            <a:solidFill>
              <a:srgbClr val="9452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CCA8B-B403-BC15-6D43-C5B1AC8153C7}"/>
                </a:ext>
              </a:extLst>
            </p:cNvPr>
            <p:cNvSpPr/>
            <p:nvPr/>
          </p:nvSpPr>
          <p:spPr>
            <a:xfrm>
              <a:off x="4651604" y="1763374"/>
              <a:ext cx="179973" cy="179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5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73B1C755-23C7-02D2-6532-58286DF96081}"/>
              </a:ext>
            </a:extLst>
          </p:cNvPr>
          <p:cNvSpPr/>
          <p:nvPr/>
        </p:nvSpPr>
        <p:spPr>
          <a:xfrm>
            <a:off x="4347431" y="29835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0D4C4-DE59-8E37-06FA-F97518219471}"/>
              </a:ext>
            </a:extLst>
          </p:cNvPr>
          <p:cNvCxnSpPr/>
          <p:nvPr/>
        </p:nvCxnSpPr>
        <p:spPr>
          <a:xfrm>
            <a:off x="3144202" y="25639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5614E-D6F7-D30F-EE36-DF63174BEB8D}"/>
              </a:ext>
            </a:extLst>
          </p:cNvPr>
          <p:cNvSpPr/>
          <p:nvPr/>
        </p:nvSpPr>
        <p:spPr>
          <a:xfrm>
            <a:off x="4423977" y="33900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2DCA-5EC1-ACB4-7D8D-96DEBC49F707}"/>
              </a:ext>
            </a:extLst>
          </p:cNvPr>
          <p:cNvSpPr txBox="1"/>
          <p:nvPr/>
        </p:nvSpPr>
        <p:spPr>
          <a:xfrm>
            <a:off x="6206668" y="26100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9600-61AA-E7C0-FE22-C16F732B1CDD}"/>
              </a:ext>
            </a:extLst>
          </p:cNvPr>
          <p:cNvSpPr txBox="1"/>
          <p:nvPr/>
        </p:nvSpPr>
        <p:spPr>
          <a:xfrm>
            <a:off x="3192410" y="26365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DD277-9527-8DF9-6CF0-3D99DB32FDAF}"/>
              </a:ext>
            </a:extLst>
          </p:cNvPr>
          <p:cNvSpPr/>
          <p:nvPr/>
        </p:nvSpPr>
        <p:spPr>
          <a:xfrm>
            <a:off x="7450253" y="29913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700DF7-BD6A-9022-DDA7-F3DF9A4A7165}"/>
              </a:ext>
            </a:extLst>
          </p:cNvPr>
          <p:cNvSpPr/>
          <p:nvPr/>
        </p:nvSpPr>
        <p:spPr>
          <a:xfrm>
            <a:off x="4433674" y="37009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D52F398-7F24-D8D5-4D51-919B543123DA}"/>
              </a:ext>
            </a:extLst>
          </p:cNvPr>
          <p:cNvSpPr/>
          <p:nvPr/>
        </p:nvSpPr>
        <p:spPr>
          <a:xfrm>
            <a:off x="6615878" y="37009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5BAD9-4E33-CE49-0A8B-75B1E5533F4E}"/>
              </a:ext>
            </a:extLst>
          </p:cNvPr>
          <p:cNvSpPr/>
          <p:nvPr/>
        </p:nvSpPr>
        <p:spPr>
          <a:xfrm>
            <a:off x="7450253" y="32520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3FE4D6-80BA-096D-A05A-711CE4997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552" y="361419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08EF7E-98C6-E337-B3F1-405B3249F0E3}"/>
              </a:ext>
            </a:extLst>
          </p:cNvPr>
          <p:cNvSpPr/>
          <p:nvPr/>
        </p:nvSpPr>
        <p:spPr>
          <a:xfrm>
            <a:off x="4793889" y="43158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4B8A-FBDF-B873-EDB4-EABEBA1CFCE8}"/>
              </a:ext>
            </a:extLst>
          </p:cNvPr>
          <p:cNvSpPr txBox="1"/>
          <p:nvPr/>
        </p:nvSpPr>
        <p:spPr>
          <a:xfrm>
            <a:off x="6727922" y="34278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54634-F078-F15C-6162-75442CCAAC7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05044" y="383111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D1505-B6BB-BA7D-F237-B58133B83BA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401574" y="358038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738686-5BBE-5544-694B-88CB96DF07AD}"/>
              </a:ext>
            </a:extLst>
          </p:cNvPr>
          <p:cNvSpPr/>
          <p:nvPr/>
        </p:nvSpPr>
        <p:spPr>
          <a:xfrm>
            <a:off x="5514336" y="3775169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288180-23CF-D46D-4368-EE6779C05B2D}"/>
              </a:ext>
            </a:extLst>
          </p:cNvPr>
          <p:cNvSpPr/>
          <p:nvPr/>
        </p:nvSpPr>
        <p:spPr>
          <a:xfrm rot="709870">
            <a:off x="5662311" y="366315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DFC1E881-65D1-FE3D-79EE-7B2E6E9DA59D}"/>
              </a:ext>
            </a:extLst>
          </p:cNvPr>
          <p:cNvSpPr/>
          <p:nvPr/>
        </p:nvSpPr>
        <p:spPr>
          <a:xfrm flipV="1">
            <a:off x="4410617" y="3660634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E4A154-9B61-0CC3-C749-B46ABACBAAFD}"/>
              </a:ext>
            </a:extLst>
          </p:cNvPr>
          <p:cNvSpPr/>
          <p:nvPr/>
        </p:nvSpPr>
        <p:spPr>
          <a:xfrm rot="20628835" flipH="1">
            <a:off x="5645134" y="4107862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8CF9F-16BB-1CA1-95F5-AC8C63319A2F}"/>
              </a:ext>
            </a:extLst>
          </p:cNvPr>
          <p:cNvSpPr txBox="1"/>
          <p:nvPr/>
        </p:nvSpPr>
        <p:spPr>
          <a:xfrm rot="16200000">
            <a:off x="3961114" y="398476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7B-7ACD-E31A-2244-02BEB27CE190}"/>
              </a:ext>
            </a:extLst>
          </p:cNvPr>
          <p:cNvSpPr txBox="1"/>
          <p:nvPr/>
        </p:nvSpPr>
        <p:spPr>
          <a:xfrm>
            <a:off x="7321950" y="4021690"/>
            <a:ext cx="968535" cy="400110"/>
          </a:xfrm>
          <a:prstGeom prst="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234A3-9A44-6FB4-BF89-387F16EA2AD8}"/>
              </a:ext>
            </a:extLst>
          </p:cNvPr>
          <p:cNvSpPr/>
          <p:nvPr/>
        </p:nvSpPr>
        <p:spPr>
          <a:xfrm>
            <a:off x="4507973" y="34529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D4708-18D5-6585-60AC-7F0C2C027BAB}"/>
              </a:ext>
            </a:extLst>
          </p:cNvPr>
          <p:cNvCxnSpPr>
            <a:cxnSpLocks/>
          </p:cNvCxnSpPr>
          <p:nvPr/>
        </p:nvCxnSpPr>
        <p:spPr>
          <a:xfrm flipV="1">
            <a:off x="4943384" y="352335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D174A8-BFBB-518E-1F34-0DBF5156E5BC}"/>
              </a:ext>
            </a:extLst>
          </p:cNvPr>
          <p:cNvSpPr/>
          <p:nvPr/>
        </p:nvSpPr>
        <p:spPr>
          <a:xfrm>
            <a:off x="5334521" y="346052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DE5DFC-3BDE-168A-6D06-85AFDB326431}"/>
              </a:ext>
            </a:extLst>
          </p:cNvPr>
          <p:cNvCxnSpPr>
            <a:cxnSpLocks/>
          </p:cNvCxnSpPr>
          <p:nvPr/>
        </p:nvCxnSpPr>
        <p:spPr>
          <a:xfrm flipV="1">
            <a:off x="5215530" y="35124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82A30-E6F6-8A6A-B76F-0E74C945C8F9}"/>
              </a:ext>
            </a:extLst>
          </p:cNvPr>
          <p:cNvCxnSpPr>
            <a:cxnSpLocks/>
          </p:cNvCxnSpPr>
          <p:nvPr/>
        </p:nvCxnSpPr>
        <p:spPr>
          <a:xfrm>
            <a:off x="4613184" y="351420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9CF9BD-74EE-8099-EACD-6601982E9FF0}"/>
              </a:ext>
            </a:extLst>
          </p:cNvPr>
          <p:cNvSpPr/>
          <p:nvPr/>
        </p:nvSpPr>
        <p:spPr>
          <a:xfrm>
            <a:off x="4830433" y="34537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333049-E0E3-5807-5D08-241127449941}"/>
              </a:ext>
            </a:extLst>
          </p:cNvPr>
          <p:cNvSpPr/>
          <p:nvPr/>
        </p:nvSpPr>
        <p:spPr>
          <a:xfrm>
            <a:off x="5050262" y="344786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F85A92-4CF3-2559-9BC1-427689318557}"/>
              </a:ext>
            </a:extLst>
          </p:cNvPr>
          <p:cNvSpPr/>
          <p:nvPr/>
        </p:nvSpPr>
        <p:spPr>
          <a:xfrm>
            <a:off x="5269207" y="3754433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348EFD-A682-9750-9D2E-1F563A76870D}"/>
              </a:ext>
            </a:extLst>
          </p:cNvPr>
          <p:cNvSpPr/>
          <p:nvPr/>
        </p:nvSpPr>
        <p:spPr>
          <a:xfrm>
            <a:off x="5503451" y="4373888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70F46C-42E9-E3BB-33F4-439919C93A8C}"/>
              </a:ext>
            </a:extLst>
          </p:cNvPr>
          <p:cNvSpPr/>
          <p:nvPr/>
        </p:nvSpPr>
        <p:spPr>
          <a:xfrm>
            <a:off x="6874611" y="38688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0DC307-4EAC-9A06-E010-13E7A19C139C}"/>
              </a:ext>
            </a:extLst>
          </p:cNvPr>
          <p:cNvSpPr/>
          <p:nvPr/>
        </p:nvSpPr>
        <p:spPr>
          <a:xfrm>
            <a:off x="7092763" y="3938455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B04F4-C549-C9DB-E761-63535AF70471}"/>
              </a:ext>
            </a:extLst>
          </p:cNvPr>
          <p:cNvCxnSpPr/>
          <p:nvPr/>
        </p:nvCxnSpPr>
        <p:spPr>
          <a:xfrm>
            <a:off x="2516534" y="362659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3D5A717-7DE9-A8F7-9997-34CCF85007CC}"/>
              </a:ext>
            </a:extLst>
          </p:cNvPr>
          <p:cNvSpPr/>
          <p:nvPr/>
        </p:nvSpPr>
        <p:spPr>
          <a:xfrm>
            <a:off x="3184935" y="630137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40CD494-601F-92B7-FC87-78A919D81B82}"/>
              </a:ext>
            </a:extLst>
          </p:cNvPr>
          <p:cNvSpPr/>
          <p:nvPr/>
        </p:nvSpPr>
        <p:spPr>
          <a:xfrm>
            <a:off x="6405605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F8675-C597-2D81-2A2A-C5899E094BB9}"/>
              </a:ext>
            </a:extLst>
          </p:cNvPr>
          <p:cNvSpPr txBox="1"/>
          <p:nvPr/>
        </p:nvSpPr>
        <p:spPr>
          <a:xfrm>
            <a:off x="2421867" y="31574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809F5-CC47-608C-8FED-154A67DFEAB7}"/>
              </a:ext>
            </a:extLst>
          </p:cNvPr>
          <p:cNvSpPr txBox="1"/>
          <p:nvPr/>
        </p:nvSpPr>
        <p:spPr>
          <a:xfrm>
            <a:off x="2564742" y="3699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21A8A-FF14-447B-0795-0EBED2952F52}"/>
              </a:ext>
            </a:extLst>
          </p:cNvPr>
          <p:cNvSpPr txBox="1"/>
          <p:nvPr/>
        </p:nvSpPr>
        <p:spPr>
          <a:xfrm>
            <a:off x="6128830" y="316406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8A3C-3006-D5F5-CBE7-2569AF8D1FE6}"/>
              </a:ext>
            </a:extLst>
          </p:cNvPr>
          <p:cNvSpPr txBox="1"/>
          <p:nvPr/>
        </p:nvSpPr>
        <p:spPr>
          <a:xfrm>
            <a:off x="5579000" y="367268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7513D-F929-5479-83CD-2D6128B92966}"/>
              </a:ext>
            </a:extLst>
          </p:cNvPr>
          <p:cNvSpPr txBox="1"/>
          <p:nvPr/>
        </p:nvSpPr>
        <p:spPr>
          <a:xfrm>
            <a:off x="6510225" y="1333728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A7B3C756-8697-9C00-A548-B14A3E41CAD8}"/>
              </a:ext>
            </a:extLst>
          </p:cNvPr>
          <p:cNvSpPr/>
          <p:nvPr/>
        </p:nvSpPr>
        <p:spPr>
          <a:xfrm>
            <a:off x="3719763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FABCF840-E92C-B7FD-FF02-859B6652B351}"/>
              </a:ext>
            </a:extLst>
          </p:cNvPr>
          <p:cNvSpPr/>
          <p:nvPr/>
        </p:nvSpPr>
        <p:spPr>
          <a:xfrm>
            <a:off x="5018876" y="1207975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77DF6-831A-B957-07FE-8E8FA50053A7}"/>
              </a:ext>
            </a:extLst>
          </p:cNvPr>
          <p:cNvSpPr txBox="1"/>
          <p:nvPr/>
        </p:nvSpPr>
        <p:spPr>
          <a:xfrm>
            <a:off x="3741412" y="1353388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E509C84-BE57-6615-B9C7-ED5CD1F2ABCE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5400000" flipH="1" flipV="1">
            <a:off x="5777132" y="-2347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7B535-DD13-E54D-FA61-D519D4D28C35}"/>
              </a:ext>
            </a:extLst>
          </p:cNvPr>
          <p:cNvCxnSpPr/>
          <p:nvPr/>
        </p:nvCxnSpPr>
        <p:spPr>
          <a:xfrm>
            <a:off x="274506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B339D2F0-1102-E9A0-8B2F-FAD70E1D910B}"/>
              </a:ext>
            </a:extLst>
          </p:cNvPr>
          <p:cNvSpPr/>
          <p:nvPr/>
        </p:nvSpPr>
        <p:spPr>
          <a:xfrm>
            <a:off x="341346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D326D17-50AC-0325-A3DA-CFA957E1E571}"/>
              </a:ext>
            </a:extLst>
          </p:cNvPr>
          <p:cNvSpPr/>
          <p:nvPr/>
        </p:nvSpPr>
        <p:spPr>
          <a:xfrm>
            <a:off x="663413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D217-6FF8-8E75-955E-B1A04E1B2F3B}"/>
              </a:ext>
            </a:extLst>
          </p:cNvPr>
          <p:cNvSpPr txBox="1"/>
          <p:nvPr/>
        </p:nvSpPr>
        <p:spPr>
          <a:xfrm>
            <a:off x="265039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ED4F-E63A-F113-B56D-897996B5F1CB}"/>
              </a:ext>
            </a:extLst>
          </p:cNvPr>
          <p:cNvSpPr txBox="1"/>
          <p:nvPr/>
        </p:nvSpPr>
        <p:spPr>
          <a:xfrm>
            <a:off x="279327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3AC8-2E25-2F9C-570C-2E570E7AD3FA}"/>
              </a:ext>
            </a:extLst>
          </p:cNvPr>
          <p:cNvSpPr txBox="1"/>
          <p:nvPr/>
        </p:nvSpPr>
        <p:spPr>
          <a:xfrm>
            <a:off x="6357359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386EF-925D-5C7A-79A7-3BF248E7EB72}"/>
              </a:ext>
            </a:extLst>
          </p:cNvPr>
          <p:cNvSpPr txBox="1"/>
          <p:nvPr/>
        </p:nvSpPr>
        <p:spPr>
          <a:xfrm>
            <a:off x="580752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D31E-FAA1-D353-A5BB-F4374D779EB9}"/>
              </a:ext>
            </a:extLst>
          </p:cNvPr>
          <p:cNvSpPr txBox="1"/>
          <p:nvPr/>
        </p:nvSpPr>
        <p:spPr>
          <a:xfrm>
            <a:off x="673875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654AE3-E430-A1DB-BD29-B59F37545C4C}"/>
              </a:ext>
            </a:extLst>
          </p:cNvPr>
          <p:cNvSpPr/>
          <p:nvPr/>
        </p:nvSpPr>
        <p:spPr>
          <a:xfrm>
            <a:off x="394829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118567B-C5E3-A05B-A243-57B1F7428E48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C07D-6178-3ADF-E02A-C808B1D3E346}"/>
              </a:ext>
            </a:extLst>
          </p:cNvPr>
          <p:cNvSpPr txBox="1"/>
          <p:nvPr/>
        </p:nvSpPr>
        <p:spPr>
          <a:xfrm>
            <a:off x="396994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68DD77F-3D83-094D-A833-473DE2AAE324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FC8ACBE6-355C-B4E1-973E-FD460F8A7A4C}"/>
              </a:ext>
            </a:extLst>
          </p:cNvPr>
          <p:cNvSpPr/>
          <p:nvPr/>
        </p:nvSpPr>
        <p:spPr>
          <a:xfrm rot="16200000">
            <a:off x="3831385" y="2992095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D93A1-7B20-A44B-00ED-0DBA43D56393}"/>
              </a:ext>
            </a:extLst>
          </p:cNvPr>
          <p:cNvSpPr txBox="1"/>
          <p:nvPr/>
        </p:nvSpPr>
        <p:spPr>
          <a:xfrm>
            <a:off x="385765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925337-D384-4D75-93EA-CE8F70938F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566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813B72-D90C-4FAA-B198-CA5202506CBC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0800000" flipH="1">
            <a:off x="394829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Locally and Upstreaming</a:t>
            </a:r>
          </a:p>
        </p:txBody>
      </p:sp>
    </p:spTree>
    <p:extLst>
      <p:ext uri="{BB962C8B-B14F-4D97-AF65-F5344CB8AC3E}">
        <p14:creationId xmlns:p14="http://schemas.microsoft.com/office/powerpoint/2010/main" val="1518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E7315B3-1538-69F6-C559-E5FD51D47E66}"/>
              </a:ext>
            </a:extLst>
          </p:cNvPr>
          <p:cNvSpPr/>
          <p:nvPr/>
        </p:nvSpPr>
        <p:spPr>
          <a:xfrm>
            <a:off x="3571481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CB0CC-A92E-F052-4469-487CA7A9250E}"/>
              </a:ext>
            </a:extLst>
          </p:cNvPr>
          <p:cNvCxnSpPr/>
          <p:nvPr/>
        </p:nvCxnSpPr>
        <p:spPr>
          <a:xfrm>
            <a:off x="2368252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41038-4622-2D48-FD06-CF6F03724001}"/>
              </a:ext>
            </a:extLst>
          </p:cNvPr>
          <p:cNvGrpSpPr/>
          <p:nvPr/>
        </p:nvGrpSpPr>
        <p:grpSpPr>
          <a:xfrm>
            <a:off x="3036653" y="642494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FFCC52-1698-3406-8A5E-9B504372631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9165564-0927-554D-0A7F-F8CBFA8C52D9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566FD96C-1014-C2E3-5334-F67DFFE627C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19E035-E1FD-F79C-6B19-9B3FFD801F99}"/>
              </a:ext>
            </a:extLst>
          </p:cNvPr>
          <p:cNvSpPr/>
          <p:nvPr/>
        </p:nvSpPr>
        <p:spPr>
          <a:xfrm>
            <a:off x="6378761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98162C-9ED8-D27D-1913-E77912990010}"/>
              </a:ext>
            </a:extLst>
          </p:cNvPr>
          <p:cNvSpPr/>
          <p:nvPr/>
        </p:nvSpPr>
        <p:spPr>
          <a:xfrm>
            <a:off x="3657723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252164-05FA-7BC0-D422-8DD42D4CD01C}"/>
              </a:ext>
            </a:extLst>
          </p:cNvPr>
          <p:cNvSpPr/>
          <p:nvPr/>
        </p:nvSpPr>
        <p:spPr>
          <a:xfrm>
            <a:off x="3648027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99750-566F-DEE4-76DB-013AF60AC3C3}"/>
              </a:ext>
            </a:extLst>
          </p:cNvPr>
          <p:cNvSpPr/>
          <p:nvPr/>
        </p:nvSpPr>
        <p:spPr>
          <a:xfrm>
            <a:off x="6428327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DB8AE-7646-65D5-C78E-3B418CBFCBE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3C573-A5D2-F1B3-B067-C2F5741BB42B}"/>
              </a:ext>
            </a:extLst>
          </p:cNvPr>
          <p:cNvSpPr/>
          <p:nvPr/>
        </p:nvSpPr>
        <p:spPr>
          <a:xfrm>
            <a:off x="6674303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DBE2-E429-A3C0-57D1-914AA584A098}"/>
              </a:ext>
            </a:extLst>
          </p:cNvPr>
          <p:cNvSpPr/>
          <p:nvPr/>
        </p:nvSpPr>
        <p:spPr>
          <a:xfrm>
            <a:off x="3701920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830CB-F65E-E6E3-5CEE-6AC581264F1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ECB1D-3848-C3FF-5325-264CA52C1B49}"/>
              </a:ext>
            </a:extLst>
          </p:cNvPr>
          <p:cNvSpPr/>
          <p:nvPr/>
        </p:nvSpPr>
        <p:spPr>
          <a:xfrm>
            <a:off x="3947896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DAAF2-912B-A656-11AA-B1524AC1D33C}"/>
              </a:ext>
            </a:extLst>
          </p:cNvPr>
          <p:cNvSpPr/>
          <p:nvPr/>
        </p:nvSpPr>
        <p:spPr>
          <a:xfrm>
            <a:off x="3701920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72A83-8F7D-246C-B8B6-BF595AE0E554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9B7F3D-1F4F-BD07-26A9-E849F58BD9F5}"/>
              </a:ext>
            </a:extLst>
          </p:cNvPr>
          <p:cNvSpPr/>
          <p:nvPr/>
        </p:nvSpPr>
        <p:spPr>
          <a:xfrm>
            <a:off x="3947896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0C9C-2BAD-5713-674F-5A0C2F13BD47}"/>
              </a:ext>
            </a:extLst>
          </p:cNvPr>
          <p:cNvSpPr txBox="1"/>
          <p:nvPr/>
        </p:nvSpPr>
        <p:spPr>
          <a:xfrm>
            <a:off x="5980548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C25B1-9306-DFBC-FBDC-C03ECA3865A7}"/>
              </a:ext>
            </a:extLst>
          </p:cNvPr>
          <p:cNvSpPr txBox="1"/>
          <p:nvPr/>
        </p:nvSpPr>
        <p:spPr>
          <a:xfrm>
            <a:off x="5430718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A1808-16BD-8410-0691-414810386E49}"/>
              </a:ext>
            </a:extLst>
          </p:cNvPr>
          <p:cNvSpPr txBox="1"/>
          <p:nvPr/>
        </p:nvSpPr>
        <p:spPr>
          <a:xfrm>
            <a:off x="2273585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3639A-BF8E-00F0-3478-C30E218B9401}"/>
              </a:ext>
            </a:extLst>
          </p:cNvPr>
          <p:cNvSpPr txBox="1"/>
          <p:nvPr/>
        </p:nvSpPr>
        <p:spPr>
          <a:xfrm>
            <a:off x="2416460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23F5DE-AEBA-EB6A-2A67-DEAA451DA3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7AFB5BF-1820-5CE1-8C49-2CA0D6A9B2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BE959-6062-B95F-FC8E-DA5FD8635D87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BDF796-1C96-E7DC-1276-C14A5D6F54D9}"/>
              </a:ext>
            </a:extLst>
          </p:cNvPr>
          <p:cNvSpPr/>
          <p:nvPr/>
        </p:nvSpPr>
        <p:spPr>
          <a:xfrm>
            <a:off x="4200312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DBD0F0-4E82-F715-0AEF-797C32CDA5D1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D29126-212A-EDD2-889A-D54CA1D1EC95}"/>
              </a:ext>
            </a:extLst>
          </p:cNvPr>
          <p:cNvSpPr/>
          <p:nvPr/>
        </p:nvSpPr>
        <p:spPr>
          <a:xfrm>
            <a:off x="6920279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5F7DF-CA27-61B9-F6A2-EBA9AC7BB141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80D3FC-88C2-AD50-3242-7744C4EF8BEF}"/>
              </a:ext>
            </a:extLst>
          </p:cNvPr>
          <p:cNvSpPr/>
          <p:nvPr/>
        </p:nvSpPr>
        <p:spPr>
          <a:xfrm>
            <a:off x="4193872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F92E58-9935-7C67-E791-919F05CEDE23}"/>
              </a:ext>
            </a:extLst>
          </p:cNvPr>
          <p:cNvSpPr/>
          <p:nvPr/>
        </p:nvSpPr>
        <p:spPr>
          <a:xfrm>
            <a:off x="6674303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F5DF0C0-38BE-0C38-35A9-EBCA38E5704C}"/>
              </a:ext>
            </a:extLst>
          </p:cNvPr>
          <p:cNvSpPr/>
          <p:nvPr/>
        </p:nvSpPr>
        <p:spPr>
          <a:xfrm>
            <a:off x="5839928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8A76FC-97FE-DFEB-BB6B-0087959FB5D7}"/>
              </a:ext>
            </a:extLst>
          </p:cNvPr>
          <p:cNvSpPr/>
          <p:nvPr/>
        </p:nvSpPr>
        <p:spPr>
          <a:xfrm rot="1456893">
            <a:off x="4820985" y="457186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52A354-F2AB-18EA-54FE-7CFD3292560C}"/>
              </a:ext>
            </a:extLst>
          </p:cNvPr>
          <p:cNvSpPr/>
          <p:nvPr/>
        </p:nvSpPr>
        <p:spPr>
          <a:xfrm>
            <a:off x="6098661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391409-0C18-9102-657E-CD675407A36A}"/>
              </a:ext>
            </a:extLst>
          </p:cNvPr>
          <p:cNvSpPr/>
          <p:nvPr/>
        </p:nvSpPr>
        <p:spPr>
          <a:xfrm>
            <a:off x="6306189" y="500484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1623-591B-773A-6B7B-7DA7216F9DDB}"/>
              </a:ext>
            </a:extLst>
          </p:cNvPr>
          <p:cNvSpPr txBox="1"/>
          <p:nvPr/>
        </p:nvSpPr>
        <p:spPr>
          <a:xfrm>
            <a:off x="5951972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6B57981-6226-8DB2-F066-87A2C71B1689}"/>
              </a:ext>
            </a:extLst>
          </p:cNvPr>
          <p:cNvSpPr/>
          <p:nvPr/>
        </p:nvSpPr>
        <p:spPr>
          <a:xfrm rot="16200000">
            <a:off x="3454574" y="2878099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4C8316A1-7E2E-1519-F0CB-D0B7570F7FB8}"/>
              </a:ext>
            </a:extLst>
          </p:cNvPr>
          <p:cNvSpPr/>
          <p:nvPr/>
        </p:nvSpPr>
        <p:spPr>
          <a:xfrm>
            <a:off x="4870594" y="122033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6169B4D-A53F-7399-B982-A526E4B02959}"/>
              </a:ext>
            </a:extLst>
          </p:cNvPr>
          <p:cNvSpPr/>
          <p:nvPr/>
        </p:nvSpPr>
        <p:spPr>
          <a:xfrm>
            <a:off x="3769615" y="4125952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0250E8-7A26-05B6-9E23-ED41224384E5}"/>
              </a:ext>
            </a:extLst>
          </p:cNvPr>
          <p:cNvCxnSpPr/>
          <p:nvPr/>
        </p:nvCxnSpPr>
        <p:spPr>
          <a:xfrm>
            <a:off x="2566386" y="370627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D4293-673B-B3AC-DEDF-D44855AAC685}"/>
              </a:ext>
            </a:extLst>
          </p:cNvPr>
          <p:cNvGrpSpPr/>
          <p:nvPr/>
        </p:nvGrpSpPr>
        <p:grpSpPr>
          <a:xfrm>
            <a:off x="3234787" y="709817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428BCE2-3867-1BA0-19DC-4C8D6075BCD9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C099D3B9-5194-B747-A884-1B08C1C6390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07AA7EB-8383-686F-5D97-B7093E0154A7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F145A-84C7-925C-DAB3-7B450A38EE0D}"/>
              </a:ext>
            </a:extLst>
          </p:cNvPr>
          <p:cNvSpPr/>
          <p:nvPr/>
        </p:nvSpPr>
        <p:spPr>
          <a:xfrm>
            <a:off x="6576895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436D57-51D9-D7F1-67D4-B6D598E800E4}"/>
              </a:ext>
            </a:extLst>
          </p:cNvPr>
          <p:cNvSpPr/>
          <p:nvPr/>
        </p:nvSpPr>
        <p:spPr>
          <a:xfrm>
            <a:off x="3855857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45EB2-28F9-9DA0-1276-551796F4E667}"/>
              </a:ext>
            </a:extLst>
          </p:cNvPr>
          <p:cNvSpPr/>
          <p:nvPr/>
        </p:nvSpPr>
        <p:spPr>
          <a:xfrm>
            <a:off x="3846161" y="453245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83E53A-F49C-494F-5B53-AA4B317C7DE3}"/>
              </a:ext>
            </a:extLst>
          </p:cNvPr>
          <p:cNvSpPr/>
          <p:nvPr/>
        </p:nvSpPr>
        <p:spPr>
          <a:xfrm>
            <a:off x="6626461" y="18742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EB7F7-6129-326A-7DA8-F68F6650A35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66547" y="19410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AB92440-E216-BF5E-7443-720605FBF955}"/>
              </a:ext>
            </a:extLst>
          </p:cNvPr>
          <p:cNvSpPr/>
          <p:nvPr/>
        </p:nvSpPr>
        <p:spPr>
          <a:xfrm>
            <a:off x="6872437" y="18709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77387-5142-0F88-F48B-7505C129CC11}"/>
              </a:ext>
            </a:extLst>
          </p:cNvPr>
          <p:cNvSpPr/>
          <p:nvPr/>
        </p:nvSpPr>
        <p:spPr>
          <a:xfrm>
            <a:off x="3900054" y="187025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A820B-0A6F-5804-EC62-A0F3B598C259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040140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7A793D-FC59-D51D-AC38-C44D56137902}"/>
              </a:ext>
            </a:extLst>
          </p:cNvPr>
          <p:cNvSpPr/>
          <p:nvPr/>
        </p:nvSpPr>
        <p:spPr>
          <a:xfrm>
            <a:off x="4146030" y="186696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B26E09-5DE5-C997-3C52-70EC46B965F8}"/>
              </a:ext>
            </a:extLst>
          </p:cNvPr>
          <p:cNvSpPr/>
          <p:nvPr/>
        </p:nvSpPr>
        <p:spPr>
          <a:xfrm>
            <a:off x="3900054" y="457612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C634A-47F8-A36E-67FE-57B008BBF37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040140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97EE66-32A7-986C-C4C3-7B866381960F}"/>
              </a:ext>
            </a:extLst>
          </p:cNvPr>
          <p:cNvSpPr/>
          <p:nvPr/>
        </p:nvSpPr>
        <p:spPr>
          <a:xfrm>
            <a:off x="4146030" y="457283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23315-7EB5-DEDB-3BAF-498882AAAEF2}"/>
              </a:ext>
            </a:extLst>
          </p:cNvPr>
          <p:cNvSpPr txBox="1"/>
          <p:nvPr/>
        </p:nvSpPr>
        <p:spPr>
          <a:xfrm>
            <a:off x="6178682" y="324374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C85EB-7C42-DBC3-6807-63ECEB63E183}"/>
              </a:ext>
            </a:extLst>
          </p:cNvPr>
          <p:cNvSpPr txBox="1"/>
          <p:nvPr/>
        </p:nvSpPr>
        <p:spPr>
          <a:xfrm>
            <a:off x="5628852" y="375236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06BE4-2E49-9238-FEFF-B5507A630BB1}"/>
              </a:ext>
            </a:extLst>
          </p:cNvPr>
          <p:cNvSpPr txBox="1"/>
          <p:nvPr/>
        </p:nvSpPr>
        <p:spPr>
          <a:xfrm>
            <a:off x="2471719" y="32371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278F5-282D-71D0-13C3-0969297A8FCB}"/>
              </a:ext>
            </a:extLst>
          </p:cNvPr>
          <p:cNvSpPr txBox="1"/>
          <p:nvPr/>
        </p:nvSpPr>
        <p:spPr>
          <a:xfrm>
            <a:off x="2614594" y="37788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81FEDC-9C46-1E13-8140-B598818989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984" y="5621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FA9A4E1-9443-0D23-4E22-B45A1A0DDC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614" y="2033233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ACCE94-BC29-0DD2-45E2-0CE3AB420445}"/>
              </a:ext>
            </a:extLst>
          </p:cNvPr>
          <p:cNvCxnSpPr>
            <a:endCxn id="27" idx="2"/>
          </p:cNvCxnSpPr>
          <p:nvPr/>
        </p:nvCxnSpPr>
        <p:spPr>
          <a:xfrm flipV="1">
            <a:off x="4292556" y="193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A3F90C-9EFB-B251-57BE-D44213A4D710}"/>
              </a:ext>
            </a:extLst>
          </p:cNvPr>
          <p:cNvSpPr/>
          <p:nvPr/>
        </p:nvSpPr>
        <p:spPr>
          <a:xfrm>
            <a:off x="4398446" y="186892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DAC1DD-E703-0591-82E0-9EEFE74F3B8F}"/>
              </a:ext>
            </a:extLst>
          </p:cNvPr>
          <p:cNvCxnSpPr>
            <a:endCxn id="29" idx="2"/>
          </p:cNvCxnSpPr>
          <p:nvPr/>
        </p:nvCxnSpPr>
        <p:spPr>
          <a:xfrm flipV="1">
            <a:off x="7012523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2446615-9B11-B3E3-956B-9BA1DF7E55D3}"/>
              </a:ext>
            </a:extLst>
          </p:cNvPr>
          <p:cNvSpPr/>
          <p:nvPr/>
        </p:nvSpPr>
        <p:spPr>
          <a:xfrm>
            <a:off x="7118413" y="186696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F6EFC9-64D8-67A3-6C42-B86BBFA54B10}"/>
              </a:ext>
            </a:extLst>
          </p:cNvPr>
          <p:cNvCxnSpPr>
            <a:endCxn id="31" idx="2"/>
          </p:cNvCxnSpPr>
          <p:nvPr/>
        </p:nvCxnSpPr>
        <p:spPr>
          <a:xfrm flipV="1">
            <a:off x="4286116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B52B0C-1F30-BAE7-1D79-4B787F526664}"/>
              </a:ext>
            </a:extLst>
          </p:cNvPr>
          <p:cNvSpPr/>
          <p:nvPr/>
        </p:nvSpPr>
        <p:spPr>
          <a:xfrm>
            <a:off x="4392006" y="45728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52168E5-CCC9-1C11-3CC6-A39A90C527E8}"/>
              </a:ext>
            </a:extLst>
          </p:cNvPr>
          <p:cNvSpPr/>
          <p:nvPr/>
        </p:nvSpPr>
        <p:spPr>
          <a:xfrm>
            <a:off x="6872437" y="413367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E1A7C8-F728-CB05-32A4-EB499F9A844A}"/>
              </a:ext>
            </a:extLst>
          </p:cNvPr>
          <p:cNvSpPr/>
          <p:nvPr/>
        </p:nvSpPr>
        <p:spPr>
          <a:xfrm>
            <a:off x="3855858" y="484330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0CE4A-0E33-E3C5-8C42-BE5117F52F4E}"/>
              </a:ext>
            </a:extLst>
          </p:cNvPr>
          <p:cNvSpPr txBox="1"/>
          <p:nvPr/>
        </p:nvSpPr>
        <p:spPr>
          <a:xfrm rot="16200000">
            <a:off x="2597317" y="4638071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4BEEEC8F-07BE-6160-5EE0-3E5EFD6AC3F4}"/>
              </a:ext>
            </a:extLst>
          </p:cNvPr>
          <p:cNvSpPr/>
          <p:nvPr/>
        </p:nvSpPr>
        <p:spPr>
          <a:xfrm>
            <a:off x="3307030" y="4535436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06A567A-8D32-C04E-75DC-15EAEAE8BA7F}"/>
              </a:ext>
            </a:extLst>
          </p:cNvPr>
          <p:cNvSpPr/>
          <p:nvPr/>
        </p:nvSpPr>
        <p:spPr>
          <a:xfrm>
            <a:off x="6038062" y="4843305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731399B-D4BB-11B8-BBDF-902098D90114}"/>
              </a:ext>
            </a:extLst>
          </p:cNvPr>
          <p:cNvSpPr/>
          <p:nvPr/>
        </p:nvSpPr>
        <p:spPr>
          <a:xfrm>
            <a:off x="6296795" y="5011182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14EB6E-E066-4F1F-A3C3-D6228AC69042}"/>
              </a:ext>
            </a:extLst>
          </p:cNvPr>
          <p:cNvSpPr/>
          <p:nvPr/>
        </p:nvSpPr>
        <p:spPr>
          <a:xfrm>
            <a:off x="6504323" y="50721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68B210-D379-A020-CF45-8982BCE25057}"/>
              </a:ext>
            </a:extLst>
          </p:cNvPr>
          <p:cNvSpPr/>
          <p:nvPr/>
        </p:nvSpPr>
        <p:spPr>
          <a:xfrm>
            <a:off x="6872437" y="439445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5C0470B-90BA-227E-1D2A-B32877BFB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8420" y="475655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987785-55F7-4C6B-6E2A-4E56C3E147B0}"/>
              </a:ext>
            </a:extLst>
          </p:cNvPr>
          <p:cNvSpPr txBox="1"/>
          <p:nvPr/>
        </p:nvSpPr>
        <p:spPr>
          <a:xfrm>
            <a:off x="6150106" y="45702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DCA4F61-10D6-3205-F457-27C4D4CE873B}"/>
              </a:ext>
            </a:extLst>
          </p:cNvPr>
          <p:cNvSpPr/>
          <p:nvPr/>
        </p:nvSpPr>
        <p:spPr>
          <a:xfrm rot="1456893">
            <a:off x="5019119" y="463918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7BE5304-22BD-BA7B-E188-A3100D2E3F31}"/>
              </a:ext>
            </a:extLst>
          </p:cNvPr>
          <p:cNvSpPr/>
          <p:nvPr/>
        </p:nvSpPr>
        <p:spPr>
          <a:xfrm>
            <a:off x="3927271" y="41995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A6707-2BD9-7BE7-E232-821CC90EEB70}"/>
              </a:ext>
            </a:extLst>
          </p:cNvPr>
          <p:cNvCxnSpPr/>
          <p:nvPr/>
        </p:nvCxnSpPr>
        <p:spPr>
          <a:xfrm>
            <a:off x="2724042" y="37798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939F2-3AE8-A412-FD49-C92A2737D64C}"/>
              </a:ext>
            </a:extLst>
          </p:cNvPr>
          <p:cNvGrpSpPr/>
          <p:nvPr/>
        </p:nvGrpSpPr>
        <p:grpSpPr>
          <a:xfrm>
            <a:off x="3392443" y="783390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80D96CB-B7B1-BA72-FD33-F0C6FA6078D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1B21986E-BA87-8D27-5E33-AF0023B97246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C0B7ED2-FBC0-0225-DCC6-2B8CBD143AE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F2D367-2194-E5E2-0BCF-66D5B016C37D}"/>
              </a:ext>
            </a:extLst>
          </p:cNvPr>
          <p:cNvSpPr/>
          <p:nvPr/>
        </p:nvSpPr>
        <p:spPr>
          <a:xfrm>
            <a:off x="6734551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506392-F8E5-5F96-1958-036243C6C60B}"/>
              </a:ext>
            </a:extLst>
          </p:cNvPr>
          <p:cNvSpPr/>
          <p:nvPr/>
        </p:nvSpPr>
        <p:spPr>
          <a:xfrm>
            <a:off x="4013513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13D9B6-8207-BF0D-3E11-258C0D823145}"/>
              </a:ext>
            </a:extLst>
          </p:cNvPr>
          <p:cNvSpPr/>
          <p:nvPr/>
        </p:nvSpPr>
        <p:spPr>
          <a:xfrm>
            <a:off x="4003817" y="460603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546B3-B40B-79DC-207A-D5F51CCE9E69}"/>
              </a:ext>
            </a:extLst>
          </p:cNvPr>
          <p:cNvSpPr/>
          <p:nvPr/>
        </p:nvSpPr>
        <p:spPr>
          <a:xfrm>
            <a:off x="6784117" y="19478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176B-085B-BB3B-8070-EA2AFF7A8E9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924203" y="201458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6A4D07-2CF6-A25E-1D7D-B51AAC35E1D0}"/>
              </a:ext>
            </a:extLst>
          </p:cNvPr>
          <p:cNvSpPr/>
          <p:nvPr/>
        </p:nvSpPr>
        <p:spPr>
          <a:xfrm>
            <a:off x="7030093" y="194454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F0A59E-0584-253F-1938-6621C3543D23}"/>
              </a:ext>
            </a:extLst>
          </p:cNvPr>
          <p:cNvSpPr/>
          <p:nvPr/>
        </p:nvSpPr>
        <p:spPr>
          <a:xfrm>
            <a:off x="4057710" y="19438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E5E35D-748D-2D1A-0859-E984F87476EB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197796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19CEEB7-E162-3E4B-3B8D-E75D5617270C}"/>
              </a:ext>
            </a:extLst>
          </p:cNvPr>
          <p:cNvSpPr/>
          <p:nvPr/>
        </p:nvSpPr>
        <p:spPr>
          <a:xfrm>
            <a:off x="4303686" y="19405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C5C35B-2050-C8E1-9BA8-6DFA9C7DECF2}"/>
              </a:ext>
            </a:extLst>
          </p:cNvPr>
          <p:cNvSpPr/>
          <p:nvPr/>
        </p:nvSpPr>
        <p:spPr>
          <a:xfrm>
            <a:off x="4057710" y="46496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88CB0-AD08-8875-7197-81D32C123D0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197796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E7BE4E-D526-4B99-D176-57C595987460}"/>
              </a:ext>
            </a:extLst>
          </p:cNvPr>
          <p:cNvSpPr/>
          <p:nvPr/>
        </p:nvSpPr>
        <p:spPr>
          <a:xfrm>
            <a:off x="4303686" y="46464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17445-225E-9B36-BF29-B4405673F635}"/>
              </a:ext>
            </a:extLst>
          </p:cNvPr>
          <p:cNvSpPr txBox="1"/>
          <p:nvPr/>
        </p:nvSpPr>
        <p:spPr>
          <a:xfrm>
            <a:off x="6336338" y="33173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624C2-991E-F232-3488-F2A970A8E208}"/>
              </a:ext>
            </a:extLst>
          </p:cNvPr>
          <p:cNvSpPr txBox="1"/>
          <p:nvPr/>
        </p:nvSpPr>
        <p:spPr>
          <a:xfrm>
            <a:off x="5786508" y="38259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0ABF1-2A5B-E0B5-A068-8907EA9BA07F}"/>
              </a:ext>
            </a:extLst>
          </p:cNvPr>
          <p:cNvSpPr txBox="1"/>
          <p:nvPr/>
        </p:nvSpPr>
        <p:spPr>
          <a:xfrm>
            <a:off x="2629375" y="33107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E89C-7ACA-4BF6-FAFF-CEC2EE5945FE}"/>
              </a:ext>
            </a:extLst>
          </p:cNvPr>
          <p:cNvSpPr txBox="1"/>
          <p:nvPr/>
        </p:nvSpPr>
        <p:spPr>
          <a:xfrm>
            <a:off x="2772250" y="38524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72061F9-7B14-CF22-8747-4DE86BAFC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84640" y="1297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EDEB804-4137-182D-D741-C1696F69AF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27270" y="21068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A7395-A660-9775-E575-F6E3BA0ED893}"/>
              </a:ext>
            </a:extLst>
          </p:cNvPr>
          <p:cNvCxnSpPr>
            <a:endCxn id="27" idx="2"/>
          </p:cNvCxnSpPr>
          <p:nvPr/>
        </p:nvCxnSpPr>
        <p:spPr>
          <a:xfrm flipV="1">
            <a:off x="4450212" y="201253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1689C9-02D8-73D7-9B6C-3C7F1305525F}"/>
              </a:ext>
            </a:extLst>
          </p:cNvPr>
          <p:cNvSpPr/>
          <p:nvPr/>
        </p:nvSpPr>
        <p:spPr>
          <a:xfrm>
            <a:off x="4556102" y="194249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3FF3F-4311-BB64-DDA4-3925005A6140}"/>
              </a:ext>
            </a:extLst>
          </p:cNvPr>
          <p:cNvCxnSpPr>
            <a:endCxn id="29" idx="2"/>
          </p:cNvCxnSpPr>
          <p:nvPr/>
        </p:nvCxnSpPr>
        <p:spPr>
          <a:xfrm flipV="1">
            <a:off x="7170179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2483B2-E9EE-F272-EBE6-FF1B2EB2C5B5}"/>
              </a:ext>
            </a:extLst>
          </p:cNvPr>
          <p:cNvSpPr/>
          <p:nvPr/>
        </p:nvSpPr>
        <p:spPr>
          <a:xfrm>
            <a:off x="7276069" y="19405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96B524-9EA2-1344-B443-BC7D4A2CBEBB}"/>
              </a:ext>
            </a:extLst>
          </p:cNvPr>
          <p:cNvCxnSpPr>
            <a:endCxn id="31" idx="2"/>
          </p:cNvCxnSpPr>
          <p:nvPr/>
        </p:nvCxnSpPr>
        <p:spPr>
          <a:xfrm flipV="1">
            <a:off x="4443772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3CEE898-F7DE-14B1-1DF7-11F4AB3B12D1}"/>
              </a:ext>
            </a:extLst>
          </p:cNvPr>
          <p:cNvSpPr/>
          <p:nvPr/>
        </p:nvSpPr>
        <p:spPr>
          <a:xfrm>
            <a:off x="4549662" y="46464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AE03D2-4291-4C68-E2B4-436C8B81424F}"/>
              </a:ext>
            </a:extLst>
          </p:cNvPr>
          <p:cNvSpPr/>
          <p:nvPr/>
        </p:nvSpPr>
        <p:spPr>
          <a:xfrm>
            <a:off x="7030093" y="4207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D18D0E-9211-9ADA-A3A6-FF7A6C4C68B2}"/>
              </a:ext>
            </a:extLst>
          </p:cNvPr>
          <p:cNvSpPr/>
          <p:nvPr/>
        </p:nvSpPr>
        <p:spPr>
          <a:xfrm>
            <a:off x="4013514" y="491687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0E9F2BE6-A3EB-56A6-502B-4C02187B722B}"/>
              </a:ext>
            </a:extLst>
          </p:cNvPr>
          <p:cNvSpPr/>
          <p:nvPr/>
        </p:nvSpPr>
        <p:spPr>
          <a:xfrm>
            <a:off x="6195718" y="4916878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6F204E-7B4E-DCAD-1F2B-81074166FE6C}"/>
              </a:ext>
            </a:extLst>
          </p:cNvPr>
          <p:cNvSpPr/>
          <p:nvPr/>
        </p:nvSpPr>
        <p:spPr>
          <a:xfrm>
            <a:off x="6454451" y="5084755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DB3A8-EF37-15A3-D394-7753CF9DB33B}"/>
              </a:ext>
            </a:extLst>
          </p:cNvPr>
          <p:cNvSpPr/>
          <p:nvPr/>
        </p:nvSpPr>
        <p:spPr>
          <a:xfrm>
            <a:off x="6661979" y="5145742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3306355-F594-D8F0-33BB-B275D01EC1BC}"/>
              </a:ext>
            </a:extLst>
          </p:cNvPr>
          <p:cNvSpPr/>
          <p:nvPr/>
        </p:nvSpPr>
        <p:spPr>
          <a:xfrm>
            <a:off x="7030093" y="446803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81BED7-560C-8D2D-8BCB-B294DA712C78}"/>
              </a:ext>
            </a:extLst>
          </p:cNvPr>
          <p:cNvSpPr/>
          <p:nvPr/>
        </p:nvSpPr>
        <p:spPr>
          <a:xfrm rot="709870">
            <a:off x="5176775" y="4884209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FA239E-8BB8-7595-241B-E0E7CB15C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76" y="483012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0934BC-8D50-E8D9-E8D6-6A4A774215FB}"/>
              </a:ext>
            </a:extLst>
          </p:cNvPr>
          <p:cNvSpPr txBox="1"/>
          <p:nvPr/>
        </p:nvSpPr>
        <p:spPr>
          <a:xfrm>
            <a:off x="6307762" y="464378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891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>
            <a:extLst>
              <a:ext uri="{FF2B5EF4-FFF2-40B4-BE49-F238E27FC236}">
                <a16:creationId xmlns:a16="http://schemas.microsoft.com/office/drawing/2014/main" id="{225A68D4-F474-E000-9290-9C9F53E2EE7A}"/>
              </a:ext>
            </a:extLst>
          </p:cNvPr>
          <p:cNvSpPr/>
          <p:nvPr/>
        </p:nvSpPr>
        <p:spPr>
          <a:xfrm>
            <a:off x="3769190" y="4169840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F943E-1062-17F2-E90F-E49E105AC702}"/>
              </a:ext>
            </a:extLst>
          </p:cNvPr>
          <p:cNvCxnSpPr/>
          <p:nvPr/>
        </p:nvCxnSpPr>
        <p:spPr>
          <a:xfrm>
            <a:off x="2565961" y="3750167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3196B-CF7B-6183-5074-37EB8E9062B8}"/>
              </a:ext>
            </a:extLst>
          </p:cNvPr>
          <p:cNvGrpSpPr/>
          <p:nvPr/>
        </p:nvGrpSpPr>
        <p:grpSpPr>
          <a:xfrm>
            <a:off x="3234362" y="753705"/>
            <a:ext cx="4973053" cy="2672510"/>
            <a:chOff x="1355581" y="1021204"/>
            <a:chExt cx="6524194" cy="2928680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3F07083E-A1B4-2A17-3260-4CAF47EFCBD8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8D48E97-138E-5481-A510-908C337A878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664E82-0938-39DB-9613-3B0A2E35C863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588938-6EF9-BFFF-0760-297948192F7B}"/>
              </a:ext>
            </a:extLst>
          </p:cNvPr>
          <p:cNvSpPr/>
          <p:nvPr/>
        </p:nvSpPr>
        <p:spPr>
          <a:xfrm>
            <a:off x="6576470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6F9042-CA77-DC42-0F56-25D14A6DC44C}"/>
              </a:ext>
            </a:extLst>
          </p:cNvPr>
          <p:cNvSpPr/>
          <p:nvPr/>
        </p:nvSpPr>
        <p:spPr>
          <a:xfrm>
            <a:off x="3855432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63F6E47-9A4E-7F20-29A8-2CDE6D8708CC}"/>
              </a:ext>
            </a:extLst>
          </p:cNvPr>
          <p:cNvSpPr/>
          <p:nvPr/>
        </p:nvSpPr>
        <p:spPr>
          <a:xfrm>
            <a:off x="3845736" y="457634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1C2E6B-F19F-4E5B-4549-E3C780572FC1}"/>
              </a:ext>
            </a:extLst>
          </p:cNvPr>
          <p:cNvSpPr/>
          <p:nvPr/>
        </p:nvSpPr>
        <p:spPr>
          <a:xfrm>
            <a:off x="6626036" y="191814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1D8BEE-8489-1A53-447B-FEA3229C748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 flipV="1">
            <a:off x="6766122" y="198489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8E3B14E-7710-C9FF-D240-EC6400E9185F}"/>
              </a:ext>
            </a:extLst>
          </p:cNvPr>
          <p:cNvSpPr/>
          <p:nvPr/>
        </p:nvSpPr>
        <p:spPr>
          <a:xfrm>
            <a:off x="6872012" y="191485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4F2D92-D39F-8298-F551-2B7C34531542}"/>
              </a:ext>
            </a:extLst>
          </p:cNvPr>
          <p:cNvSpPr/>
          <p:nvPr/>
        </p:nvSpPr>
        <p:spPr>
          <a:xfrm>
            <a:off x="3899629" y="191414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00A9D-B9B5-9DE4-5A37-7E6E9960D4DF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 flipV="1">
            <a:off x="4039715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2D2C4D4-7FD4-6A12-6241-1138B4D111F8}"/>
              </a:ext>
            </a:extLst>
          </p:cNvPr>
          <p:cNvSpPr/>
          <p:nvPr/>
        </p:nvSpPr>
        <p:spPr>
          <a:xfrm>
            <a:off x="4145605" y="191085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F3E941-C282-701C-BC6E-F2711B01C5D3}"/>
              </a:ext>
            </a:extLst>
          </p:cNvPr>
          <p:cNvSpPr/>
          <p:nvPr/>
        </p:nvSpPr>
        <p:spPr>
          <a:xfrm>
            <a:off x="3899629" y="462001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C85035-3758-CCFE-2AA8-C42135314D55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4039715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FD4AAF3-4C58-F35E-E1ED-4C08ACCFC51C}"/>
              </a:ext>
            </a:extLst>
          </p:cNvPr>
          <p:cNvSpPr/>
          <p:nvPr/>
        </p:nvSpPr>
        <p:spPr>
          <a:xfrm>
            <a:off x="4145605" y="461672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1E67B9-D2CC-4D03-ADCA-CD69553405C6}"/>
              </a:ext>
            </a:extLst>
          </p:cNvPr>
          <p:cNvSpPr txBox="1"/>
          <p:nvPr/>
        </p:nvSpPr>
        <p:spPr>
          <a:xfrm>
            <a:off x="6178257" y="3287637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678F6-024C-A098-CAF3-F146C261C61D}"/>
              </a:ext>
            </a:extLst>
          </p:cNvPr>
          <p:cNvSpPr txBox="1"/>
          <p:nvPr/>
        </p:nvSpPr>
        <p:spPr>
          <a:xfrm>
            <a:off x="5628427" y="3796256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080345-2ABD-AB3D-DD99-538C57368D19}"/>
              </a:ext>
            </a:extLst>
          </p:cNvPr>
          <p:cNvSpPr txBox="1"/>
          <p:nvPr/>
        </p:nvSpPr>
        <p:spPr>
          <a:xfrm>
            <a:off x="2471294" y="32810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20E89F-D26C-91BD-12C9-E4C06C0B983A}"/>
              </a:ext>
            </a:extLst>
          </p:cNvPr>
          <p:cNvSpPr txBox="1"/>
          <p:nvPr/>
        </p:nvSpPr>
        <p:spPr>
          <a:xfrm>
            <a:off x="2614169" y="382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EFA1612-3583-0538-A30E-D26DD4E1D1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559" y="100098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D4855CC-D129-DE27-3A1C-995D47C05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189" y="2077121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91A7D3-C5B0-05AD-70EF-9AE9AAED84CF}"/>
              </a:ext>
            </a:extLst>
          </p:cNvPr>
          <p:cNvCxnSpPr>
            <a:endCxn id="68" idx="2"/>
          </p:cNvCxnSpPr>
          <p:nvPr/>
        </p:nvCxnSpPr>
        <p:spPr>
          <a:xfrm flipV="1">
            <a:off x="4292131" y="19828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EE65A8-AA44-8A27-09F7-BA918CD50D6A}"/>
              </a:ext>
            </a:extLst>
          </p:cNvPr>
          <p:cNvSpPr/>
          <p:nvPr/>
        </p:nvSpPr>
        <p:spPr>
          <a:xfrm>
            <a:off x="4398021" y="19128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BEA5B6-DEFA-D530-BEBB-BB562A7A5094}"/>
              </a:ext>
            </a:extLst>
          </p:cNvPr>
          <p:cNvCxnSpPr>
            <a:endCxn id="70" idx="2"/>
          </p:cNvCxnSpPr>
          <p:nvPr/>
        </p:nvCxnSpPr>
        <p:spPr>
          <a:xfrm flipV="1">
            <a:off x="7012098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A43308-CEED-0B10-7582-9507AF363623}"/>
              </a:ext>
            </a:extLst>
          </p:cNvPr>
          <p:cNvSpPr/>
          <p:nvPr/>
        </p:nvSpPr>
        <p:spPr>
          <a:xfrm>
            <a:off x="7117988" y="1910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EA2056-08C4-5C48-4068-B772F185E66F}"/>
              </a:ext>
            </a:extLst>
          </p:cNvPr>
          <p:cNvCxnSpPr>
            <a:endCxn id="72" idx="2"/>
          </p:cNvCxnSpPr>
          <p:nvPr/>
        </p:nvCxnSpPr>
        <p:spPr>
          <a:xfrm flipV="1">
            <a:off x="4285691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627CDC6-474D-C54B-A64A-5B1128C4AE87}"/>
              </a:ext>
            </a:extLst>
          </p:cNvPr>
          <p:cNvSpPr/>
          <p:nvPr/>
        </p:nvSpPr>
        <p:spPr>
          <a:xfrm>
            <a:off x="4391581" y="461672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271ACEB-4704-F2F5-A886-899B851FCE94}"/>
              </a:ext>
            </a:extLst>
          </p:cNvPr>
          <p:cNvSpPr/>
          <p:nvPr/>
        </p:nvSpPr>
        <p:spPr>
          <a:xfrm>
            <a:off x="6872012" y="417756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D39B9EB-9257-A8FA-E582-3C9EBE14D0D2}"/>
              </a:ext>
            </a:extLst>
          </p:cNvPr>
          <p:cNvSpPr/>
          <p:nvPr/>
        </p:nvSpPr>
        <p:spPr>
          <a:xfrm>
            <a:off x="3855433" y="488719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3B8E67-405E-69BF-6CB2-67B5D836B260}"/>
              </a:ext>
            </a:extLst>
          </p:cNvPr>
          <p:cNvSpPr txBox="1"/>
          <p:nvPr/>
        </p:nvSpPr>
        <p:spPr>
          <a:xfrm rot="16200000">
            <a:off x="2596892" y="4681959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8564CBBC-2858-B898-29C5-0F091E0FF1B8}"/>
              </a:ext>
            </a:extLst>
          </p:cNvPr>
          <p:cNvSpPr/>
          <p:nvPr/>
        </p:nvSpPr>
        <p:spPr>
          <a:xfrm>
            <a:off x="3306605" y="4579324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3AE9BD-9475-70B4-CB5C-08AEFFDCF666}"/>
              </a:ext>
            </a:extLst>
          </p:cNvPr>
          <p:cNvSpPr/>
          <p:nvPr/>
        </p:nvSpPr>
        <p:spPr>
          <a:xfrm>
            <a:off x="6872012" y="4438345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B1123B2-1734-DCDF-4454-B1A9B7C98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995" y="480044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06001D9-8A7F-D9A6-B890-07A4894A3704}"/>
              </a:ext>
            </a:extLst>
          </p:cNvPr>
          <p:cNvSpPr/>
          <p:nvPr/>
        </p:nvSpPr>
        <p:spPr>
          <a:xfrm>
            <a:off x="6037637" y="4887193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152BD4F-D01D-47BC-EB0E-EEE04A08A60F}"/>
              </a:ext>
            </a:extLst>
          </p:cNvPr>
          <p:cNvSpPr/>
          <p:nvPr/>
        </p:nvSpPr>
        <p:spPr>
          <a:xfrm>
            <a:off x="6296370" y="5055070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AECDE0-4BF5-A4BC-FFB1-48B5CAEBE795}"/>
              </a:ext>
            </a:extLst>
          </p:cNvPr>
          <p:cNvSpPr/>
          <p:nvPr/>
        </p:nvSpPr>
        <p:spPr>
          <a:xfrm>
            <a:off x="6503898" y="511605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54DE678E-3B97-F306-B265-DDF6D90B1AA5}"/>
              </a:ext>
            </a:extLst>
          </p:cNvPr>
          <p:cNvSpPr/>
          <p:nvPr/>
        </p:nvSpPr>
        <p:spPr>
          <a:xfrm rot="709870">
            <a:off x="5018694" y="485452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C0E5A5-C72F-5839-A5BC-ABB39F8CDA60}"/>
              </a:ext>
            </a:extLst>
          </p:cNvPr>
          <p:cNvSpPr txBox="1"/>
          <p:nvPr/>
        </p:nvSpPr>
        <p:spPr>
          <a:xfrm>
            <a:off x="6149681" y="46140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9112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tKi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tKit" id="{13543549-CFED-EE4F-8ADB-18FD1BCA8358}" vid="{2839AD15-8E67-2C43-B942-72C09CF98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433</Words>
  <Application>Microsoft Macintosh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News Gothic MT</vt:lpstr>
      <vt:lpstr>Segoe Print</vt:lpstr>
      <vt:lpstr>Wingdings 2</vt:lpstr>
      <vt:lpstr>GitKit</vt:lpstr>
      <vt:lpstr>Communities and Collaboration</vt:lpstr>
      <vt:lpstr>PowerPoint Presentation</vt:lpstr>
      <vt:lpstr>PowerPoint Presentation</vt:lpstr>
      <vt:lpstr>PowerPoint Presentation</vt:lpstr>
      <vt:lpstr>Working Locally and Upstreaming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Staying Synchronized</vt:lpstr>
      <vt:lpstr>PowerPoint Presentation</vt:lpstr>
      <vt:lpstr>PowerPoint Presentation</vt:lpstr>
      <vt:lpstr>PowerPoint Presentation</vt:lpstr>
      <vt:lpstr>Merge Conflicts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Braught, Grant</dc:creator>
  <cp:lastModifiedBy>Braught, Grant</cp:lastModifiedBy>
  <cp:revision>5</cp:revision>
  <dcterms:created xsi:type="dcterms:W3CDTF">2024-07-27T19:05:28Z</dcterms:created>
  <dcterms:modified xsi:type="dcterms:W3CDTF">2024-07-27T20:35:53Z</dcterms:modified>
</cp:coreProperties>
</file>