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D3"/>
    <a:srgbClr val="EA0001"/>
    <a:srgbClr val="4F0001"/>
    <a:srgbClr val="006E00"/>
    <a:srgbClr val="00E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13/10/2015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67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13/10/2015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97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13/10/2015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17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13/10/2015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41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13/10/2015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42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13/10/2015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49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13/10/2015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218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13/10/2015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74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13/10/2015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13/10/2015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408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D1ED-E74F-4547-85F9-1EC88E34C393}" type="datetimeFigureOut">
              <a:rPr lang="pt-PT" smtClean="0"/>
              <a:t>13/10/2015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77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D1ED-E74F-4547-85F9-1EC88E34C393}" type="datetimeFigureOut">
              <a:rPr lang="pt-PT" smtClean="0"/>
              <a:t>13/10/2015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4288-08E6-43A2-BFE9-B3268BA476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4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1457069" y="361964"/>
            <a:ext cx="2857353" cy="1465310"/>
            <a:chOff x="1457069" y="361964"/>
            <a:chExt cx="2857353" cy="146531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069" y="361964"/>
              <a:ext cx="2857353" cy="1465310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1712890" y="671590"/>
              <a:ext cx="203512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5400" b="0" cap="none" spc="0" dirty="0" smtClean="0">
                  <a:ln w="0"/>
                  <a:solidFill>
                    <a:srgbClr val="00E3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" panose="040409050D0802020404" pitchFamily="82" charset="0"/>
                </a:rPr>
                <a:t>WIN</a:t>
              </a:r>
              <a:endParaRPr lang="pt-PT" sz="5400" b="0" cap="none" spc="0" dirty="0">
                <a:ln w="0"/>
                <a:solidFill>
                  <a:srgbClr val="00E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encil" panose="040409050D0802020404" pitchFamily="82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93205" y="374619"/>
              <a:ext cx="721217" cy="720000"/>
            </a:xfrm>
            <a:prstGeom prst="ellipse">
              <a:avLst/>
            </a:prstGeom>
            <a:gradFill>
              <a:gsLst>
                <a:gs pos="44000">
                  <a:srgbClr val="00B200"/>
                </a:gs>
                <a:gs pos="0">
                  <a:srgbClr val="00E300"/>
                </a:gs>
                <a:gs pos="100000">
                  <a:srgbClr val="006E00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Forma livre 20"/>
            <p:cNvSpPr/>
            <p:nvPr/>
          </p:nvSpPr>
          <p:spPr>
            <a:xfrm>
              <a:off x="3791402" y="503620"/>
              <a:ext cx="324821" cy="461998"/>
            </a:xfrm>
            <a:custGeom>
              <a:avLst/>
              <a:gdLst>
                <a:gd name="connsiteX0" fmla="*/ 223079 w 324821"/>
                <a:gd name="connsiteY0" fmla="*/ 1329 h 461998"/>
                <a:gd name="connsiteX1" fmla="*/ 261635 w 324821"/>
                <a:gd name="connsiteY1" fmla="*/ 63032 h 461998"/>
                <a:gd name="connsiteX2" fmla="*/ 237122 w 324821"/>
                <a:gd name="connsiteY2" fmla="*/ 169206 h 461998"/>
                <a:gd name="connsiteX3" fmla="*/ 279487 w 324821"/>
                <a:gd name="connsiteY3" fmla="*/ 197769 h 461998"/>
                <a:gd name="connsiteX4" fmla="*/ 324821 w 324821"/>
                <a:gd name="connsiteY4" fmla="*/ 307216 h 461998"/>
                <a:gd name="connsiteX5" fmla="*/ 170039 w 324821"/>
                <a:gd name="connsiteY5" fmla="*/ 461998 h 461998"/>
                <a:gd name="connsiteX6" fmla="*/ 15257 w 324821"/>
                <a:gd name="connsiteY6" fmla="*/ 307216 h 461998"/>
                <a:gd name="connsiteX7" fmla="*/ 22216 w 324821"/>
                <a:gd name="connsiteY7" fmla="*/ 261189 h 461998"/>
                <a:gd name="connsiteX8" fmla="*/ 41537 w 324821"/>
                <a:gd name="connsiteY8" fmla="*/ 220998 h 461998"/>
                <a:gd name="connsiteX9" fmla="*/ 1765 w 324821"/>
                <a:gd name="connsiteY9" fmla="*/ 72572 h 461998"/>
                <a:gd name="connsiteX10" fmla="*/ 38145 w 324821"/>
                <a:gd name="connsiteY10" fmla="*/ 9561 h 461998"/>
                <a:gd name="connsiteX11" fmla="*/ 101155 w 324821"/>
                <a:gd name="connsiteY11" fmla="*/ 45940 h 461998"/>
                <a:gd name="connsiteX12" fmla="*/ 131760 w 324821"/>
                <a:gd name="connsiteY12" fmla="*/ 160162 h 461998"/>
                <a:gd name="connsiteX13" fmla="*/ 133698 w 324821"/>
                <a:gd name="connsiteY13" fmla="*/ 159771 h 461998"/>
                <a:gd name="connsiteX14" fmla="*/ 161376 w 324821"/>
                <a:gd name="connsiteY14" fmla="*/ 39885 h 461998"/>
                <a:gd name="connsiteX15" fmla="*/ 223079 w 324821"/>
                <a:gd name="connsiteY15" fmla="*/ 1329 h 46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4821" h="461998">
                  <a:moveTo>
                    <a:pt x="223079" y="1329"/>
                  </a:moveTo>
                  <a:cubicBezTo>
                    <a:pt x="250764" y="7721"/>
                    <a:pt x="268027" y="35346"/>
                    <a:pt x="261635" y="63032"/>
                  </a:cubicBezTo>
                  <a:lnTo>
                    <a:pt x="237122" y="169206"/>
                  </a:lnTo>
                  <a:lnTo>
                    <a:pt x="279487" y="197769"/>
                  </a:lnTo>
                  <a:cubicBezTo>
                    <a:pt x="307497" y="225779"/>
                    <a:pt x="324821" y="264474"/>
                    <a:pt x="324821" y="307216"/>
                  </a:cubicBezTo>
                  <a:cubicBezTo>
                    <a:pt x="324821" y="392700"/>
                    <a:pt x="255523" y="461998"/>
                    <a:pt x="170039" y="461998"/>
                  </a:cubicBezTo>
                  <a:cubicBezTo>
                    <a:pt x="84555" y="461998"/>
                    <a:pt x="15257" y="392700"/>
                    <a:pt x="15257" y="307216"/>
                  </a:cubicBezTo>
                  <a:cubicBezTo>
                    <a:pt x="15257" y="291188"/>
                    <a:pt x="17694" y="275729"/>
                    <a:pt x="22216" y="261189"/>
                  </a:cubicBezTo>
                  <a:lnTo>
                    <a:pt x="41537" y="220998"/>
                  </a:lnTo>
                  <a:lnTo>
                    <a:pt x="1765" y="72572"/>
                  </a:lnTo>
                  <a:cubicBezTo>
                    <a:pt x="-5589" y="45126"/>
                    <a:pt x="10698" y="16915"/>
                    <a:pt x="38145" y="9561"/>
                  </a:cubicBezTo>
                  <a:cubicBezTo>
                    <a:pt x="65591" y="2207"/>
                    <a:pt x="93801" y="18495"/>
                    <a:pt x="101155" y="45940"/>
                  </a:cubicBezTo>
                  <a:lnTo>
                    <a:pt x="131760" y="160162"/>
                  </a:lnTo>
                  <a:lnTo>
                    <a:pt x="133698" y="159771"/>
                  </a:lnTo>
                  <a:lnTo>
                    <a:pt x="161376" y="39885"/>
                  </a:lnTo>
                  <a:cubicBezTo>
                    <a:pt x="167768" y="12200"/>
                    <a:pt x="195393" y="-5062"/>
                    <a:pt x="223079" y="1329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457069" y="2318548"/>
            <a:ext cx="2953736" cy="1515684"/>
            <a:chOff x="1457069" y="2318548"/>
            <a:chExt cx="2953736" cy="1515684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069" y="2368922"/>
              <a:ext cx="2857353" cy="146531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1712890" y="2678548"/>
              <a:ext cx="203512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5400" b="0" cap="none" spc="0" dirty="0" smtClean="0">
                  <a:ln w="0"/>
                  <a:solidFill>
                    <a:srgbClr val="EA000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" panose="040409050D0802020404" pitchFamily="82" charset="0"/>
                </a:rPr>
                <a:t>LOSE</a:t>
              </a:r>
              <a:endParaRPr lang="pt-PT" sz="5400" b="0" cap="none" spc="0" dirty="0">
                <a:ln w="0"/>
                <a:solidFill>
                  <a:srgbClr val="EA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encil" panose="040409050D0802020404" pitchFamily="82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89588" y="2318548"/>
              <a:ext cx="721217" cy="720000"/>
            </a:xfrm>
            <a:prstGeom prst="ellipse">
              <a:avLst/>
            </a:prstGeom>
            <a:gradFill>
              <a:gsLst>
                <a:gs pos="46000">
                  <a:srgbClr val="A30001"/>
                </a:gs>
                <a:gs pos="0">
                  <a:srgbClr val="EA0001"/>
                </a:gs>
                <a:gs pos="100000">
                  <a:srgbClr val="4F0001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3879487" y="2474911"/>
              <a:ext cx="324000" cy="407273"/>
            </a:xfrm>
            <a:custGeom>
              <a:avLst/>
              <a:gdLst>
                <a:gd name="connsiteX0" fmla="*/ 162000 w 324000"/>
                <a:gd name="connsiteY0" fmla="*/ 0 h 407273"/>
                <a:gd name="connsiteX1" fmla="*/ 324000 w 324000"/>
                <a:gd name="connsiteY1" fmla="*/ 162000 h 407273"/>
                <a:gd name="connsiteX2" fmla="*/ 321989 w 324000"/>
                <a:gd name="connsiteY2" fmla="*/ 171961 h 407273"/>
                <a:gd name="connsiteX3" fmla="*/ 322254 w 324000"/>
                <a:gd name="connsiteY3" fmla="*/ 173273 h 407273"/>
                <a:gd name="connsiteX4" fmla="*/ 322254 w 324000"/>
                <a:gd name="connsiteY4" fmla="*/ 353273 h 407273"/>
                <a:gd name="connsiteX5" fmla="*/ 268254 w 324000"/>
                <a:gd name="connsiteY5" fmla="*/ 407273 h 407273"/>
                <a:gd name="connsiteX6" fmla="*/ 214254 w 324000"/>
                <a:gd name="connsiteY6" fmla="*/ 353273 h 407273"/>
                <a:gd name="connsiteX7" fmla="*/ 214254 w 324000"/>
                <a:gd name="connsiteY7" fmla="*/ 313451 h 407273"/>
                <a:gd name="connsiteX8" fmla="*/ 162000 w 324000"/>
                <a:gd name="connsiteY8" fmla="*/ 324000 h 407273"/>
                <a:gd name="connsiteX9" fmla="*/ 0 w 324000"/>
                <a:gd name="connsiteY9" fmla="*/ 162000 h 407273"/>
                <a:gd name="connsiteX10" fmla="*/ 162000 w 324000"/>
                <a:gd name="connsiteY10" fmla="*/ 0 h 4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000" h="407273">
                  <a:moveTo>
                    <a:pt x="162000" y="0"/>
                  </a:moveTo>
                  <a:cubicBezTo>
                    <a:pt x="251470" y="0"/>
                    <a:pt x="324000" y="72530"/>
                    <a:pt x="324000" y="162000"/>
                  </a:cubicBezTo>
                  <a:lnTo>
                    <a:pt x="321989" y="171961"/>
                  </a:lnTo>
                  <a:lnTo>
                    <a:pt x="322254" y="173273"/>
                  </a:lnTo>
                  <a:lnTo>
                    <a:pt x="322254" y="353273"/>
                  </a:lnTo>
                  <a:cubicBezTo>
                    <a:pt x="322254" y="383096"/>
                    <a:pt x="298077" y="407273"/>
                    <a:pt x="268254" y="407273"/>
                  </a:cubicBezTo>
                  <a:cubicBezTo>
                    <a:pt x="238431" y="407273"/>
                    <a:pt x="214254" y="383096"/>
                    <a:pt x="214254" y="353273"/>
                  </a:cubicBezTo>
                  <a:lnTo>
                    <a:pt x="214254" y="313451"/>
                  </a:lnTo>
                  <a:lnTo>
                    <a:pt x="162000" y="324000"/>
                  </a:lnTo>
                  <a:cubicBezTo>
                    <a:pt x="72530" y="324000"/>
                    <a:pt x="0" y="251470"/>
                    <a:pt x="0" y="162000"/>
                  </a:cubicBezTo>
                  <a:cubicBezTo>
                    <a:pt x="0" y="72530"/>
                    <a:pt x="72530" y="0"/>
                    <a:pt x="16200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724711" y="1133255"/>
            <a:ext cx="2953736" cy="1515684"/>
            <a:chOff x="5724711" y="1133255"/>
            <a:chExt cx="2953736" cy="1515684"/>
          </a:xfrm>
        </p:grpSpPr>
        <p:grpSp>
          <p:nvGrpSpPr>
            <p:cNvPr id="26" name="Grupo 25"/>
            <p:cNvGrpSpPr/>
            <p:nvPr/>
          </p:nvGrpSpPr>
          <p:grpSpPr>
            <a:xfrm>
              <a:off x="5724711" y="1133255"/>
              <a:ext cx="2953736" cy="1515684"/>
              <a:chOff x="1457069" y="2318548"/>
              <a:chExt cx="2953736" cy="1515684"/>
            </a:xfrm>
          </p:grpSpPr>
          <p:pic>
            <p:nvPicPr>
              <p:cNvPr id="27" name="Imagem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7069" y="2368922"/>
                <a:ext cx="2857353" cy="1465310"/>
              </a:xfrm>
              <a:prstGeom prst="rect">
                <a:avLst/>
              </a:prstGeom>
            </p:spPr>
          </p:pic>
          <p:sp>
            <p:nvSpPr>
              <p:cNvPr id="28" name="Retângulo 27"/>
              <p:cNvSpPr/>
              <p:nvPr/>
            </p:nvSpPr>
            <p:spPr>
              <a:xfrm>
                <a:off x="1550890" y="2759816"/>
                <a:ext cx="2490597" cy="76944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PT" sz="4400" b="0" cap="none" spc="0" dirty="0" smtClean="0">
                    <a:ln w="0"/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tencil" panose="040409050D0802020404" pitchFamily="82" charset="0"/>
                  </a:rPr>
                  <a:t>FINISH</a:t>
                </a:r>
                <a:endParaRPr lang="pt-PT" sz="4400" b="0" cap="none" spc="0" dirty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" panose="040409050D0802020404" pitchFamily="82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689588" y="2318548"/>
                <a:ext cx="721217" cy="720000"/>
              </a:xfrm>
              <a:prstGeom prst="ellipse">
                <a:avLst/>
              </a:prstGeom>
              <a:gradFill>
                <a:gsLst>
                  <a:gs pos="46000">
                    <a:schemeClr val="tx1">
                      <a:lumMod val="95000"/>
                      <a:lumOff val="5000"/>
                    </a:schemeClr>
                  </a:gs>
                  <a:gs pos="0">
                    <a:schemeClr val="bg2">
                      <a:lumMod val="9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901" y="1213816"/>
              <a:ext cx="647403" cy="517922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7737487" y="2509460"/>
            <a:ext cx="2933069" cy="1534590"/>
            <a:chOff x="5818532" y="3313913"/>
            <a:chExt cx="2933069" cy="1534590"/>
          </a:xfrm>
        </p:grpSpPr>
        <p:grpSp>
          <p:nvGrpSpPr>
            <p:cNvPr id="41" name="Grupo 40"/>
            <p:cNvGrpSpPr/>
            <p:nvPr/>
          </p:nvGrpSpPr>
          <p:grpSpPr>
            <a:xfrm>
              <a:off x="5818532" y="3313913"/>
              <a:ext cx="2928754" cy="1534590"/>
              <a:chOff x="5818532" y="3313913"/>
              <a:chExt cx="2928754" cy="1534590"/>
            </a:xfrm>
          </p:grpSpPr>
          <p:grpSp>
            <p:nvGrpSpPr>
              <p:cNvPr id="35" name="Grupo 34"/>
              <p:cNvGrpSpPr/>
              <p:nvPr/>
            </p:nvGrpSpPr>
            <p:grpSpPr>
              <a:xfrm>
                <a:off x="5818532" y="3383193"/>
                <a:ext cx="2857353" cy="1465310"/>
                <a:chOff x="1457069" y="2368922"/>
                <a:chExt cx="2857353" cy="1465310"/>
              </a:xfrm>
            </p:grpSpPr>
            <p:pic>
              <p:nvPicPr>
                <p:cNvPr id="37" name="Imagem 3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7069" y="2368922"/>
                  <a:ext cx="2857353" cy="1465310"/>
                </a:xfrm>
                <a:prstGeom prst="rect">
                  <a:avLst/>
                </a:prstGeom>
              </p:spPr>
            </p:pic>
            <p:sp>
              <p:nvSpPr>
                <p:cNvPr id="38" name="Retângulo 37"/>
                <p:cNvSpPr/>
                <p:nvPr/>
              </p:nvSpPr>
              <p:spPr>
                <a:xfrm>
                  <a:off x="1525893" y="2868474"/>
                  <a:ext cx="2490597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pt-PT" sz="2400" b="0" cap="none" spc="0" dirty="0" err="1" smtClean="0">
                      <a:ln w="0"/>
                      <a:solidFill>
                        <a:srgbClr val="EA000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Stencil" panose="040409050D0802020404" pitchFamily="82" charset="0"/>
                    </a:rPr>
                    <a:t>disqualified</a:t>
                  </a:r>
                  <a:endParaRPr lang="pt-PT" sz="2400" b="0" cap="none" spc="0" dirty="0">
                    <a:ln w="0"/>
                    <a:solidFill>
                      <a:srgbClr val="EA000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tencil" panose="040409050D0802020404" pitchFamily="82" charset="0"/>
                  </a:endParaRPr>
                </a:p>
              </p:txBody>
            </p:sp>
          </p:grpSp>
          <p:sp>
            <p:nvSpPr>
              <p:cNvPr id="40" name="Oval 39"/>
              <p:cNvSpPr/>
              <p:nvPr/>
            </p:nvSpPr>
            <p:spPr>
              <a:xfrm>
                <a:off x="8026069" y="3313913"/>
                <a:ext cx="721217" cy="720000"/>
              </a:xfrm>
              <a:prstGeom prst="ellipse">
                <a:avLst/>
              </a:prstGeom>
              <a:gradFill>
                <a:gsLst>
                  <a:gs pos="46000">
                    <a:srgbClr val="A30001"/>
                  </a:gs>
                  <a:gs pos="0">
                    <a:srgbClr val="EA0001"/>
                  </a:gs>
                  <a:gs pos="100000">
                    <a:srgbClr val="4F0001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42" name="Multiplicar 41"/>
            <p:cNvSpPr/>
            <p:nvPr/>
          </p:nvSpPr>
          <p:spPr>
            <a:xfrm>
              <a:off x="8031601" y="3313913"/>
              <a:ext cx="720000" cy="720000"/>
            </a:xfrm>
            <a:prstGeom prst="mathMultiply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084086" y="4555125"/>
            <a:ext cx="721217" cy="720000"/>
            <a:chOff x="3084086" y="4555125"/>
            <a:chExt cx="721217" cy="720000"/>
          </a:xfrm>
        </p:grpSpPr>
        <p:sp>
          <p:nvSpPr>
            <p:cNvPr id="34" name="Oval 33"/>
            <p:cNvSpPr/>
            <p:nvPr/>
          </p:nvSpPr>
          <p:spPr>
            <a:xfrm>
              <a:off x="3084086" y="4555125"/>
              <a:ext cx="721217" cy="720000"/>
            </a:xfrm>
            <a:prstGeom prst="ellipse">
              <a:avLst/>
            </a:prstGeom>
            <a:gradFill>
              <a:gsLst>
                <a:gs pos="44000">
                  <a:srgbClr val="00B200"/>
                </a:gs>
                <a:gs pos="0">
                  <a:srgbClr val="00E300"/>
                </a:gs>
                <a:gs pos="100000">
                  <a:srgbClr val="006E00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" name="Multiplicar 30"/>
            <p:cNvSpPr/>
            <p:nvPr/>
          </p:nvSpPr>
          <p:spPr>
            <a:xfrm rot="2700000">
              <a:off x="3084695" y="4555125"/>
              <a:ext cx="720000" cy="720000"/>
            </a:xfrm>
            <a:prstGeom prst="mathMultiply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882416" y="4586752"/>
            <a:ext cx="721217" cy="720000"/>
            <a:chOff x="1882416" y="4586752"/>
            <a:chExt cx="721217" cy="720000"/>
          </a:xfrm>
        </p:grpSpPr>
        <p:sp>
          <p:nvSpPr>
            <p:cNvPr id="36" name="Oval 35"/>
            <p:cNvSpPr/>
            <p:nvPr/>
          </p:nvSpPr>
          <p:spPr>
            <a:xfrm>
              <a:off x="1882416" y="4586752"/>
              <a:ext cx="721217" cy="720000"/>
            </a:xfrm>
            <a:prstGeom prst="ellipse">
              <a:avLst/>
            </a:prstGeom>
            <a:gradFill>
              <a:gsLst>
                <a:gs pos="46000">
                  <a:srgbClr val="0070C0"/>
                </a:gs>
                <a:gs pos="0">
                  <a:schemeClr val="bg2">
                    <a:lumMod val="9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631" y="4714186"/>
              <a:ext cx="433689" cy="431442"/>
            </a:xfrm>
            <a:prstGeom prst="rect">
              <a:avLst/>
            </a:prstGeom>
          </p:spPr>
        </p:pic>
      </p:grpSp>
      <p:grpSp>
        <p:nvGrpSpPr>
          <p:cNvPr id="11" name="Grupo 10"/>
          <p:cNvGrpSpPr/>
          <p:nvPr/>
        </p:nvGrpSpPr>
        <p:grpSpPr>
          <a:xfrm>
            <a:off x="5096816" y="5886097"/>
            <a:ext cx="721716" cy="720000"/>
            <a:chOff x="1127297" y="5461094"/>
            <a:chExt cx="721716" cy="720000"/>
          </a:xfrm>
        </p:grpSpPr>
        <p:sp>
          <p:nvSpPr>
            <p:cNvPr id="39" name="Oval 38"/>
            <p:cNvSpPr/>
            <p:nvPr/>
          </p:nvSpPr>
          <p:spPr>
            <a:xfrm>
              <a:off x="1127297" y="5461094"/>
              <a:ext cx="721217" cy="720000"/>
            </a:xfrm>
            <a:prstGeom prst="ellipse">
              <a:avLst/>
            </a:prstGeom>
            <a:gradFill>
              <a:gsLst>
                <a:gs pos="46000">
                  <a:schemeClr val="tx1">
                    <a:lumMod val="95000"/>
                    <a:lumOff val="5000"/>
                  </a:schemeClr>
                </a:gs>
                <a:gs pos="0">
                  <a:schemeClr val="bg2">
                    <a:lumMod val="9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Multiplicar 45"/>
            <p:cNvSpPr/>
            <p:nvPr/>
          </p:nvSpPr>
          <p:spPr>
            <a:xfrm>
              <a:off x="1129013" y="5461094"/>
              <a:ext cx="720000" cy="720000"/>
            </a:xfrm>
            <a:prstGeom prst="mathMultiply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936073" y="4580883"/>
            <a:ext cx="726388" cy="721903"/>
            <a:chOff x="5936073" y="4580883"/>
            <a:chExt cx="726388" cy="721903"/>
          </a:xfrm>
        </p:grpSpPr>
        <p:sp>
          <p:nvSpPr>
            <p:cNvPr id="47" name="Oval 46"/>
            <p:cNvSpPr/>
            <p:nvPr/>
          </p:nvSpPr>
          <p:spPr>
            <a:xfrm>
              <a:off x="5941244" y="4582786"/>
              <a:ext cx="721217" cy="720000"/>
            </a:xfrm>
            <a:prstGeom prst="ellipse">
              <a:avLst/>
            </a:prstGeom>
            <a:gradFill>
              <a:gsLst>
                <a:gs pos="46000">
                  <a:srgbClr val="A30001"/>
                </a:gs>
                <a:gs pos="0">
                  <a:srgbClr val="EA0001"/>
                </a:gs>
                <a:gs pos="100000">
                  <a:srgbClr val="4F0001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Multiplicar 44"/>
            <p:cNvSpPr/>
            <p:nvPr/>
          </p:nvSpPr>
          <p:spPr>
            <a:xfrm>
              <a:off x="5936073" y="4580883"/>
              <a:ext cx="720000" cy="720000"/>
            </a:xfrm>
            <a:prstGeom prst="mathMultiply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311040" y="4071079"/>
            <a:ext cx="2490597" cy="2282330"/>
            <a:chOff x="7311040" y="4071079"/>
            <a:chExt cx="2490597" cy="2282330"/>
          </a:xfrm>
        </p:grpSpPr>
        <p:sp>
          <p:nvSpPr>
            <p:cNvPr id="14" name="Retângulo arredondado 13"/>
            <p:cNvSpPr/>
            <p:nvPr/>
          </p:nvSpPr>
          <p:spPr>
            <a:xfrm>
              <a:off x="7422988" y="4113330"/>
              <a:ext cx="2266702" cy="2240079"/>
            </a:xfrm>
            <a:prstGeom prst="round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311040" y="4071079"/>
              <a:ext cx="249059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4400" b="0" cap="none" spc="0" dirty="0" err="1" smtClean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" panose="040409050D0802020404" pitchFamily="82" charset="0"/>
                </a:rPr>
                <a:t>FINALs</a:t>
              </a:r>
              <a:endParaRPr lang="pt-PT" sz="4400" b="0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9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669702" y="682581"/>
            <a:ext cx="10058400" cy="5657850"/>
            <a:chOff x="618186" y="412124"/>
            <a:chExt cx="10058400" cy="5657850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186" y="412124"/>
              <a:ext cx="10058400" cy="565785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05" y="5179839"/>
              <a:ext cx="832396" cy="832396"/>
            </a:xfrm>
            <a:prstGeom prst="rect">
              <a:avLst/>
            </a:prstGeom>
          </p:spPr>
        </p:pic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7041" y="5179839"/>
              <a:ext cx="832396" cy="832396"/>
            </a:xfrm>
            <a:prstGeom prst="rect">
              <a:avLst/>
            </a:prstGeom>
          </p:spPr>
        </p:pic>
        <p:sp>
          <p:nvSpPr>
            <p:cNvPr id="18" name="Retângulo 17"/>
            <p:cNvSpPr/>
            <p:nvPr/>
          </p:nvSpPr>
          <p:spPr>
            <a:xfrm>
              <a:off x="3606571" y="5088905"/>
              <a:ext cx="408163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0" u="sng" cap="none" spc="0" dirty="0" smtClean="0">
                  <a:ln w="0"/>
                  <a:solidFill>
                    <a:srgbClr val="018BD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oadband ICG" panose="00000400000000000000" pitchFamily="2" charset="0"/>
                </a:rPr>
                <a:t>botnroll.com</a:t>
              </a:r>
              <a:endParaRPr lang="pt-PT" sz="5400" b="0" u="sng" cap="none" spc="0" dirty="0">
                <a:ln w="0"/>
                <a:solidFill>
                  <a:srgbClr val="018BD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oadband ICG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4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-501445"/>
            <a:ext cx="12683613" cy="7683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" name="Grupo 7"/>
          <p:cNvGrpSpPr/>
          <p:nvPr/>
        </p:nvGrpSpPr>
        <p:grpSpPr>
          <a:xfrm rot="18814279">
            <a:off x="2566221" y="-719158"/>
            <a:ext cx="7044813" cy="7723239"/>
            <a:chOff x="3996814" y="121500"/>
            <a:chExt cx="7044813" cy="7723239"/>
          </a:xfrm>
        </p:grpSpPr>
        <p:cxnSp>
          <p:nvCxnSpPr>
            <p:cNvPr id="5" name="Conexão reta 4"/>
            <p:cNvCxnSpPr/>
            <p:nvPr/>
          </p:nvCxnSpPr>
          <p:spPr>
            <a:xfrm rot="2880000" flipH="1">
              <a:off x="3657601" y="460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>
            <a:xfrm rot="2880000" flipH="1">
              <a:off x="3810001" y="613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>
            <a:xfrm rot="2880000" flipH="1">
              <a:off x="3962401" y="765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rot="2880000" flipH="1">
              <a:off x="4114801" y="917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>
            <a:xfrm rot="2880000" flipH="1">
              <a:off x="4267201" y="1070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>
            <a:xfrm rot="2880000" flipH="1">
              <a:off x="4419601" y="1222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rot="2880000" flipH="1">
              <a:off x="4572001" y="1375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>
            <a:xfrm rot="2880000" flipH="1">
              <a:off x="4724401" y="1527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>
            <a:xfrm rot="2880000" flipH="1">
              <a:off x="4876801" y="1679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>
            <a:xfrm rot="2880000" flipH="1">
              <a:off x="5029201" y="1832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>
            <a:xfrm rot="2880000" flipH="1">
              <a:off x="5181601" y="1984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>
            <a:xfrm rot="2880000" flipH="1">
              <a:off x="5334001" y="2137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ta 25"/>
            <p:cNvCxnSpPr/>
            <p:nvPr/>
          </p:nvCxnSpPr>
          <p:spPr>
            <a:xfrm rot="2880000" flipH="1">
              <a:off x="5486401" y="2289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xão reta 26"/>
            <p:cNvCxnSpPr/>
            <p:nvPr/>
          </p:nvCxnSpPr>
          <p:spPr>
            <a:xfrm rot="2880000" flipH="1">
              <a:off x="5638801" y="2441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xão reta 27"/>
            <p:cNvCxnSpPr/>
            <p:nvPr/>
          </p:nvCxnSpPr>
          <p:spPr>
            <a:xfrm rot="2880000" flipH="1">
              <a:off x="5791201" y="2594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ta 28"/>
            <p:cNvCxnSpPr/>
            <p:nvPr/>
          </p:nvCxnSpPr>
          <p:spPr>
            <a:xfrm rot="2880000" flipH="1">
              <a:off x="5943601" y="2746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ta 29"/>
            <p:cNvCxnSpPr/>
            <p:nvPr/>
          </p:nvCxnSpPr>
          <p:spPr>
            <a:xfrm rot="2880000" flipH="1">
              <a:off x="6096001" y="2899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ta 30"/>
            <p:cNvCxnSpPr/>
            <p:nvPr/>
          </p:nvCxnSpPr>
          <p:spPr>
            <a:xfrm rot="2880000" flipH="1">
              <a:off x="6248401" y="3051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xão reta 31"/>
            <p:cNvCxnSpPr/>
            <p:nvPr/>
          </p:nvCxnSpPr>
          <p:spPr>
            <a:xfrm rot="2880000" flipH="1">
              <a:off x="6400801" y="3203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/>
            <p:cNvCxnSpPr/>
            <p:nvPr/>
          </p:nvCxnSpPr>
          <p:spPr>
            <a:xfrm rot="2880000" flipH="1">
              <a:off x="6553201" y="3356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xão reta 33"/>
            <p:cNvCxnSpPr/>
            <p:nvPr/>
          </p:nvCxnSpPr>
          <p:spPr>
            <a:xfrm rot="2880000" flipH="1">
              <a:off x="6705601" y="3508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34"/>
            <p:cNvCxnSpPr/>
            <p:nvPr/>
          </p:nvCxnSpPr>
          <p:spPr>
            <a:xfrm rot="2880000" flipH="1">
              <a:off x="6858001" y="3661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xão reta 35"/>
            <p:cNvCxnSpPr/>
            <p:nvPr/>
          </p:nvCxnSpPr>
          <p:spPr>
            <a:xfrm rot="2880000" flipH="1">
              <a:off x="7010401" y="3813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xão reta 36"/>
            <p:cNvCxnSpPr/>
            <p:nvPr/>
          </p:nvCxnSpPr>
          <p:spPr>
            <a:xfrm rot="2880000" flipH="1">
              <a:off x="7162801" y="3965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xão reta 39"/>
            <p:cNvCxnSpPr/>
            <p:nvPr/>
          </p:nvCxnSpPr>
          <p:spPr>
            <a:xfrm rot="2880000" flipH="1">
              <a:off x="7315201" y="4118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xão reta 40"/>
            <p:cNvCxnSpPr/>
            <p:nvPr/>
          </p:nvCxnSpPr>
          <p:spPr>
            <a:xfrm rot="2880000" flipH="1">
              <a:off x="7467601" y="4270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41"/>
            <p:cNvCxnSpPr/>
            <p:nvPr/>
          </p:nvCxnSpPr>
          <p:spPr>
            <a:xfrm rot="2880000" flipH="1">
              <a:off x="7620001" y="4423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/>
            <p:cNvCxnSpPr/>
            <p:nvPr/>
          </p:nvCxnSpPr>
          <p:spPr>
            <a:xfrm rot="2880000" flipH="1">
              <a:off x="7772401" y="4575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/>
            <p:cNvCxnSpPr/>
            <p:nvPr/>
          </p:nvCxnSpPr>
          <p:spPr>
            <a:xfrm rot="2880000" flipH="1">
              <a:off x="7924801" y="4727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xão reta 44"/>
            <p:cNvCxnSpPr/>
            <p:nvPr/>
          </p:nvCxnSpPr>
          <p:spPr>
            <a:xfrm rot="2880000" flipH="1">
              <a:off x="8077201" y="4880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/>
            <p:cNvCxnSpPr/>
            <p:nvPr/>
          </p:nvCxnSpPr>
          <p:spPr>
            <a:xfrm rot="2880000" flipH="1">
              <a:off x="8229601" y="5032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/>
            <p:cNvCxnSpPr/>
            <p:nvPr/>
          </p:nvCxnSpPr>
          <p:spPr>
            <a:xfrm rot="2880000" flipH="1">
              <a:off x="8382001" y="51851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xão reta 48"/>
            <p:cNvCxnSpPr/>
            <p:nvPr/>
          </p:nvCxnSpPr>
          <p:spPr>
            <a:xfrm rot="2880000" flipH="1">
              <a:off x="8534401" y="53375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 reta 49"/>
            <p:cNvCxnSpPr/>
            <p:nvPr/>
          </p:nvCxnSpPr>
          <p:spPr>
            <a:xfrm rot="2880000" flipH="1">
              <a:off x="8686801" y="54899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xão reta 50"/>
            <p:cNvCxnSpPr/>
            <p:nvPr/>
          </p:nvCxnSpPr>
          <p:spPr>
            <a:xfrm rot="2880000" flipH="1">
              <a:off x="8839201" y="56423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xão reta 51"/>
            <p:cNvCxnSpPr/>
            <p:nvPr/>
          </p:nvCxnSpPr>
          <p:spPr>
            <a:xfrm rot="2880000" flipH="1">
              <a:off x="8991601" y="5794713"/>
              <a:ext cx="2389239" cy="17108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41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</Words>
  <Application>Microsoft Office PowerPoint</Application>
  <PresentationFormat>Ecrã Panorâmico</PresentationFormat>
  <Paragraphs>6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9" baseType="lpstr">
      <vt:lpstr>Arial</vt:lpstr>
      <vt:lpstr>Broadband ICG</vt:lpstr>
      <vt:lpstr>Calibri</vt:lpstr>
      <vt:lpstr>Calibri Light</vt:lpstr>
      <vt:lpstr>Stencil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Helder Ribeiro</dc:creator>
  <cp:lastModifiedBy>Helder Ribeiro</cp:lastModifiedBy>
  <cp:revision>15</cp:revision>
  <dcterms:created xsi:type="dcterms:W3CDTF">2015-10-10T14:07:18Z</dcterms:created>
  <dcterms:modified xsi:type="dcterms:W3CDTF">2015-10-13T23:28:58Z</dcterms:modified>
</cp:coreProperties>
</file>