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ilkXig+ALk8wgARMhioGlJpcS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eut Gala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09T08:24:02.671">
    <p:pos x="6000" y="0"/>
    <p:text>white background, add robustness figure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p3DV-Y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2-09T08:29:38.822">
    <p:pos x="6000" y="0"/>
    <p:text>white background, add fig 2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p3DV-Y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mainly found evidance for a niche seperation among proteins, with a potencial biological functionality.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also found an affect of the cancer environment on the correlations of the proteins and their importans to the network.</a:t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one of the projects I helped the most we wanted to find what in what scale operate the processes that </a:t>
            </a:r>
            <a:r>
              <a:rPr lang="en-US"/>
              <a:t>affect</a:t>
            </a:r>
            <a:r>
              <a:rPr lang="en-US"/>
              <a:t> the structure of microbiome in the rumen of cows.  </a:t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 and then help implement Agent based modeling in the project</a:t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aramond"/>
              <a:buNone/>
              <a:defRPr b="0" sz="6800" cap="non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Garamond"/>
              <a:buNone/>
              <a:defRPr b="0" i="0" sz="48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angular abstract background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44078"/>
          <a:stretch/>
        </p:blipFill>
        <p:spPr>
          <a:xfrm>
            <a:off x="-1" y="10"/>
            <a:ext cx="12192000" cy="455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372723" y="4956811"/>
            <a:ext cx="11439414" cy="89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aramond"/>
              <a:buNone/>
            </a:pPr>
            <a:r>
              <a:rPr lang="en-US" sz="4400">
                <a:solidFill>
                  <a:schemeClr val="lt1"/>
                </a:solidFill>
              </a:rPr>
              <a:t>HFSP Kickoff Meeting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764275" y="5783001"/>
            <a:ext cx="10656310" cy="4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Geut Galai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 picture containing tree, sky, grass, outdoor&#10;&#10;Description automatically generated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lt1">
              <a:alpha val="9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6846137" y="3567774"/>
            <a:ext cx="4602152" cy="93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/>
              <a:t>Geut Galai:</a:t>
            </a:r>
            <a:endParaRPr sz="4000"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6846137" y="4555671"/>
            <a:ext cx="4602152" cy="146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Char char="◦"/>
            </a:pPr>
            <a:r>
              <a:rPr lang="en-US" sz="2400"/>
              <a:t>Lab manager – Ecological complexity lab</a:t>
            </a:r>
            <a:endParaRPr/>
          </a:p>
          <a:p>
            <a:pPr indent="-18288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Char char="◦"/>
            </a:pPr>
            <a:r>
              <a:rPr lang="en-US" sz="2400"/>
              <a:t>Technical support to projects in the lab.</a:t>
            </a:r>
            <a:endParaRPr/>
          </a:p>
          <a:p>
            <a:pPr indent="-182880" lvl="1" marL="640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Char char="◦"/>
            </a:pPr>
            <a:r>
              <a:rPr lang="en-US"/>
              <a:t>Take part in research.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◦"/>
            </a:pPr>
            <a:r>
              <a:rPr lang="en-US" sz="2400"/>
              <a:t>Life sciences department in Ben-Gurion University</a:t>
            </a:r>
            <a:endParaRPr/>
          </a:p>
        </p:txBody>
      </p:sp>
      <p:pic>
        <p:nvPicPr>
          <p:cNvPr descr="A picture containing outdoor, grass, street, sign&#10;&#10;Description automatically generated" id="126" name="Google Shape;126;p2"/>
          <p:cNvPicPr preferRelativeResize="0"/>
          <p:nvPr/>
        </p:nvPicPr>
        <p:blipFill rotWithShape="1">
          <a:blip r:embed="rId4">
            <a:alphaModFix/>
          </a:blip>
          <a:srcRect b="8537" l="0" r="-3" t="5731"/>
          <a:stretch/>
        </p:blipFill>
        <p:spPr>
          <a:xfrm>
            <a:off x="6487542" y="407586"/>
            <a:ext cx="5299768" cy="302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610525" y="1279871"/>
            <a:ext cx="9216647" cy="43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</a:pPr>
            <a:r>
              <a:rPr lang="en-US" sz="2400"/>
              <a:t>Master’s thesis: 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Investigating the structure of chaperon-protein networks in the mitochondria of cancer cells using tools and theory from network ecology – </a:t>
            </a:r>
            <a:endParaRPr sz="2000"/>
          </a:p>
          <a:p>
            <a:pPr indent="-182879" lvl="2" marL="73152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 sz="1600"/>
              <a:t>Community detection (Infomap)</a:t>
            </a:r>
            <a:endParaRPr sz="1800"/>
          </a:p>
          <a:p>
            <a:pPr indent="-182879" lvl="2" marL="73152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 sz="1600"/>
              <a:t>Robustness analysis</a:t>
            </a:r>
            <a:endParaRPr sz="1800"/>
          </a:p>
        </p:txBody>
      </p:sp>
      <p:grpSp>
        <p:nvGrpSpPr>
          <p:cNvPr id="133" name="Google Shape;133;p3"/>
          <p:cNvGrpSpPr/>
          <p:nvPr/>
        </p:nvGrpSpPr>
        <p:grpSpPr>
          <a:xfrm>
            <a:off x="969308" y="3532033"/>
            <a:ext cx="1838387" cy="2626362"/>
            <a:chOff x="0" y="389651"/>
            <a:chExt cx="3916854" cy="5305654"/>
          </a:xfrm>
        </p:grpSpPr>
        <p:sp>
          <p:nvSpPr>
            <p:cNvPr id="134" name="Google Shape;134;p3"/>
            <p:cNvSpPr/>
            <p:nvPr/>
          </p:nvSpPr>
          <p:spPr>
            <a:xfrm>
              <a:off x="0" y="389651"/>
              <a:ext cx="3916854" cy="125350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56912"/>
                </a:gs>
                <a:gs pos="50000">
                  <a:srgbClr val="D8680D"/>
                </a:gs>
                <a:gs pos="100000">
                  <a:srgbClr val="D6680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534874"/>
              <a:ext cx="3846021" cy="1001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aramond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Public gene expression data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 rot="5400000">
              <a:off x="1714714" y="1688936"/>
              <a:ext cx="487420" cy="6945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7B8A9"/>
                </a:gs>
                <a:gs pos="50000">
                  <a:srgbClr val="E6B6A6"/>
                </a:gs>
                <a:gs pos="100000">
                  <a:srgbClr val="E4B5A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2330703"/>
              <a:ext cx="3916854" cy="164362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56912"/>
                </a:gs>
                <a:gs pos="50000">
                  <a:srgbClr val="D8680D"/>
                </a:gs>
                <a:gs pos="100000">
                  <a:srgbClr val="D6680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43756" y="2484382"/>
              <a:ext cx="3843883" cy="1381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aramond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Build Co-expression networks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One per cancer type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rot="5400000">
              <a:off x="1626414" y="4145296"/>
              <a:ext cx="627645" cy="694587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7B8A9"/>
                </a:gs>
                <a:gs pos="50000">
                  <a:srgbClr val="E6B6A6"/>
                </a:gs>
                <a:gs pos="100000">
                  <a:srgbClr val="E4B5A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4868276"/>
              <a:ext cx="3916854" cy="82702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56912"/>
                </a:gs>
                <a:gs pos="50000">
                  <a:srgbClr val="D8680D"/>
                </a:gs>
                <a:gs pos="100000">
                  <a:srgbClr val="D6680E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9213" y="4868276"/>
              <a:ext cx="3858426" cy="797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Network Analysis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221" y="2711669"/>
            <a:ext cx="3559535" cy="409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610525" y="337794"/>
            <a:ext cx="4602152" cy="952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b="0" i="0" lang="en-US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  <p:pic>
        <p:nvPicPr>
          <p:cNvPr descr="Chart&#10;&#10;Description automatically generated" id="144" name="Google Shape;14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6572" y="4090910"/>
            <a:ext cx="45212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10525" y="337794"/>
            <a:ext cx="4602152" cy="952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lang="en-US" sz="4100"/>
              <a:t>Research</a:t>
            </a:r>
            <a:endParaRPr sz="4100"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606410" y="1290709"/>
            <a:ext cx="6004597" cy="32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sz="2400"/>
              <a:t>Currently:</a:t>
            </a:r>
            <a:endParaRPr sz="2000"/>
          </a:p>
          <a:p>
            <a:pPr indent="0" lvl="1" marL="27432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Scale dependence of the microbiome structure in the rumen of cows: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</a:pPr>
            <a:r>
              <a:rPr lang="en-US" sz="2000"/>
              <a:t>Multilayer network assembly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</a:pPr>
            <a:r>
              <a:rPr lang="en-US" sz="2000"/>
              <a:t>Community detection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</a:pPr>
            <a:r>
              <a:rPr lang="en-US" sz="2000"/>
              <a:t>Partner fidelity</a:t>
            </a:r>
            <a:endParaRPr/>
          </a:p>
          <a:p>
            <a:pPr indent="-55879" lvl="1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152" name="Google Shape;152;p4"/>
          <p:cNvGrpSpPr/>
          <p:nvPr/>
        </p:nvGrpSpPr>
        <p:grpSpPr>
          <a:xfrm>
            <a:off x="9725964" y="559612"/>
            <a:ext cx="1931780" cy="5823368"/>
            <a:chOff x="9682420" y="287467"/>
            <a:chExt cx="1931780" cy="5823368"/>
          </a:xfrm>
        </p:grpSpPr>
        <p:sp>
          <p:nvSpPr>
            <p:cNvPr id="153" name="Google Shape;153;p4"/>
            <p:cNvSpPr/>
            <p:nvPr/>
          </p:nvSpPr>
          <p:spPr>
            <a:xfrm>
              <a:off x="9712282" y="287467"/>
              <a:ext cx="1899526" cy="10555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2226"/>
                </a:gs>
                <a:gs pos="50000">
                  <a:srgbClr val="3B1F24"/>
                </a:gs>
                <a:gs pos="100000">
                  <a:srgbClr val="3B1F2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9728344" y="318384"/>
              <a:ext cx="1867403" cy="993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Published rumen microbiome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Char char="•"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Collected from farms across Europe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rot="5400000">
              <a:off x="10428391" y="1546740"/>
              <a:ext cx="467307" cy="31499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DA9AA"/>
                </a:gs>
                <a:gs pos="50000">
                  <a:srgbClr val="ACA6A7"/>
                </a:gs>
                <a:gs pos="100000">
                  <a:srgbClr val="ABA6A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9712282" y="2047952"/>
              <a:ext cx="1899526" cy="10874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2226"/>
                </a:gs>
                <a:gs pos="50000">
                  <a:srgbClr val="3B1F24"/>
                </a:gs>
                <a:gs pos="100000">
                  <a:srgbClr val="3B1F2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9728828" y="2079802"/>
              <a:ext cx="1866434" cy="1023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Build Co-occurrence networks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Char char="•"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One per Farm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5400000">
              <a:off x="10410211" y="3364236"/>
              <a:ext cx="469365" cy="31499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DA9AA"/>
                </a:gs>
                <a:gs pos="50000">
                  <a:srgbClr val="ACA6A7"/>
                </a:gs>
                <a:gs pos="100000">
                  <a:srgbClr val="ABA6A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682420" y="3876474"/>
              <a:ext cx="1899526" cy="8706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2226"/>
                </a:gs>
                <a:gs pos="50000">
                  <a:srgbClr val="3B1F24"/>
                </a:gs>
                <a:gs pos="100000">
                  <a:srgbClr val="3B1F2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9695668" y="3901975"/>
              <a:ext cx="1873029" cy="8196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Assemble farms to a multilayer 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Char char="•"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Using partner fidelity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rot="5400000">
              <a:off x="10406456" y="4986487"/>
              <a:ext cx="545790" cy="39860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DA9AA"/>
                </a:gs>
                <a:gs pos="50000">
                  <a:srgbClr val="ACA6A7"/>
                </a:gs>
                <a:gs pos="100000">
                  <a:srgbClr val="ABA6A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9714674" y="5580244"/>
              <a:ext cx="1899526" cy="53059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C2226"/>
                </a:gs>
                <a:gs pos="50000">
                  <a:srgbClr val="3B1F24"/>
                </a:gs>
                <a:gs pos="100000">
                  <a:srgbClr val="3B1F2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9722748" y="5595785"/>
              <a:ext cx="1883379" cy="499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Network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map&#10;&#10;Description automatically generated"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972" y="1213006"/>
            <a:ext cx="3577014" cy="509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165" y="4240022"/>
            <a:ext cx="3798872" cy="231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 close-up of a watch&#10;&#10;Description automatically generated with low confidence"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lt1">
              <a:alpha val="9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4" name="Google Shape;174;p5"/>
          <p:cNvSpPr txBox="1"/>
          <p:nvPr>
            <p:ph type="title"/>
          </p:nvPr>
        </p:nvSpPr>
        <p:spPr>
          <a:xfrm>
            <a:off x="774043" y="727627"/>
            <a:ext cx="4602152" cy="97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sz="4400"/>
              <a:t>Expertise</a:t>
            </a:r>
            <a:endParaRPr sz="4400"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764256" y="2022716"/>
            <a:ext cx="4602152" cy="3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◦"/>
            </a:pPr>
            <a:r>
              <a:rPr lang="en-US" sz="2400"/>
              <a:t>Rich background in Programming: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◦"/>
            </a:pPr>
            <a:r>
              <a:rPr lang="en-US" sz="2200"/>
              <a:t>R, </a:t>
            </a:r>
            <a:r>
              <a:rPr lang="en-US" sz="2200"/>
              <a:t>Python, Julia*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◦"/>
            </a:pPr>
            <a:r>
              <a:rPr lang="en-US" sz="2200"/>
              <a:t>MacOS, Windows, Linux</a:t>
            </a:r>
            <a:br>
              <a:rPr lang="en-US" sz="2200"/>
            </a:br>
            <a:endParaRPr sz="2200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◦"/>
            </a:pPr>
            <a:r>
              <a:rPr lang="en-US" sz="2400"/>
              <a:t>Network Analysis</a:t>
            </a:r>
            <a:endParaRPr/>
          </a:p>
          <a:p>
            <a:pPr indent="-182880" lvl="1" marL="6400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9729"/>
              <a:buChar char="◦"/>
            </a:pPr>
            <a:r>
              <a:rPr lang="en-US" sz="2000"/>
              <a:t>Data structures</a:t>
            </a:r>
            <a:endParaRPr/>
          </a:p>
          <a:p>
            <a:pPr indent="-182880" lvl="1" marL="6400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9729"/>
              <a:buChar char="◦"/>
            </a:pPr>
            <a:r>
              <a:rPr lang="en-US" sz="2000"/>
              <a:t>Multilayer</a:t>
            </a:r>
            <a:br>
              <a:rPr lang="en-US" sz="2000"/>
            </a:br>
            <a:endParaRPr sz="2000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◦"/>
            </a:pPr>
            <a:r>
              <a:rPr lang="en-US" sz="2400"/>
              <a:t>Basic dynamic modeling* (ODES, Gillespie)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610963" y="1290709"/>
            <a:ext cx="4601714" cy="38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sz="2400"/>
              <a:t>Gillespie: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◦"/>
            </a:pPr>
            <a:r>
              <a:rPr lang="en-US" sz="2200"/>
              <a:t>SIR and LV-like models</a:t>
            </a:r>
            <a:br>
              <a:rPr lang="en-US" sz="2200"/>
            </a:br>
            <a:endParaRPr sz="2200"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◦"/>
            </a:pPr>
            <a:r>
              <a:rPr lang="en-US" sz="2200"/>
              <a:t>Plasmid transmission model (including phase figures):</a:t>
            </a:r>
            <a:endParaRPr/>
          </a:p>
          <a:p>
            <a:pPr indent="-68578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529" y="3623897"/>
            <a:ext cx="3570144" cy="126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746" y="3941379"/>
            <a:ext cx="6626328" cy="266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6408" y="825505"/>
            <a:ext cx="6500728" cy="260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610525" y="337794"/>
            <a:ext cx="4602152" cy="952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</a:t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5879" l="0" r="9091" t="11855"/>
          <a:stretch/>
        </p:blipFill>
        <p:spPr>
          <a:xfrm>
            <a:off x="-1866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7615" y="253548"/>
            <a:ext cx="5610671" cy="6361598"/>
          </a:xfrm>
          <a:prstGeom prst="rect">
            <a:avLst/>
          </a:prstGeom>
          <a:solidFill>
            <a:schemeClr val="lt1">
              <a:alpha val="9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7"/>
          <p:cNvSpPr txBox="1"/>
          <p:nvPr>
            <p:ph type="title"/>
          </p:nvPr>
        </p:nvSpPr>
        <p:spPr>
          <a:xfrm>
            <a:off x="774042" y="727626"/>
            <a:ext cx="4734129" cy="94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</a:pPr>
            <a:r>
              <a:rPr lang="en-US" sz="3200"/>
              <a:t>Contribution to the Project</a:t>
            </a:r>
            <a:endParaRPr sz="3200"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764256" y="1991183"/>
            <a:ext cx="4602152" cy="3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sz="2200"/>
              <a:t>Give computational (technical) support.</a:t>
            </a:r>
            <a:br>
              <a:rPr lang="en-US" sz="2200"/>
            </a:br>
            <a:endParaRPr sz="2200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sz="2200"/>
              <a:t> Give conceptual support.</a:t>
            </a:r>
            <a:br>
              <a:rPr lang="en-US" sz="2200"/>
            </a:br>
            <a:endParaRPr sz="2200"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sz="2200"/>
              <a:t>Learn ABM methods to be used in the research.</a:t>
            </a:r>
            <a:endParaRPr sz="2200"/>
          </a:p>
          <a:p>
            <a:pPr indent="-68578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2023-02-01T13:19:55Z</dcterms:created>
  <dc:creator>גאות גלאי</dc:creator>
</cp:coreProperties>
</file>