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74" r:id="rId1"/>
  </p:sldMasterIdLst>
  <p:notesMasterIdLst>
    <p:notesMasterId r:id="rId10"/>
  </p:notesMasterIdLst>
  <p:sldIdLst>
    <p:sldId id="256" r:id="rId2"/>
    <p:sldId id="257" r:id="rId3"/>
    <p:sldId id="269" r:id="rId4"/>
    <p:sldId id="273" r:id="rId5"/>
    <p:sldId id="271" r:id="rId6"/>
    <p:sldId id="272" r:id="rId7"/>
    <p:sldId id="262" r:id="rId8"/>
    <p:sldId id="264" r:id="rId9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4105">
          <p15:clr>
            <a:srgbClr val="A4A3A4"/>
          </p15:clr>
        </p15:guide>
        <p15:guide id="3" orient="horz" pos="4377">
          <p15:clr>
            <a:srgbClr val="A4A3A4"/>
          </p15:clr>
        </p15:guide>
        <p15:guide id="4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RQattAhzxIfQ/lko6APuiIfQ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15CD-699D-459C-924B-8078EEE71CBA}" v="29" dt="2022-07-10T16:07:0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56"/>
      </p:cViewPr>
      <p:guideLst>
        <p:guide orient="horz" pos="249"/>
        <p:guide orient="horz" pos="4105"/>
        <p:guide orient="horz" pos="4377"/>
        <p:guide pos="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üller" userId="08f60beff09ab272" providerId="LiveId" clId="{78D215CD-699D-459C-924B-8078EEE71CBA}"/>
    <pc:docChg chg="undo custSel delSld modSld">
      <pc:chgData name="Christian Müller" userId="08f60beff09ab272" providerId="LiveId" clId="{78D215CD-699D-459C-924B-8078EEE71CBA}" dt="2022-07-10T16:13:47.316" v="225" actId="20577"/>
      <pc:docMkLst>
        <pc:docMk/>
      </pc:docMkLst>
      <pc:sldChg chg="delSp modSp mod">
        <pc:chgData name="Christian Müller" userId="08f60beff09ab272" providerId="LiveId" clId="{78D215CD-699D-459C-924B-8078EEE71CBA}" dt="2022-07-10T16:13:47.316" v="225" actId="20577"/>
        <pc:sldMkLst>
          <pc:docMk/>
          <pc:sldMk cId="0" sldId="256"/>
        </pc:sldMkLst>
        <pc:spChg chg="mod">
          <ac:chgData name="Christian Müller" userId="08f60beff09ab272" providerId="LiveId" clId="{78D215CD-699D-459C-924B-8078EEE71CBA}" dt="2022-07-10T16:13:47.316" v="225" actId="20577"/>
          <ac:spMkLst>
            <pc:docMk/>
            <pc:sldMk cId="0" sldId="256"/>
            <ac:spMk id="66" creationId="{2336BCC1-722D-BCE2-0422-B86B5CA05970}"/>
          </ac:spMkLst>
        </pc:sp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3" creationId="{0FD82ED5-0B0E-73EF-E9F3-D74C04F1BB17}"/>
          </ac:picMkLst>
        </pc:pic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15" creationId="{8EF7F3E6-D489-0B2E-EBC7-70A069735829}"/>
          </ac:picMkLst>
        </pc:pic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1026" creationId="{9FDD5306-3379-C6A2-47A6-7A01EBB678EE}"/>
          </ac:picMkLst>
        </pc:picChg>
      </pc:sldChg>
      <pc:sldChg chg="modSp">
        <pc:chgData name="Christian Müller" userId="08f60beff09ab272" providerId="LiveId" clId="{78D215CD-699D-459C-924B-8078EEE71CBA}" dt="2022-07-10T16:07:03.385" v="113" actId="20577"/>
        <pc:sldMkLst>
          <pc:docMk/>
          <pc:sldMk cId="0" sldId="257"/>
        </pc:sldMkLst>
        <pc:graphicFrameChg chg="mod">
          <ac:chgData name="Christian Müller" userId="08f60beff09ab272" providerId="LiveId" clId="{78D215CD-699D-459C-924B-8078EEE71CBA}" dt="2022-07-10T16:07:03.385" v="113" actId="20577"/>
          <ac:graphicFrameMkLst>
            <pc:docMk/>
            <pc:sldMk cId="0" sldId="257"/>
            <ac:graphicFrameMk id="1032" creationId="{94253EAB-3168-97B5-7F2B-61839D228559}"/>
          </ac:graphicFrameMkLst>
        </pc:graphicFrameChg>
      </pc:sldChg>
      <pc:sldChg chg="modSp mod">
        <pc:chgData name="Christian Müller" userId="08f60beff09ab272" providerId="LiveId" clId="{78D215CD-699D-459C-924B-8078EEE71CBA}" dt="2022-07-10T16:11:19.695" v="204" actId="20577"/>
        <pc:sldMkLst>
          <pc:docMk/>
          <pc:sldMk cId="0" sldId="262"/>
        </pc:sldMkLst>
        <pc:spChg chg="mod">
          <ac:chgData name="Christian Müller" userId="08f60beff09ab272" providerId="LiveId" clId="{78D215CD-699D-459C-924B-8078EEE71CBA}" dt="2022-07-10T16:11:19.695" v="204" actId="20577"/>
          <ac:spMkLst>
            <pc:docMk/>
            <pc:sldMk cId="0" sldId="262"/>
            <ac:spMk id="125" creationId="{00000000-0000-0000-0000-000000000000}"/>
          </ac:spMkLst>
        </pc:spChg>
      </pc:sldChg>
      <pc:sldChg chg="delSp del mod">
        <pc:chgData name="Christian Müller" userId="08f60beff09ab272" providerId="LiveId" clId="{78D215CD-699D-459C-924B-8078EEE71CBA}" dt="2022-07-06T18:49:20.009" v="1" actId="47"/>
        <pc:sldMkLst>
          <pc:docMk/>
          <pc:sldMk cId="1995551960" sldId="267"/>
        </pc:sldMkLst>
        <pc:picChg chg="del">
          <ac:chgData name="Christian Müller" userId="08f60beff09ab272" providerId="LiveId" clId="{78D215CD-699D-459C-924B-8078EEE71CBA}" dt="2022-07-06T18:48:52.760" v="0" actId="21"/>
          <ac:picMkLst>
            <pc:docMk/>
            <pc:sldMk cId="1995551960" sldId="267"/>
            <ac:picMk id="7" creationId="{94D78AD1-4D23-9325-0DDA-75949B7F090D}"/>
          </ac:picMkLst>
        </pc:picChg>
      </pc:sldChg>
      <pc:sldChg chg="addSp modSp mod">
        <pc:chgData name="Christian Müller" userId="08f60beff09ab272" providerId="LiveId" clId="{78D215CD-699D-459C-924B-8078EEE71CBA}" dt="2022-07-10T16:09:10.038" v="181" actId="313"/>
        <pc:sldMkLst>
          <pc:docMk/>
          <pc:sldMk cId="2466425323" sldId="269"/>
        </pc:sldMkLst>
        <pc:spChg chg="mod">
          <ac:chgData name="Christian Müller" userId="08f60beff09ab272" providerId="LiveId" clId="{78D215CD-699D-459C-924B-8078EEE71CBA}" dt="2022-07-10T16:09:10.038" v="181" actId="313"/>
          <ac:spMkLst>
            <pc:docMk/>
            <pc:sldMk cId="2466425323" sldId="269"/>
            <ac:spMk id="11" creationId="{599712E7-AC5E-1B87-058E-505298901780}"/>
          </ac:spMkLst>
        </pc:spChg>
        <pc:picChg chg="add mod">
          <ac:chgData name="Christian Müller" userId="08f60beff09ab272" providerId="LiveId" clId="{78D215CD-699D-459C-924B-8078EEE71CBA}" dt="2022-07-10T10:54:37.624" v="57" actId="1076"/>
          <ac:picMkLst>
            <pc:docMk/>
            <pc:sldMk cId="2466425323" sldId="269"/>
            <ac:picMk id="8" creationId="{CEB6B58C-75EE-E695-DCD5-FF99A2638EDD}"/>
          </ac:picMkLst>
        </pc:picChg>
        <pc:picChg chg="add mod">
          <ac:chgData name="Christian Müller" userId="08f60beff09ab272" providerId="LiveId" clId="{78D215CD-699D-459C-924B-8078EEE71CBA}" dt="2022-07-10T10:54:20.335" v="55" actId="1076"/>
          <ac:picMkLst>
            <pc:docMk/>
            <pc:sldMk cId="2466425323" sldId="269"/>
            <ac:picMk id="9" creationId="{4E2435C0-06C4-E247-CBB7-BCFE1324C17C}"/>
          </ac:picMkLst>
        </pc:picChg>
        <pc:picChg chg="add mod">
          <ac:chgData name="Christian Müller" userId="08f60beff09ab272" providerId="LiveId" clId="{78D215CD-699D-459C-924B-8078EEE71CBA}" dt="2022-07-10T10:54:14.350" v="53" actId="1076"/>
          <ac:picMkLst>
            <pc:docMk/>
            <pc:sldMk cId="2466425323" sldId="269"/>
            <ac:picMk id="12" creationId="{78B9A693-234E-05A0-6D44-ECB82486F165}"/>
          </ac:picMkLst>
        </pc:picChg>
      </pc:sldChg>
      <pc:sldChg chg="modSp mod">
        <pc:chgData name="Christian Müller" userId="08f60beff09ab272" providerId="LiveId" clId="{78D215CD-699D-459C-924B-8078EEE71CBA}" dt="2022-07-10T16:10:55.052" v="203" actId="20577"/>
        <pc:sldMkLst>
          <pc:docMk/>
          <pc:sldMk cId="3349579387" sldId="271"/>
        </pc:sldMkLst>
        <pc:spChg chg="mod">
          <ac:chgData name="Christian Müller" userId="08f60beff09ab272" providerId="LiveId" clId="{78D215CD-699D-459C-924B-8078EEE71CBA}" dt="2022-07-10T16:10:55.052" v="203" actId="20577"/>
          <ac:spMkLst>
            <pc:docMk/>
            <pc:sldMk cId="3349579387" sldId="271"/>
            <ac:spMk id="72" creationId="{00000000-0000-0000-0000-000000000000}"/>
          </ac:spMkLst>
        </pc:spChg>
      </pc:sldChg>
      <pc:sldChg chg="addSp modSp mod">
        <pc:chgData name="Christian Müller" userId="08f60beff09ab272" providerId="LiveId" clId="{78D215CD-699D-459C-924B-8078EEE71CBA}" dt="2022-07-10T16:09:36.756" v="197" actId="20577"/>
        <pc:sldMkLst>
          <pc:docMk/>
          <pc:sldMk cId="465840193" sldId="273"/>
        </pc:sldMkLst>
        <pc:spChg chg="mod">
          <ac:chgData name="Christian Müller" userId="08f60beff09ab272" providerId="LiveId" clId="{78D215CD-699D-459C-924B-8078EEE71CBA}" dt="2022-07-10T16:09:36.756" v="197" actId="20577"/>
          <ac:spMkLst>
            <pc:docMk/>
            <pc:sldMk cId="465840193" sldId="273"/>
            <ac:spMk id="11" creationId="{599712E7-AC5E-1B87-058E-505298901780}"/>
          </ac:spMkLst>
        </pc:spChg>
        <pc:picChg chg="add mod">
          <ac:chgData name="Christian Müller" userId="08f60beff09ab272" providerId="LiveId" clId="{78D215CD-699D-459C-924B-8078EEE71CBA}" dt="2022-07-10T12:33:02.119" v="109" actId="14100"/>
          <ac:picMkLst>
            <pc:docMk/>
            <pc:sldMk cId="465840193" sldId="273"/>
            <ac:picMk id="3" creationId="{43EBC877-8224-21BE-9134-527EFA1CC66D}"/>
          </ac:picMkLst>
        </pc:picChg>
        <pc:picChg chg="add mod">
          <ac:chgData name="Christian Müller" userId="08f60beff09ab272" providerId="LiveId" clId="{78D215CD-699D-459C-924B-8078EEE71CBA}" dt="2022-07-10T12:33:10.040" v="111" actId="1076"/>
          <ac:picMkLst>
            <pc:docMk/>
            <pc:sldMk cId="465840193" sldId="273"/>
            <ac:picMk id="5" creationId="{EF6BFA6F-FC5F-AEF5-4BFD-8787E2CDB3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69F20-208D-4B4A-A6E1-F2343F981E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EECB5-DFB8-42C5-BB71-F5347965FDE3}">
      <dgm:prSet/>
      <dgm:spPr/>
      <dgm:t>
        <a:bodyPr/>
        <a:lstStyle/>
        <a:p>
          <a:r>
            <a:rPr lang="de-DE" dirty="0"/>
            <a:t>Themenwahl</a:t>
          </a:r>
          <a:endParaRPr lang="en-US" dirty="0"/>
        </a:p>
      </dgm:t>
    </dgm:pt>
    <dgm:pt modelId="{310C1BDD-5F3C-47B2-9A8B-0EF6947D3E0A}" type="parTrans" cxnId="{D2A0A1D3-F950-4B14-8BD1-5EE066E5F549}">
      <dgm:prSet/>
      <dgm:spPr/>
      <dgm:t>
        <a:bodyPr/>
        <a:lstStyle/>
        <a:p>
          <a:endParaRPr lang="en-US"/>
        </a:p>
      </dgm:t>
    </dgm:pt>
    <dgm:pt modelId="{8AECD1EE-2C17-47AE-A000-131E8EB15A98}" type="sibTrans" cxnId="{D2A0A1D3-F950-4B14-8BD1-5EE066E5F549}">
      <dgm:prSet/>
      <dgm:spPr/>
      <dgm:t>
        <a:bodyPr/>
        <a:lstStyle/>
        <a:p>
          <a:endParaRPr lang="en-US"/>
        </a:p>
      </dgm:t>
    </dgm:pt>
    <dgm:pt modelId="{A7F739E0-F9D3-4E0E-9C0D-8FD32FDFD54A}">
      <dgm:prSet/>
      <dgm:spPr/>
      <dgm:t>
        <a:bodyPr/>
        <a:lstStyle/>
        <a:p>
          <a:r>
            <a:rPr lang="de-DE" dirty="0"/>
            <a:t>Problemstellung</a:t>
          </a:r>
          <a:endParaRPr lang="en-US" dirty="0"/>
        </a:p>
      </dgm:t>
    </dgm:pt>
    <dgm:pt modelId="{642727F7-8A5E-47BF-AEB7-9D679806DE31}" type="parTrans" cxnId="{404058FE-ED6D-4ACB-B80C-7CF2BBCDF9AF}">
      <dgm:prSet/>
      <dgm:spPr/>
      <dgm:t>
        <a:bodyPr/>
        <a:lstStyle/>
        <a:p>
          <a:endParaRPr lang="en-US"/>
        </a:p>
      </dgm:t>
    </dgm:pt>
    <dgm:pt modelId="{8916BD90-A8F4-437D-805A-0D76AF2418EE}" type="sibTrans" cxnId="{404058FE-ED6D-4ACB-B80C-7CF2BBCDF9AF}">
      <dgm:prSet/>
      <dgm:spPr/>
      <dgm:t>
        <a:bodyPr/>
        <a:lstStyle/>
        <a:p>
          <a:endParaRPr lang="en-US"/>
        </a:p>
      </dgm:t>
    </dgm:pt>
    <dgm:pt modelId="{132B83A9-A424-4A76-B0F5-2DC2D70A9974}">
      <dgm:prSet/>
      <dgm:spPr/>
      <dgm:t>
        <a:bodyPr/>
        <a:lstStyle/>
        <a:p>
          <a:r>
            <a:rPr lang="de-DE" dirty="0"/>
            <a:t>Lösungsansatz</a:t>
          </a:r>
          <a:endParaRPr lang="en-US" dirty="0"/>
        </a:p>
      </dgm:t>
    </dgm:pt>
    <dgm:pt modelId="{D3F19BEB-1CB6-4E65-AEB5-600895B4536D}" type="parTrans" cxnId="{958E9A0E-AA78-4C63-803B-75BC4C9A6CE1}">
      <dgm:prSet/>
      <dgm:spPr/>
      <dgm:t>
        <a:bodyPr/>
        <a:lstStyle/>
        <a:p>
          <a:endParaRPr lang="en-US"/>
        </a:p>
      </dgm:t>
    </dgm:pt>
    <dgm:pt modelId="{5BC347F1-4924-4E0F-903E-1C48FC336763}" type="sibTrans" cxnId="{958E9A0E-AA78-4C63-803B-75BC4C9A6CE1}">
      <dgm:prSet/>
      <dgm:spPr/>
      <dgm:t>
        <a:bodyPr/>
        <a:lstStyle/>
        <a:p>
          <a:endParaRPr lang="en-US"/>
        </a:p>
      </dgm:t>
    </dgm:pt>
    <dgm:pt modelId="{3489B207-092B-43C9-B106-4DF3D884DD53}">
      <dgm:prSet/>
      <dgm:spPr/>
      <dgm:t>
        <a:bodyPr/>
        <a:lstStyle/>
        <a:p>
          <a:r>
            <a:rPr lang="de-CH" dirty="0"/>
            <a:t>App Demo</a:t>
          </a:r>
          <a:endParaRPr lang="en-US" dirty="0"/>
        </a:p>
      </dgm:t>
    </dgm:pt>
    <dgm:pt modelId="{45B15A21-1ADE-4ED9-BF78-591B04E44D6F}" type="parTrans" cxnId="{5CDE932E-CF65-4728-82A1-38719250EBD2}">
      <dgm:prSet/>
      <dgm:spPr/>
      <dgm:t>
        <a:bodyPr/>
        <a:lstStyle/>
        <a:p>
          <a:endParaRPr lang="en-US"/>
        </a:p>
      </dgm:t>
    </dgm:pt>
    <dgm:pt modelId="{91CAA4C5-2BAB-4CFA-B650-27BDD4D6C5B0}" type="sibTrans" cxnId="{5CDE932E-CF65-4728-82A1-38719250EBD2}">
      <dgm:prSet/>
      <dgm:spPr/>
      <dgm:t>
        <a:bodyPr/>
        <a:lstStyle/>
        <a:p>
          <a:endParaRPr lang="en-US"/>
        </a:p>
      </dgm:t>
    </dgm:pt>
    <dgm:pt modelId="{191C54AA-97D0-4ABF-8D4C-134807AFF067}">
      <dgm:prSet/>
      <dgm:spPr/>
      <dgm:t>
        <a:bodyPr/>
        <a:lstStyle/>
        <a:p>
          <a:r>
            <a:rPr lang="de-DE" dirty="0"/>
            <a:t>Herausforderungen</a:t>
          </a:r>
          <a:endParaRPr lang="en-US" dirty="0"/>
        </a:p>
      </dgm:t>
    </dgm:pt>
    <dgm:pt modelId="{43398923-227D-44D6-89FA-C9F33EF78D50}" type="parTrans" cxnId="{70F95388-5AB2-416E-A8F2-E126B787FDE3}">
      <dgm:prSet/>
      <dgm:spPr/>
      <dgm:t>
        <a:bodyPr/>
        <a:lstStyle/>
        <a:p>
          <a:endParaRPr lang="en-US"/>
        </a:p>
      </dgm:t>
    </dgm:pt>
    <dgm:pt modelId="{F2EDCBB6-96A7-409B-9F59-EA88A300A4FF}" type="sibTrans" cxnId="{70F95388-5AB2-416E-A8F2-E126B787FDE3}">
      <dgm:prSet/>
      <dgm:spPr/>
      <dgm:t>
        <a:bodyPr/>
        <a:lstStyle/>
        <a:p>
          <a:endParaRPr lang="en-US"/>
        </a:p>
      </dgm:t>
    </dgm:pt>
    <dgm:pt modelId="{BFD55897-E4F5-422F-A0BC-4D25420C75E3}">
      <dgm:prSet/>
      <dgm:spPr/>
      <dgm:t>
        <a:bodyPr/>
        <a:lstStyle/>
        <a:p>
          <a:r>
            <a:rPr lang="de-DE" dirty="0"/>
            <a:t>Abschluss </a:t>
          </a:r>
          <a:endParaRPr lang="en-US" dirty="0"/>
        </a:p>
      </dgm:t>
    </dgm:pt>
    <dgm:pt modelId="{EC09B3F1-D0CE-439A-8674-3FAC8B8BB8EE}" type="parTrans" cxnId="{3150E59E-BFEB-4EBC-8ED8-DFBFB209F15A}">
      <dgm:prSet/>
      <dgm:spPr/>
      <dgm:t>
        <a:bodyPr/>
        <a:lstStyle/>
        <a:p>
          <a:endParaRPr lang="en-US"/>
        </a:p>
      </dgm:t>
    </dgm:pt>
    <dgm:pt modelId="{2BB3FEAA-7098-433A-B2AA-F49B64BC0AFD}" type="sibTrans" cxnId="{3150E59E-BFEB-4EBC-8ED8-DFBFB209F15A}">
      <dgm:prSet/>
      <dgm:spPr/>
      <dgm:t>
        <a:bodyPr/>
        <a:lstStyle/>
        <a:p>
          <a:endParaRPr lang="en-US"/>
        </a:p>
      </dgm:t>
    </dgm:pt>
    <dgm:pt modelId="{6D9CEC45-D385-4BC7-BB36-550015496A3A}" type="pres">
      <dgm:prSet presAssocID="{ED869F20-208D-4B4A-A6E1-F2343F981E6D}" presName="vert0" presStyleCnt="0">
        <dgm:presLayoutVars>
          <dgm:dir/>
          <dgm:animOne val="branch"/>
          <dgm:animLvl val="lvl"/>
        </dgm:presLayoutVars>
      </dgm:prSet>
      <dgm:spPr/>
    </dgm:pt>
    <dgm:pt modelId="{67F8E3BA-2D58-47C8-A32B-B0B253BF2384}" type="pres">
      <dgm:prSet presAssocID="{9B5EECB5-DFB8-42C5-BB71-F5347965FDE3}" presName="thickLine" presStyleLbl="alignNode1" presStyleIdx="0" presStyleCnt="6"/>
      <dgm:spPr/>
    </dgm:pt>
    <dgm:pt modelId="{AD412E7F-85C1-4329-87B6-AA0CFA51189F}" type="pres">
      <dgm:prSet presAssocID="{9B5EECB5-DFB8-42C5-BB71-F5347965FDE3}" presName="horz1" presStyleCnt="0"/>
      <dgm:spPr/>
    </dgm:pt>
    <dgm:pt modelId="{D24AA166-7F33-4DA3-B4EF-00532A38FBED}" type="pres">
      <dgm:prSet presAssocID="{9B5EECB5-DFB8-42C5-BB71-F5347965FDE3}" presName="tx1" presStyleLbl="revTx" presStyleIdx="0" presStyleCnt="6"/>
      <dgm:spPr/>
    </dgm:pt>
    <dgm:pt modelId="{D43A3CF3-F180-40AA-9B75-F6D09FCE36DA}" type="pres">
      <dgm:prSet presAssocID="{9B5EECB5-DFB8-42C5-BB71-F5347965FDE3}" presName="vert1" presStyleCnt="0"/>
      <dgm:spPr/>
    </dgm:pt>
    <dgm:pt modelId="{A0950E4F-AEE2-4C91-9F5D-187F15734F3F}" type="pres">
      <dgm:prSet presAssocID="{A7F739E0-F9D3-4E0E-9C0D-8FD32FDFD54A}" presName="thickLine" presStyleLbl="alignNode1" presStyleIdx="1" presStyleCnt="6"/>
      <dgm:spPr/>
    </dgm:pt>
    <dgm:pt modelId="{2FFB3D23-95B8-4736-969E-186D78F3C2D5}" type="pres">
      <dgm:prSet presAssocID="{A7F739E0-F9D3-4E0E-9C0D-8FD32FDFD54A}" presName="horz1" presStyleCnt="0"/>
      <dgm:spPr/>
    </dgm:pt>
    <dgm:pt modelId="{5220BB34-D305-4A6C-A090-F159FCFD3488}" type="pres">
      <dgm:prSet presAssocID="{A7F739E0-F9D3-4E0E-9C0D-8FD32FDFD54A}" presName="tx1" presStyleLbl="revTx" presStyleIdx="1" presStyleCnt="6"/>
      <dgm:spPr/>
    </dgm:pt>
    <dgm:pt modelId="{01EBA705-4977-48A7-883D-FD6FEA61542D}" type="pres">
      <dgm:prSet presAssocID="{A7F739E0-F9D3-4E0E-9C0D-8FD32FDFD54A}" presName="vert1" presStyleCnt="0"/>
      <dgm:spPr/>
    </dgm:pt>
    <dgm:pt modelId="{0D135B75-56CC-4ECD-A234-722D1FE810BA}" type="pres">
      <dgm:prSet presAssocID="{132B83A9-A424-4A76-B0F5-2DC2D70A9974}" presName="thickLine" presStyleLbl="alignNode1" presStyleIdx="2" presStyleCnt="6"/>
      <dgm:spPr/>
    </dgm:pt>
    <dgm:pt modelId="{11C80AFE-1A47-4799-A096-FCB1CF8E3D92}" type="pres">
      <dgm:prSet presAssocID="{132B83A9-A424-4A76-B0F5-2DC2D70A9974}" presName="horz1" presStyleCnt="0"/>
      <dgm:spPr/>
    </dgm:pt>
    <dgm:pt modelId="{19BC259C-ADFE-43BD-9208-97D0CF60E442}" type="pres">
      <dgm:prSet presAssocID="{132B83A9-A424-4A76-B0F5-2DC2D70A9974}" presName="tx1" presStyleLbl="revTx" presStyleIdx="2" presStyleCnt="6"/>
      <dgm:spPr/>
    </dgm:pt>
    <dgm:pt modelId="{F051806D-235B-41EE-B100-089D4993099E}" type="pres">
      <dgm:prSet presAssocID="{132B83A9-A424-4A76-B0F5-2DC2D70A9974}" presName="vert1" presStyleCnt="0"/>
      <dgm:spPr/>
    </dgm:pt>
    <dgm:pt modelId="{EE6D31A0-BB7A-4421-B0CB-AAC858AA375A}" type="pres">
      <dgm:prSet presAssocID="{3489B207-092B-43C9-B106-4DF3D884DD53}" presName="thickLine" presStyleLbl="alignNode1" presStyleIdx="3" presStyleCnt="6"/>
      <dgm:spPr/>
    </dgm:pt>
    <dgm:pt modelId="{FD964A85-6150-4DC9-8635-94E4CE6FE99C}" type="pres">
      <dgm:prSet presAssocID="{3489B207-092B-43C9-B106-4DF3D884DD53}" presName="horz1" presStyleCnt="0"/>
      <dgm:spPr/>
    </dgm:pt>
    <dgm:pt modelId="{3115BE97-0D54-4250-809B-9DA678CD1186}" type="pres">
      <dgm:prSet presAssocID="{3489B207-092B-43C9-B106-4DF3D884DD53}" presName="tx1" presStyleLbl="revTx" presStyleIdx="3" presStyleCnt="6"/>
      <dgm:spPr/>
    </dgm:pt>
    <dgm:pt modelId="{536F5F30-4517-4748-AD23-8EDB6A47A908}" type="pres">
      <dgm:prSet presAssocID="{3489B207-092B-43C9-B106-4DF3D884DD53}" presName="vert1" presStyleCnt="0"/>
      <dgm:spPr/>
    </dgm:pt>
    <dgm:pt modelId="{EE2017B6-B62D-40A4-8A5E-8940504FDB18}" type="pres">
      <dgm:prSet presAssocID="{191C54AA-97D0-4ABF-8D4C-134807AFF067}" presName="thickLine" presStyleLbl="alignNode1" presStyleIdx="4" presStyleCnt="6"/>
      <dgm:spPr/>
    </dgm:pt>
    <dgm:pt modelId="{54A139B5-A0EC-4A1C-8292-B0D821E6A2AF}" type="pres">
      <dgm:prSet presAssocID="{191C54AA-97D0-4ABF-8D4C-134807AFF067}" presName="horz1" presStyleCnt="0"/>
      <dgm:spPr/>
    </dgm:pt>
    <dgm:pt modelId="{4C962287-F617-4781-809C-E6031F0C7FC8}" type="pres">
      <dgm:prSet presAssocID="{191C54AA-97D0-4ABF-8D4C-134807AFF067}" presName="tx1" presStyleLbl="revTx" presStyleIdx="4" presStyleCnt="6"/>
      <dgm:spPr/>
    </dgm:pt>
    <dgm:pt modelId="{97F91F61-F244-431D-80D7-67C61CE047BE}" type="pres">
      <dgm:prSet presAssocID="{191C54AA-97D0-4ABF-8D4C-134807AFF067}" presName="vert1" presStyleCnt="0"/>
      <dgm:spPr/>
    </dgm:pt>
    <dgm:pt modelId="{C184AB63-0502-4951-873A-EF3C5BF7D840}" type="pres">
      <dgm:prSet presAssocID="{BFD55897-E4F5-422F-A0BC-4D25420C75E3}" presName="thickLine" presStyleLbl="alignNode1" presStyleIdx="5" presStyleCnt="6"/>
      <dgm:spPr/>
    </dgm:pt>
    <dgm:pt modelId="{41BF627D-46B1-4C4D-9ACB-739AE20F0A23}" type="pres">
      <dgm:prSet presAssocID="{BFD55897-E4F5-422F-A0BC-4D25420C75E3}" presName="horz1" presStyleCnt="0"/>
      <dgm:spPr/>
    </dgm:pt>
    <dgm:pt modelId="{8EE9742F-12EE-4824-8B85-7AD4B77522C0}" type="pres">
      <dgm:prSet presAssocID="{BFD55897-E4F5-422F-A0BC-4D25420C75E3}" presName="tx1" presStyleLbl="revTx" presStyleIdx="5" presStyleCnt="6"/>
      <dgm:spPr/>
    </dgm:pt>
    <dgm:pt modelId="{C33903C9-D212-41DD-ACDC-8C8F4D75AF9A}" type="pres">
      <dgm:prSet presAssocID="{BFD55897-E4F5-422F-A0BC-4D25420C75E3}" presName="vert1" presStyleCnt="0"/>
      <dgm:spPr/>
    </dgm:pt>
  </dgm:ptLst>
  <dgm:cxnLst>
    <dgm:cxn modelId="{70EE5A08-A5B5-44EC-B5CC-30CCE5C4D02B}" type="presOf" srcId="{191C54AA-97D0-4ABF-8D4C-134807AFF067}" destId="{4C962287-F617-4781-809C-E6031F0C7FC8}" srcOrd="0" destOrd="0" presId="urn:microsoft.com/office/officeart/2008/layout/LinedList"/>
    <dgm:cxn modelId="{958E9A0E-AA78-4C63-803B-75BC4C9A6CE1}" srcId="{ED869F20-208D-4B4A-A6E1-F2343F981E6D}" destId="{132B83A9-A424-4A76-B0F5-2DC2D70A9974}" srcOrd="2" destOrd="0" parTransId="{D3F19BEB-1CB6-4E65-AEB5-600895B4536D}" sibTransId="{5BC347F1-4924-4E0F-903E-1C48FC336763}"/>
    <dgm:cxn modelId="{5CDE932E-CF65-4728-82A1-38719250EBD2}" srcId="{ED869F20-208D-4B4A-A6E1-F2343F981E6D}" destId="{3489B207-092B-43C9-B106-4DF3D884DD53}" srcOrd="3" destOrd="0" parTransId="{45B15A21-1ADE-4ED9-BF78-591B04E44D6F}" sibTransId="{91CAA4C5-2BAB-4CFA-B650-27BDD4D6C5B0}"/>
    <dgm:cxn modelId="{42EDDF45-B0DF-4338-8A0F-914BFE35EA28}" type="presOf" srcId="{BFD55897-E4F5-422F-A0BC-4D25420C75E3}" destId="{8EE9742F-12EE-4824-8B85-7AD4B77522C0}" srcOrd="0" destOrd="0" presId="urn:microsoft.com/office/officeart/2008/layout/LinedList"/>
    <dgm:cxn modelId="{3A1FE469-B019-49BA-A645-6660B56457AD}" type="presOf" srcId="{A7F739E0-F9D3-4E0E-9C0D-8FD32FDFD54A}" destId="{5220BB34-D305-4A6C-A090-F159FCFD3488}" srcOrd="0" destOrd="0" presId="urn:microsoft.com/office/officeart/2008/layout/LinedList"/>
    <dgm:cxn modelId="{AC405A51-1A1F-4BBC-B3B0-7A38DBA79116}" type="presOf" srcId="{9B5EECB5-DFB8-42C5-BB71-F5347965FDE3}" destId="{D24AA166-7F33-4DA3-B4EF-00532A38FBED}" srcOrd="0" destOrd="0" presId="urn:microsoft.com/office/officeart/2008/layout/LinedList"/>
    <dgm:cxn modelId="{70F95388-5AB2-416E-A8F2-E126B787FDE3}" srcId="{ED869F20-208D-4B4A-A6E1-F2343F981E6D}" destId="{191C54AA-97D0-4ABF-8D4C-134807AFF067}" srcOrd="4" destOrd="0" parTransId="{43398923-227D-44D6-89FA-C9F33EF78D50}" sibTransId="{F2EDCBB6-96A7-409B-9F59-EA88A300A4FF}"/>
    <dgm:cxn modelId="{64289789-0C4D-4D80-A46D-AAD5097EECBD}" type="presOf" srcId="{ED869F20-208D-4B4A-A6E1-F2343F981E6D}" destId="{6D9CEC45-D385-4BC7-BB36-550015496A3A}" srcOrd="0" destOrd="0" presId="urn:microsoft.com/office/officeart/2008/layout/LinedList"/>
    <dgm:cxn modelId="{3150E59E-BFEB-4EBC-8ED8-DFBFB209F15A}" srcId="{ED869F20-208D-4B4A-A6E1-F2343F981E6D}" destId="{BFD55897-E4F5-422F-A0BC-4D25420C75E3}" srcOrd="5" destOrd="0" parTransId="{EC09B3F1-D0CE-439A-8674-3FAC8B8BB8EE}" sibTransId="{2BB3FEAA-7098-433A-B2AA-F49B64BC0AFD}"/>
    <dgm:cxn modelId="{D2A0A1D3-F950-4B14-8BD1-5EE066E5F549}" srcId="{ED869F20-208D-4B4A-A6E1-F2343F981E6D}" destId="{9B5EECB5-DFB8-42C5-BB71-F5347965FDE3}" srcOrd="0" destOrd="0" parTransId="{310C1BDD-5F3C-47B2-9A8B-0EF6947D3E0A}" sibTransId="{8AECD1EE-2C17-47AE-A000-131E8EB15A98}"/>
    <dgm:cxn modelId="{68A418E4-0754-439A-966D-E42F936C8A42}" type="presOf" srcId="{3489B207-092B-43C9-B106-4DF3D884DD53}" destId="{3115BE97-0D54-4250-809B-9DA678CD1186}" srcOrd="0" destOrd="0" presId="urn:microsoft.com/office/officeart/2008/layout/LinedList"/>
    <dgm:cxn modelId="{6546F5F9-3815-4385-BA73-39334B35F7CA}" type="presOf" srcId="{132B83A9-A424-4A76-B0F5-2DC2D70A9974}" destId="{19BC259C-ADFE-43BD-9208-97D0CF60E442}" srcOrd="0" destOrd="0" presId="urn:microsoft.com/office/officeart/2008/layout/LinedList"/>
    <dgm:cxn modelId="{404058FE-ED6D-4ACB-B80C-7CF2BBCDF9AF}" srcId="{ED869F20-208D-4B4A-A6E1-F2343F981E6D}" destId="{A7F739E0-F9D3-4E0E-9C0D-8FD32FDFD54A}" srcOrd="1" destOrd="0" parTransId="{642727F7-8A5E-47BF-AEB7-9D679806DE31}" sibTransId="{8916BD90-A8F4-437D-805A-0D76AF2418EE}"/>
    <dgm:cxn modelId="{4039A136-0E61-4583-B8B0-63E85EB39A32}" type="presParOf" srcId="{6D9CEC45-D385-4BC7-BB36-550015496A3A}" destId="{67F8E3BA-2D58-47C8-A32B-B0B253BF2384}" srcOrd="0" destOrd="0" presId="urn:microsoft.com/office/officeart/2008/layout/LinedList"/>
    <dgm:cxn modelId="{82C4DE1F-37F6-4180-B80F-6F7294FBD986}" type="presParOf" srcId="{6D9CEC45-D385-4BC7-BB36-550015496A3A}" destId="{AD412E7F-85C1-4329-87B6-AA0CFA51189F}" srcOrd="1" destOrd="0" presId="urn:microsoft.com/office/officeart/2008/layout/LinedList"/>
    <dgm:cxn modelId="{F2C60480-9EE3-4DAE-9E98-5860281DEC9F}" type="presParOf" srcId="{AD412E7F-85C1-4329-87B6-AA0CFA51189F}" destId="{D24AA166-7F33-4DA3-B4EF-00532A38FBED}" srcOrd="0" destOrd="0" presId="urn:microsoft.com/office/officeart/2008/layout/LinedList"/>
    <dgm:cxn modelId="{5080FC94-211A-448D-8A5B-75C53DAF237A}" type="presParOf" srcId="{AD412E7F-85C1-4329-87B6-AA0CFA51189F}" destId="{D43A3CF3-F180-40AA-9B75-F6D09FCE36DA}" srcOrd="1" destOrd="0" presId="urn:microsoft.com/office/officeart/2008/layout/LinedList"/>
    <dgm:cxn modelId="{CEC5903F-43EE-4C3C-A750-65F7B466180E}" type="presParOf" srcId="{6D9CEC45-D385-4BC7-BB36-550015496A3A}" destId="{A0950E4F-AEE2-4C91-9F5D-187F15734F3F}" srcOrd="2" destOrd="0" presId="urn:microsoft.com/office/officeart/2008/layout/LinedList"/>
    <dgm:cxn modelId="{B8F34EB7-E57D-4917-B53B-0E41C180B3D3}" type="presParOf" srcId="{6D9CEC45-D385-4BC7-BB36-550015496A3A}" destId="{2FFB3D23-95B8-4736-969E-186D78F3C2D5}" srcOrd="3" destOrd="0" presId="urn:microsoft.com/office/officeart/2008/layout/LinedList"/>
    <dgm:cxn modelId="{89B77BA8-3C29-4DD6-AACD-9BBD94923532}" type="presParOf" srcId="{2FFB3D23-95B8-4736-969E-186D78F3C2D5}" destId="{5220BB34-D305-4A6C-A090-F159FCFD3488}" srcOrd="0" destOrd="0" presId="urn:microsoft.com/office/officeart/2008/layout/LinedList"/>
    <dgm:cxn modelId="{42075B69-DC89-4E4E-9CDE-15B12474A37D}" type="presParOf" srcId="{2FFB3D23-95B8-4736-969E-186D78F3C2D5}" destId="{01EBA705-4977-48A7-883D-FD6FEA61542D}" srcOrd="1" destOrd="0" presId="urn:microsoft.com/office/officeart/2008/layout/LinedList"/>
    <dgm:cxn modelId="{EADF08D6-78D3-4DEE-99EA-62CADCCB6F66}" type="presParOf" srcId="{6D9CEC45-D385-4BC7-BB36-550015496A3A}" destId="{0D135B75-56CC-4ECD-A234-722D1FE810BA}" srcOrd="4" destOrd="0" presId="urn:microsoft.com/office/officeart/2008/layout/LinedList"/>
    <dgm:cxn modelId="{E523DE3A-EEEB-4FD5-8A6B-37C6D6377362}" type="presParOf" srcId="{6D9CEC45-D385-4BC7-BB36-550015496A3A}" destId="{11C80AFE-1A47-4799-A096-FCB1CF8E3D92}" srcOrd="5" destOrd="0" presId="urn:microsoft.com/office/officeart/2008/layout/LinedList"/>
    <dgm:cxn modelId="{771C1BAE-6FA3-4A38-9719-9166ED3B2E75}" type="presParOf" srcId="{11C80AFE-1A47-4799-A096-FCB1CF8E3D92}" destId="{19BC259C-ADFE-43BD-9208-97D0CF60E442}" srcOrd="0" destOrd="0" presId="urn:microsoft.com/office/officeart/2008/layout/LinedList"/>
    <dgm:cxn modelId="{C86C7A6D-8F37-47F7-8A67-B3D5531D6A7E}" type="presParOf" srcId="{11C80AFE-1A47-4799-A096-FCB1CF8E3D92}" destId="{F051806D-235B-41EE-B100-089D4993099E}" srcOrd="1" destOrd="0" presId="urn:microsoft.com/office/officeart/2008/layout/LinedList"/>
    <dgm:cxn modelId="{18DF5F43-E7A2-4B37-9B37-BFC428B8239C}" type="presParOf" srcId="{6D9CEC45-D385-4BC7-BB36-550015496A3A}" destId="{EE6D31A0-BB7A-4421-B0CB-AAC858AA375A}" srcOrd="6" destOrd="0" presId="urn:microsoft.com/office/officeart/2008/layout/LinedList"/>
    <dgm:cxn modelId="{0F366004-5BBD-4537-8F80-51327B7AE15D}" type="presParOf" srcId="{6D9CEC45-D385-4BC7-BB36-550015496A3A}" destId="{FD964A85-6150-4DC9-8635-94E4CE6FE99C}" srcOrd="7" destOrd="0" presId="urn:microsoft.com/office/officeart/2008/layout/LinedList"/>
    <dgm:cxn modelId="{0A3DD099-B11B-4038-80B4-2946A39BB6F7}" type="presParOf" srcId="{FD964A85-6150-4DC9-8635-94E4CE6FE99C}" destId="{3115BE97-0D54-4250-809B-9DA678CD1186}" srcOrd="0" destOrd="0" presId="urn:microsoft.com/office/officeart/2008/layout/LinedList"/>
    <dgm:cxn modelId="{71D4BD8D-A166-441F-A434-3B6BF57743CE}" type="presParOf" srcId="{FD964A85-6150-4DC9-8635-94E4CE6FE99C}" destId="{536F5F30-4517-4748-AD23-8EDB6A47A908}" srcOrd="1" destOrd="0" presId="urn:microsoft.com/office/officeart/2008/layout/LinedList"/>
    <dgm:cxn modelId="{02CC49F0-6AFA-40A4-9863-2D04400C6F22}" type="presParOf" srcId="{6D9CEC45-D385-4BC7-BB36-550015496A3A}" destId="{EE2017B6-B62D-40A4-8A5E-8940504FDB18}" srcOrd="8" destOrd="0" presId="urn:microsoft.com/office/officeart/2008/layout/LinedList"/>
    <dgm:cxn modelId="{C72F76C4-193D-4D1B-AC85-03DB7DA2085C}" type="presParOf" srcId="{6D9CEC45-D385-4BC7-BB36-550015496A3A}" destId="{54A139B5-A0EC-4A1C-8292-B0D821E6A2AF}" srcOrd="9" destOrd="0" presId="urn:microsoft.com/office/officeart/2008/layout/LinedList"/>
    <dgm:cxn modelId="{6392F0D9-2195-4BE8-A545-E514D2BB14C2}" type="presParOf" srcId="{54A139B5-A0EC-4A1C-8292-B0D821E6A2AF}" destId="{4C962287-F617-4781-809C-E6031F0C7FC8}" srcOrd="0" destOrd="0" presId="urn:microsoft.com/office/officeart/2008/layout/LinedList"/>
    <dgm:cxn modelId="{B55F063C-7695-415A-9392-D357D745673C}" type="presParOf" srcId="{54A139B5-A0EC-4A1C-8292-B0D821E6A2AF}" destId="{97F91F61-F244-431D-80D7-67C61CE047BE}" srcOrd="1" destOrd="0" presId="urn:microsoft.com/office/officeart/2008/layout/LinedList"/>
    <dgm:cxn modelId="{7CCEB015-0276-41C0-8A58-CB0F7652706E}" type="presParOf" srcId="{6D9CEC45-D385-4BC7-BB36-550015496A3A}" destId="{C184AB63-0502-4951-873A-EF3C5BF7D840}" srcOrd="10" destOrd="0" presId="urn:microsoft.com/office/officeart/2008/layout/LinedList"/>
    <dgm:cxn modelId="{403A897D-58DE-4078-86A1-F11D0A291EA2}" type="presParOf" srcId="{6D9CEC45-D385-4BC7-BB36-550015496A3A}" destId="{41BF627D-46B1-4C4D-9ACB-739AE20F0A23}" srcOrd="11" destOrd="0" presId="urn:microsoft.com/office/officeart/2008/layout/LinedList"/>
    <dgm:cxn modelId="{08356AE5-6B18-4539-B5AC-2B1AF0A99D87}" type="presParOf" srcId="{41BF627D-46B1-4C4D-9ACB-739AE20F0A23}" destId="{8EE9742F-12EE-4824-8B85-7AD4B77522C0}" srcOrd="0" destOrd="0" presId="urn:microsoft.com/office/officeart/2008/layout/LinedList"/>
    <dgm:cxn modelId="{4FD2AC91-3BC7-41BA-BAE5-4AA1A47E14F6}" type="presParOf" srcId="{41BF627D-46B1-4C4D-9ACB-739AE20F0A23}" destId="{C33903C9-D212-41DD-ACDC-8C8F4D75AF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E3BA-2D58-47C8-A32B-B0B253BF2384}">
      <dsp:nvSpPr>
        <dsp:cNvPr id="0" name=""/>
        <dsp:cNvSpPr/>
      </dsp:nvSpPr>
      <dsp:spPr>
        <a:xfrm>
          <a:off x="0" y="2014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A166-7F33-4DA3-B4EF-00532A38FBED}">
      <dsp:nvSpPr>
        <dsp:cNvPr id="0" name=""/>
        <dsp:cNvSpPr/>
      </dsp:nvSpPr>
      <dsp:spPr>
        <a:xfrm>
          <a:off x="0" y="2014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Themenwahl</a:t>
          </a:r>
          <a:endParaRPr lang="en-US" sz="3100" kern="1200" dirty="0"/>
        </a:p>
      </dsp:txBody>
      <dsp:txXfrm>
        <a:off x="0" y="2014"/>
        <a:ext cx="4275219" cy="686971"/>
      </dsp:txXfrm>
    </dsp:sp>
    <dsp:sp modelId="{A0950E4F-AEE2-4C91-9F5D-187F15734F3F}">
      <dsp:nvSpPr>
        <dsp:cNvPr id="0" name=""/>
        <dsp:cNvSpPr/>
      </dsp:nvSpPr>
      <dsp:spPr>
        <a:xfrm>
          <a:off x="0" y="688985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0BB34-D305-4A6C-A090-F159FCFD3488}">
      <dsp:nvSpPr>
        <dsp:cNvPr id="0" name=""/>
        <dsp:cNvSpPr/>
      </dsp:nvSpPr>
      <dsp:spPr>
        <a:xfrm>
          <a:off x="0" y="688985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Problemstellung</a:t>
          </a:r>
          <a:endParaRPr lang="en-US" sz="3100" kern="1200" dirty="0"/>
        </a:p>
      </dsp:txBody>
      <dsp:txXfrm>
        <a:off x="0" y="688985"/>
        <a:ext cx="4275219" cy="686971"/>
      </dsp:txXfrm>
    </dsp:sp>
    <dsp:sp modelId="{0D135B75-56CC-4ECD-A234-722D1FE810BA}">
      <dsp:nvSpPr>
        <dsp:cNvPr id="0" name=""/>
        <dsp:cNvSpPr/>
      </dsp:nvSpPr>
      <dsp:spPr>
        <a:xfrm>
          <a:off x="0" y="1375956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259C-ADFE-43BD-9208-97D0CF60E442}">
      <dsp:nvSpPr>
        <dsp:cNvPr id="0" name=""/>
        <dsp:cNvSpPr/>
      </dsp:nvSpPr>
      <dsp:spPr>
        <a:xfrm>
          <a:off x="0" y="1375956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Lösungsansatz</a:t>
          </a:r>
          <a:endParaRPr lang="en-US" sz="3100" kern="1200" dirty="0"/>
        </a:p>
      </dsp:txBody>
      <dsp:txXfrm>
        <a:off x="0" y="1375956"/>
        <a:ext cx="4275219" cy="686971"/>
      </dsp:txXfrm>
    </dsp:sp>
    <dsp:sp modelId="{EE6D31A0-BB7A-4421-B0CB-AAC858AA375A}">
      <dsp:nvSpPr>
        <dsp:cNvPr id="0" name=""/>
        <dsp:cNvSpPr/>
      </dsp:nvSpPr>
      <dsp:spPr>
        <a:xfrm>
          <a:off x="0" y="2062928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BE97-0D54-4250-809B-9DA678CD1186}">
      <dsp:nvSpPr>
        <dsp:cNvPr id="0" name=""/>
        <dsp:cNvSpPr/>
      </dsp:nvSpPr>
      <dsp:spPr>
        <a:xfrm>
          <a:off x="0" y="2062928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App Demo</a:t>
          </a:r>
          <a:endParaRPr lang="en-US" sz="3100" kern="1200" dirty="0"/>
        </a:p>
      </dsp:txBody>
      <dsp:txXfrm>
        <a:off x="0" y="2062928"/>
        <a:ext cx="4275219" cy="686971"/>
      </dsp:txXfrm>
    </dsp:sp>
    <dsp:sp modelId="{EE2017B6-B62D-40A4-8A5E-8940504FDB18}">
      <dsp:nvSpPr>
        <dsp:cNvPr id="0" name=""/>
        <dsp:cNvSpPr/>
      </dsp:nvSpPr>
      <dsp:spPr>
        <a:xfrm>
          <a:off x="0" y="2749899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62287-F617-4781-809C-E6031F0C7FC8}">
      <dsp:nvSpPr>
        <dsp:cNvPr id="0" name=""/>
        <dsp:cNvSpPr/>
      </dsp:nvSpPr>
      <dsp:spPr>
        <a:xfrm>
          <a:off x="0" y="2749899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Herausforderungen</a:t>
          </a:r>
          <a:endParaRPr lang="en-US" sz="3100" kern="1200" dirty="0"/>
        </a:p>
      </dsp:txBody>
      <dsp:txXfrm>
        <a:off x="0" y="2749899"/>
        <a:ext cx="4275219" cy="686971"/>
      </dsp:txXfrm>
    </dsp:sp>
    <dsp:sp modelId="{C184AB63-0502-4951-873A-EF3C5BF7D840}">
      <dsp:nvSpPr>
        <dsp:cNvPr id="0" name=""/>
        <dsp:cNvSpPr/>
      </dsp:nvSpPr>
      <dsp:spPr>
        <a:xfrm>
          <a:off x="0" y="3436870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742F-12EE-4824-8B85-7AD4B77522C0}">
      <dsp:nvSpPr>
        <dsp:cNvPr id="0" name=""/>
        <dsp:cNvSpPr/>
      </dsp:nvSpPr>
      <dsp:spPr>
        <a:xfrm>
          <a:off x="0" y="3436870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Abschluss </a:t>
          </a:r>
          <a:endParaRPr lang="en-US" sz="3100" kern="1200" dirty="0"/>
        </a:p>
      </dsp:txBody>
      <dsp:txXfrm>
        <a:off x="0" y="3436870"/>
        <a:ext cx="4275219" cy="68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96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1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61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6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1258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924" y="2165696"/>
            <a:ext cx="6682472" cy="2669776"/>
          </a:xfrm>
        </p:spPr>
        <p:txBody>
          <a:bodyPr anchor="b">
            <a:normAutofit/>
          </a:bodyPr>
          <a:lstStyle>
            <a:lvl1pPr algn="r">
              <a:defRPr sz="4851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924" y="4835474"/>
            <a:ext cx="6682472" cy="1549593"/>
          </a:xfrm>
        </p:spPr>
        <p:txBody>
          <a:bodyPr anchor="t">
            <a:normAutofit/>
          </a:bodyPr>
          <a:lstStyle>
            <a:lvl1pPr marL="0" indent="0" algn="r">
              <a:buNone/>
              <a:defRPr sz="1985" cap="all">
                <a:solidFill>
                  <a:schemeClr val="tx1"/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6453" y="6472583"/>
            <a:ext cx="1417569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924" y="6472583"/>
            <a:ext cx="4598416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3134" y="6472583"/>
            <a:ext cx="488262" cy="41657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152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5218203"/>
            <a:ext cx="9089390" cy="624855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41" y="1027697"/>
            <a:ext cx="8020050" cy="34895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5843058"/>
            <a:ext cx="9089390" cy="54434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4567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4" y="672115"/>
            <a:ext cx="9089389" cy="3444574"/>
          </a:xfrm>
        </p:spPr>
        <p:txBody>
          <a:bodyPr anchor="ctr">
            <a:normAutofit/>
          </a:bodyPr>
          <a:lstStyle>
            <a:lvl1pPr algn="l">
              <a:defRPr sz="3528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3" y="4788800"/>
            <a:ext cx="9089389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196" y="3696618"/>
            <a:ext cx="8041256" cy="420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94" y="4788800"/>
            <a:ext cx="9089390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6589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29195"/>
            <a:ext cx="9089391" cy="1619420"/>
          </a:xfrm>
        </p:spPr>
        <p:txBody>
          <a:bodyPr anchor="b">
            <a:normAutofit/>
          </a:bodyPr>
          <a:lstStyle>
            <a:lvl1pPr algn="l">
              <a:defRPr sz="3087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248615"/>
            <a:ext cx="9089392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5767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671" y="4284716"/>
            <a:ext cx="9089391" cy="98016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4879"/>
            <a:ext cx="9089391" cy="112018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759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37" y="672115"/>
            <a:ext cx="9089391" cy="30245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7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137" y="3864646"/>
            <a:ext cx="9089391" cy="9241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36" y="4788800"/>
            <a:ext cx="9089391" cy="159626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4921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</p:spPr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4698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344" y="672113"/>
            <a:ext cx="1960715" cy="5712955"/>
          </a:xfrm>
        </p:spPr>
        <p:txBody>
          <a:bodyPr vert="eaVert"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672112"/>
            <a:ext cx="7005187" cy="571295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7810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1_Titelfoli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>
            <a:spLocks noGrp="1"/>
          </p:cNvSpPr>
          <p:nvPr>
            <p:ph type="pic" idx="2"/>
          </p:nvPr>
        </p:nvSpPr>
        <p:spPr>
          <a:xfrm>
            <a:off x="1314252" y="3420591"/>
            <a:ext cx="777716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898428" y="10443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3"/>
          </p:nvPr>
        </p:nvSpPr>
        <p:spPr>
          <a:xfrm>
            <a:off x="2898800" y="14761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4"/>
          </p:nvPr>
        </p:nvSpPr>
        <p:spPr>
          <a:xfrm>
            <a:off x="2899172" y="19079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133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522164" y="1116013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522832" y="180232"/>
            <a:ext cx="9792000" cy="21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cap="none"/>
            </a:lvl1pPr>
            <a:lvl2pPr marL="914400" lvl="1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2pPr>
            <a:lvl3pPr marL="1371600" lvl="2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3pPr>
            <a:lvl4pPr marL="1828800" lvl="3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4pPr>
            <a:lvl5pPr marL="2286000" lvl="4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9091116" y="6965155"/>
            <a:ext cx="1008112" cy="20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5202931" y="7158696"/>
            <a:ext cx="5184329" cy="2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0099228" y="6963723"/>
            <a:ext cx="287785" cy="2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0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62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47864"/>
            <a:ext cx="9089390" cy="1619420"/>
          </a:xfrm>
        </p:spPr>
        <p:txBody>
          <a:bodyPr anchor="b">
            <a:normAutofit/>
          </a:bodyPr>
          <a:lstStyle>
            <a:lvl1pPr algn="l">
              <a:defRPr sz="3528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7284"/>
            <a:ext cx="9089390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 cap="all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730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1" y="2361730"/>
            <a:ext cx="4459148" cy="40233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913" y="2361730"/>
            <a:ext cx="4459148" cy="402333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971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59" y="2445742"/>
            <a:ext cx="4140539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9393" y="2445742"/>
            <a:ext cx="4114667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912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9723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672114"/>
            <a:ext cx="9089390" cy="1605602"/>
          </a:xfrm>
        </p:spPr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0126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740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4" y="1717622"/>
            <a:ext cx="3348014" cy="1586930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185" y="672114"/>
            <a:ext cx="5412160" cy="5712954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54" y="3304553"/>
            <a:ext cx="3348014" cy="2035008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0371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" y="1913659"/>
            <a:ext cx="4791452" cy="151225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1370" y="1008168"/>
            <a:ext cx="3742690" cy="5040842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433" y="3425911"/>
            <a:ext cx="4791452" cy="2016337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831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2361730"/>
            <a:ext cx="9089390" cy="402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9119" y="6472583"/>
            <a:ext cx="1417569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71" y="6472583"/>
            <a:ext cx="7005336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799" y="6472583"/>
            <a:ext cx="488262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46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  <p:sldLayoutId id="2147484192" r:id="rId18"/>
    <p:sldLayoutId id="2147484193" r:id="rId19"/>
  </p:sldLayoutIdLst>
  <p:hf hdr="0" ftr="0" dt="0"/>
  <p:txStyles>
    <p:titleStyle>
      <a:lvl1pPr algn="l" defTabSz="504063" rtl="0" eaLnBrk="1" latinLnBrk="0" hangingPunct="1">
        <a:spcBef>
          <a:spcPct val="0"/>
        </a:spcBef>
        <a:buNone/>
        <a:defRPr sz="352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039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9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9102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3165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5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1213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5276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2347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6410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0473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4536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2626933" y="2612836"/>
            <a:ext cx="5439533" cy="4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/>
            <a:r>
              <a:rPr lang="de-CH" dirty="0"/>
              <a:t>Fach: Mobile App Entwicklung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de-CH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ftr" idx="4294967295"/>
          </p:nvPr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Clr>
                <a:schemeClr val="dk1"/>
              </a:buClr>
              <a:buSzPts val="2000"/>
            </a:pPr>
            <a:r>
              <a:rPr lang="de-CH" sz="1400" b="0" dirty="0"/>
              <a:t>Präsentation von C. Müller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9AC18-76B9-1BCF-DE6E-8E19AB89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73" y="3348675"/>
            <a:ext cx="3167652" cy="3057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Google Shape;57;p1">
            <a:extLst>
              <a:ext uri="{FF2B5EF4-FFF2-40B4-BE49-F238E27FC236}">
                <a16:creationId xmlns:a16="http://schemas.microsoft.com/office/drawing/2014/main" id="{2336BCC1-722D-BCE2-0422-B86B5CA05970}"/>
              </a:ext>
            </a:extLst>
          </p:cNvPr>
          <p:cNvSpPr txBox="1">
            <a:spLocks/>
          </p:cNvSpPr>
          <p:nvPr/>
        </p:nvSpPr>
        <p:spPr>
          <a:xfrm>
            <a:off x="1554285" y="566612"/>
            <a:ext cx="7592846" cy="17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Erfassungstool </a:t>
            </a:r>
          </a:p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für</a:t>
            </a:r>
          </a:p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Vereinswettkämpfe</a:t>
            </a:r>
          </a:p>
          <a:p>
            <a:pPr marL="0" indent="0" algn="ctr"/>
            <a:endParaRPr lang="de-CH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Inhalt / Ablauf</a:t>
            </a:r>
            <a:endParaRPr dirty="0"/>
          </a:p>
        </p:txBody>
      </p:sp>
      <p:pic>
        <p:nvPicPr>
          <p:cNvPr id="1028" name="Picture 4" descr="Aufgaben, Liste, Checkliste, Auftrag Kostenlos Symbol von Solid Office Set">
            <a:extLst>
              <a:ext uri="{FF2B5EF4-FFF2-40B4-BE49-F238E27FC236}">
                <a16:creationId xmlns:a16="http://schemas.microsoft.com/office/drawing/2014/main" id="{596EE462-8BEE-4350-9F23-49F4C980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49" y="1696385"/>
            <a:ext cx="3072968" cy="3072968"/>
          </a:xfrm>
          <a:prstGeom prst="round2DiagRect">
            <a:avLst>
              <a:gd name="adj1" fmla="val 6533"/>
              <a:gd name="adj2" fmla="val 646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2" name="Google Shape;72;p2">
            <a:extLst>
              <a:ext uri="{FF2B5EF4-FFF2-40B4-BE49-F238E27FC236}">
                <a16:creationId xmlns:a16="http://schemas.microsoft.com/office/drawing/2014/main" id="{94253EAB-3168-97B5-7F2B-61839D228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304686"/>
              </p:ext>
            </p:extLst>
          </p:nvPr>
        </p:nvGraphicFramePr>
        <p:xfrm>
          <a:off x="522412" y="1532736"/>
          <a:ext cx="4275219" cy="412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72D24360-2E2E-D387-9652-190D12EBB691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Ziel: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 erstellen, welche auch einen Nutzen bieten könnte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App, welche auch nach dem Unterricht, weiterentwickelt</a:t>
            </a: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solidFill>
                  <a:schemeClr val="tx1"/>
                </a:solidFill>
              </a:rPr>
              <a:t>	werden könnte.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Idee: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Entstand durch Gespräch mit einem Arbeitskollegen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Arbeitskollege ist im Vorstand eines Vereins.</a:t>
            </a:r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24387-0A60-9282-2D6E-B9DF09A3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71" y="2141985"/>
            <a:ext cx="1076911" cy="100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0429CD6-4CB5-5ABF-6AA9-63C51D5A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29" y="4103993"/>
            <a:ext cx="1088257" cy="114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Themenwahl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  <p:pic>
        <p:nvPicPr>
          <p:cNvPr id="8" name="Picture 2" descr="sprinter">
            <a:extLst>
              <a:ext uri="{FF2B5EF4-FFF2-40B4-BE49-F238E27FC236}">
                <a16:creationId xmlns:a16="http://schemas.microsoft.com/office/drawing/2014/main" id="{CEB6B58C-75EE-E695-DCD5-FF99A263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45" y="5663691"/>
            <a:ext cx="1832116" cy="14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2435C0-06C4-E247-CBB7-BCFE1324C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116" y="5568099"/>
            <a:ext cx="636008" cy="1448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8B9A693-234E-05A0-6D44-ECB82486F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173" y="5578008"/>
            <a:ext cx="2268329" cy="14288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4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solidFill>
                  <a:schemeClr val="tx1"/>
                </a:solidFill>
                <a:ea typeface="+mn-ea"/>
                <a:cs typeface="+mn-cs"/>
              </a:rPr>
              <a:t>Ist</a:t>
            </a:r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-Situation</a:t>
            </a:r>
            <a:endParaRPr lang="en-US" sz="900" dirty="0"/>
          </a:p>
          <a:p>
            <a:pPr marL="971550" lvl="1" indent="-514350"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Punktrichter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erfassen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schriftlich</a:t>
            </a:r>
            <a:r>
              <a:rPr lang="en-US" sz="2200" dirty="0">
                <a:solidFill>
                  <a:schemeClr val="tx1"/>
                </a:solidFill>
              </a:rPr>
              <a:t> (von Hand).</a:t>
            </a:r>
          </a:p>
          <a:p>
            <a:pPr marL="457200" lvl="1" indent="0"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	-&gt; Problem 1: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teilweise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nicht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lesbar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71550" lvl="1" indent="-514350"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Alle </a:t>
            </a:r>
            <a:r>
              <a:rPr lang="en-US" sz="2200" dirty="0" err="1">
                <a:solidFill>
                  <a:schemeClr val="tx1"/>
                </a:solidFill>
              </a:rPr>
              <a:t>erfassten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eine</a:t>
            </a:r>
            <a:r>
              <a:rPr lang="en-US" sz="2200" dirty="0">
                <a:solidFill>
                  <a:schemeClr val="tx1"/>
                </a:solidFill>
              </a:rPr>
              <a:t> Excel-</a:t>
            </a:r>
            <a:r>
              <a:rPr lang="en-US" sz="2200" dirty="0" err="1">
                <a:solidFill>
                  <a:schemeClr val="tx1"/>
                </a:solidFill>
              </a:rPr>
              <a:t>Tabelle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-&gt; Problem 2: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teilweise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falsch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177800" lvl="0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US" sz="900" dirty="0"/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Problemstellung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EBC877-8224-21BE-9134-527EFA1C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28" y="2754560"/>
            <a:ext cx="2752423" cy="13722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6BFA6F-FC5F-AEF5-4BFD-8787E2CD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28" y="5309706"/>
            <a:ext cx="4076572" cy="14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398616" y="1511719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Realisierung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Erfassen der Daten mithilfe einer App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Eingaben sind leserlich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falsches Übertragen der Daten zur Auswertung wird verhindert.</a:t>
            </a:r>
          </a:p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Ausblick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In einem weiteren Schritt könnten die Daten über eine DB automatisch ausgewertet werden.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Resultate (Rangplatzierung ) wären sofort ersichtlich</a:t>
            </a:r>
          </a:p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" name="Google Shape;60;p1">
            <a:extLst>
              <a:ext uri="{FF2B5EF4-FFF2-40B4-BE49-F238E27FC236}">
                <a16:creationId xmlns:a16="http://schemas.microsoft.com/office/drawing/2014/main" id="{C8D493D7-9111-B74B-BA2A-BBFAB2F693A4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3" name="Google Shape;70;p2">
            <a:extLst>
              <a:ext uri="{FF2B5EF4-FFF2-40B4-BE49-F238E27FC236}">
                <a16:creationId xmlns:a16="http://schemas.microsoft.com/office/drawing/2014/main" id="{8546BEDC-671D-A0E2-CA10-8C5A3F312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Lösungsansatz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5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451120" y="939402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6935D4-0C8D-F258-F3A1-D04C0A865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1" t="1170" r="530" b="770"/>
          <a:stretch/>
        </p:blipFill>
        <p:spPr>
          <a:xfrm>
            <a:off x="4227616" y="1359725"/>
            <a:ext cx="2428504" cy="4980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51BD382-BE1C-D135-ACB7-84C2FBB4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13" y="3702699"/>
            <a:ext cx="1446798" cy="52893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E5FFC1-7E80-CDE4-7215-D2C7B80B4556}"/>
              </a:ext>
            </a:extLst>
          </p:cNvPr>
          <p:cNvSpPr/>
          <p:nvPr/>
        </p:nvSpPr>
        <p:spPr>
          <a:xfrm>
            <a:off x="4423558" y="2517569"/>
            <a:ext cx="2068756" cy="991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2CD610FF-0106-702C-2C81-90F51A43A225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7" name="Google Shape;70;p2">
            <a:extLst>
              <a:ext uri="{FF2B5EF4-FFF2-40B4-BE49-F238E27FC236}">
                <a16:creationId xmlns:a16="http://schemas.microsoft.com/office/drawing/2014/main" id="{73C3B79A-DF3F-9C4D-618F-F1048CB08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Live-Demo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CH" sz="2200" dirty="0">
                <a:latin typeface="Calibri"/>
                <a:cs typeface="Calibri"/>
              </a:rPr>
              <a:t>HTTP-Client</a:t>
            </a:r>
          </a:p>
          <a:p>
            <a:pPr marL="6350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CH" sz="2200" dirty="0">
                <a:latin typeface="Calibri"/>
                <a:cs typeface="Calibri"/>
              </a:rPr>
              <a:t>-&gt; Problem mit dem </a:t>
            </a:r>
            <a:r>
              <a:rPr lang="de-CH" sz="2200" dirty="0" err="1">
                <a:latin typeface="Calibri"/>
                <a:cs typeface="Calibri"/>
              </a:rPr>
              <a:t>localhost</a:t>
            </a:r>
            <a:endParaRPr lang="de-CH" sz="2200" dirty="0">
              <a:latin typeface="Calibri"/>
              <a:cs typeface="Calibri"/>
            </a:endParaRPr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endParaRPr lang="de-DE" sz="2200" dirty="0">
              <a:latin typeface="Calibri"/>
              <a:cs typeface="Calibri"/>
            </a:endParaRPr>
          </a:p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</a:rPr>
              <a:t>Timing-Probleme mit den asynchronen Aufrufe</a:t>
            </a:r>
          </a:p>
          <a:p>
            <a:pPr marL="1778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</a:rPr>
              <a:t>		-&gt; Doppelte Einträge</a:t>
            </a:r>
          </a:p>
          <a:p>
            <a:pPr marL="1092200" lvl="2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1092200" lvl="2" indent="0"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6" name="Google Shape;126;p7" descr="Bildergebnis fÃ¼r error symb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341" y="647800"/>
            <a:ext cx="1337637" cy="11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0;p1">
            <a:extLst>
              <a:ext uri="{FF2B5EF4-FFF2-40B4-BE49-F238E27FC236}">
                <a16:creationId xmlns:a16="http://schemas.microsoft.com/office/drawing/2014/main" id="{2FA63E20-B2EA-6663-BFA4-95C2D84DF980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9" name="Google Shape;70;p2">
            <a:extLst>
              <a:ext uri="{FF2B5EF4-FFF2-40B4-BE49-F238E27FC236}">
                <a16:creationId xmlns:a16="http://schemas.microsoft.com/office/drawing/2014/main" id="{CD477763-BC91-10E3-51BE-93829D588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Herausforderungen</a:t>
            </a:r>
            <a:endParaRPr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BA620BD-35D6-60E0-AAB4-50A8D381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436" y="2216763"/>
            <a:ext cx="3745812" cy="240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Abschluss</a:t>
            </a:r>
            <a:br>
              <a:rPr lang="de-CH" dirty="0"/>
            </a:br>
            <a:endParaRPr dirty="0"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226" y="2294219"/>
            <a:ext cx="3483342" cy="2972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EF3EC405-1659-E9C4-0A50-1AD9D2D5B2A6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219</Words>
  <Application>Microsoft Office PowerPoint</Application>
  <PresentationFormat>Benutzerdefiniert</PresentationFormat>
  <Paragraphs>93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Noto Sans Symbols</vt:lpstr>
      <vt:lpstr>Himmel</vt:lpstr>
      <vt:lpstr>PowerPoint-Präsentation</vt:lpstr>
      <vt:lpstr>Inhalt / Ablauf</vt:lpstr>
      <vt:lpstr>Themenwahl</vt:lpstr>
      <vt:lpstr>Problemstellung</vt:lpstr>
      <vt:lpstr>Lösungsansatz</vt:lpstr>
      <vt:lpstr>Live-Demo</vt:lpstr>
      <vt:lpstr>Herausforderungen</vt:lpstr>
      <vt:lpstr>Abschluss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Panarella</dc:creator>
  <cp:lastModifiedBy>Christian Müller</cp:lastModifiedBy>
  <cp:revision>25</cp:revision>
  <dcterms:created xsi:type="dcterms:W3CDTF">2018-04-22T18:35:50Z</dcterms:created>
  <dcterms:modified xsi:type="dcterms:W3CDTF">2022-07-10T16:13:53Z</dcterms:modified>
</cp:coreProperties>
</file>