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62" r:id="rId7"/>
    <p:sldId id="260" r:id="rId8"/>
    <p:sldId id="261" r:id="rId9"/>
    <p:sldId id="259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5.png"/><Relationship Id="rId2" Type="http://schemas.openxmlformats.org/officeDocument/2006/relationships/slide" Target="slide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slide" Target="slide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1726586"/>
            <a:ext cx="10852237" cy="899167"/>
          </a:xfrm>
        </p:spPr>
        <p:txBody>
          <a:bodyPr/>
          <a:lstStyle/>
          <a:p>
            <a:r>
              <a:rPr lang="zh-CN" altLang="en-US"/>
              <a:t>基因组评估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726647" y="275592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——</a:t>
            </a:r>
            <a:r>
              <a:rPr lang="zh-CN" altLang="en-US" sz="3200"/>
              <a:t>杂合度分析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61185" y="2468880"/>
            <a:ext cx="84689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由于诸葛菜属于四倍体，所以无法用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genome scope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进行分析。故采用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GCE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软件进行基因组杂合度评估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4215" y="383540"/>
            <a:ext cx="107842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windows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系统下准备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paired end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测序文件路径（当然你也可以直接在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系统即服务器中编写）即图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这里我保存为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txt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文件：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fastq.txt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（图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上传至服务器后，如图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6530" y="2410460"/>
            <a:ext cx="9730105" cy="1782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30" y="3561080"/>
            <a:ext cx="2706370" cy="2005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30" y="5567045"/>
            <a:ext cx="7010400" cy="1028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9430" y="2623185"/>
            <a:ext cx="798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9430" y="3655060"/>
            <a:ext cx="798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9430" y="5567045"/>
            <a:ext cx="798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4215" y="1120140"/>
            <a:ext cx="107842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根据自己的路径，运行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GCE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文件包中的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kmer_freq_hash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文件，并得到结果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test.freq.stat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test.kmer.log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965" y="1990725"/>
            <a:ext cx="10281920" cy="942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7965" y="4381500"/>
            <a:ext cx="101473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fastq.txt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内的文件路径不对，则输出会被中断，变现为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segmentation fault(core dump)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b. kmer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取值通常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17-27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之间，但是这里我取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2" tooltip="" action="ppaction://hlinksldjump"/>
              </a:rPr>
              <a:t>详情请点击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c.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我这里添加了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&amp;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表示让其在后台运行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65" y="3059430"/>
            <a:ext cx="4088765" cy="13220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4215" y="1120140"/>
            <a:ext cx="107842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根据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test.freq.stat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中的结果，估计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kmer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峰值的位置。可以使用命令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“less test.freq.stat”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查看，如作图。也可以利用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画图（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作图需要消除噪音，即第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255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行的数字，否则无法显示图片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515" y="2626995"/>
            <a:ext cx="1874520" cy="3040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35" y="2626995"/>
            <a:ext cx="2156460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835" y="3164840"/>
            <a:ext cx="2454910" cy="2502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060" y="2609215"/>
            <a:ext cx="3058160" cy="3058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3580" y="5803900"/>
            <a:ext cx="10784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如图左和图右，峰值的位置大概在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61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左右。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4215" y="1120140"/>
            <a:ext cx="107842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 根据自己的路径，运行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GCE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文件包中的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gce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文件，并得到输出文件，我们需要查看的是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a.gce.log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，直接使用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cat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命令即可（中图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2192020"/>
            <a:ext cx="10835640" cy="830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3150" y="4742815"/>
            <a:ext cx="10784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这里的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-c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参数即为填入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kmer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的峰值位置。同时如果峰值的位置填写的不对，仍然会出现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segmentation fault(core dump)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kmer-species heterozygous ratio=a[1/2]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➗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(2-a[1/2])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heterogosity=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kmer-species heterozygous ratio/kmer_size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3195955"/>
            <a:ext cx="8915400" cy="15468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0845" y="536575"/>
            <a:ext cx="3482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Kmer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的取值选择。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00" y="1123950"/>
            <a:ext cx="10601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17-27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之间，但是可能还是主要取决于不同的物种。对于诸葛菜，我分别取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得到的峰图如下：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7525" y="2251075"/>
            <a:ext cx="3703320" cy="3665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2098675"/>
            <a:ext cx="3995420" cy="3970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8700" y="6069330"/>
            <a:ext cx="106013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左图为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kmer=17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，右图为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kmer=12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kmer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取值越大，峰值越向左移，对于诸葛菜，取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17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则峰值消失，且存在很大的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noise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圆角矩形 8">
            <a:hlinkClick r:id="rId3" tooltip="" action="ppaction://hlinksldjump"/>
          </p:cNvPr>
          <p:cNvSpPr/>
          <p:nvPr/>
        </p:nvSpPr>
        <p:spPr>
          <a:xfrm>
            <a:off x="11222355" y="6504305"/>
            <a:ext cx="981710" cy="3530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BACK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DOC_GUID" val="{193f1922-deae-4aa2-a2fe-f9ce667b9e33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WPS 演示</Application>
  <PresentationFormat>宽屏</PresentationFormat>
  <Paragraphs>40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Times New Roman</vt:lpstr>
      <vt:lpstr>黑体</vt:lpstr>
      <vt:lpstr>Office 主题​​</vt:lpstr>
      <vt:lpstr>基因组评估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野马尘埃</cp:lastModifiedBy>
  <cp:revision>6</cp:revision>
  <dcterms:created xsi:type="dcterms:W3CDTF">2019-03-13T08:02:58Z</dcterms:created>
  <dcterms:modified xsi:type="dcterms:W3CDTF">2019-03-13T08:35:59Z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