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56" r:id="rId3"/>
    <p:sldId id="274" r:id="rId4"/>
    <p:sldId id="257" r:id="rId5"/>
    <p:sldId id="275" r:id="rId6"/>
    <p:sldId id="258" r:id="rId7"/>
    <p:sldId id="259" r:id="rId8"/>
    <p:sldId id="277" r:id="rId9"/>
    <p:sldId id="278" r:id="rId10"/>
    <p:sldId id="266" r:id="rId11"/>
    <p:sldId id="276" r:id="rId12"/>
    <p:sldId id="267" r:id="rId13"/>
    <p:sldId id="263" r:id="rId14"/>
    <p:sldId id="260" r:id="rId15"/>
    <p:sldId id="261" r:id="rId16"/>
    <p:sldId id="269" r:id="rId17"/>
    <p:sldId id="268" r:id="rId18"/>
    <p:sldId id="270" r:id="rId19"/>
    <p:sldId id="271" r:id="rId20"/>
    <p:sldId id="272" r:id="rId21"/>
    <p:sldId id="28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79E1-BB65-4492-9B6E-16857C56BA4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BAEB0-AB61-47CE-9A6B-089CDBB3F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2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AEB0-AB61-47CE-9A6B-089CDBB3FDE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5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AEB0-AB61-47CE-9A6B-089CDBB3FDE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5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AEB0-AB61-47CE-9A6B-089CDBB3FDE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5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1470025"/>
          </a:xfrm>
        </p:spPr>
        <p:txBody>
          <a:bodyPr/>
          <a:lstStyle/>
          <a:p>
            <a:r>
              <a:rPr lang="fr-FR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12968" cy="388843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 key ranking quality produced by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KeyRanker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that using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Achichi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perfect string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considered in the linking process since “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Achichi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does not take into account the partial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  <a:endParaRPr lang="fr-F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>
          <a:xfrm>
            <a:off x="26400" y="44624"/>
            <a:ext cx="9010096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OAEI 2016 – SPIMBENCH SANDBOX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on : &lt;http://www.bbc.co.uk/ontologies/creativework/BlogPost&gt;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12160" y="4571836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 err="1"/>
              <a:t>KeyRanker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403648" y="4571836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Achichi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Houssem\Dropbox\ISWC2017- KEYRANK\Evaluation\Fig6\img-evaluation_spim_old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" y="1125105"/>
            <a:ext cx="450504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oussem\Dropbox\ISWC2017- KEYRANK\Evaluation\Fig6\img-evaluation_spim_new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29" y="1125106"/>
            <a:ext cx="4500000" cy="32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35496" y="5517232"/>
            <a:ext cx="89644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Configuation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52469" y="1340768"/>
            <a:ext cx="91755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best </a:t>
            </a:r>
            <a:r>
              <a:rPr lang="fr-FR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&lt;http://www.w3.org/2000/01/rdf-schema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#&gt;</a:t>
            </a: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bbc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&lt;http://www.bbc.co.uk/ontologies/bbc/&gt; 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bbc-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&lt;http://www.bbc.co.uk/ontologies/creativework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&lt;http://dbpedia.org/property/&gt;</a:t>
            </a:r>
          </a:p>
          <a:p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bbc:primaryContentOf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bbc:ProductType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rdfs:comment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:dateCreated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K2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[{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bbc:primaryContentOf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bbc:ProductType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rdfs:comment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bbc-cw:dateModified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K3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bbc:primaryContentOf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bbc:ProductType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dbpedia:caption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 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bbc-cw:dateCreated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K4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bbc:primaryContentOf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bbc:ProductType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dbpedia:caption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bbc-cw:dateModified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K5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bbc:primaryContentOf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bbc:ProductType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dbpedia:caption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bbc-cw:description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6400" y="44624"/>
            <a:ext cx="9010096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OAEI 2016 – SPIMBENCH SANDBOX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on : &lt;http://www.bbc.co.uk/ontologies/creativework/BlogPost&gt;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400" y="44624"/>
            <a:ext cx="9010096" cy="794519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OAEI 2016 –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SPIMBENCH SANDBOX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on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&lt;http://</a:t>
            </a: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www.bbc.co.uk/ontologies/creativework/Programme&gt;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6752"/>
            <a:ext cx="4536000" cy="330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4392488" cy="330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012160" y="4571836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 err="1"/>
              <a:t>KeyRanker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403648" y="4571836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Achichi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496" y="5517232"/>
            <a:ext cx="89644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Configuation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1470025"/>
          </a:xfrm>
        </p:spPr>
        <p:txBody>
          <a:bodyPr/>
          <a:lstStyle/>
          <a:p>
            <a:r>
              <a:rPr lang="fr-F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goal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12968" cy="388843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the key ranking for different variation of the similarity threshold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7695" y="188640"/>
            <a:ext cx="8928977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 LAST VERSION – HT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pair of datasets containing each 238 musical works which are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description.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94413" y="2681210"/>
            <a:ext cx="1279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228184" y="2681209"/>
            <a:ext cx="138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/>
              <a:t>= </a:t>
            </a:r>
            <a:r>
              <a:rPr lang="fr-FR" sz="1200" dirty="0" smtClean="0"/>
              <a:t>0,95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547664" y="4509120"/>
            <a:ext cx="1526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/>
              <a:t>= </a:t>
            </a:r>
            <a:r>
              <a:rPr lang="fr-FR" sz="1200" dirty="0" smtClean="0"/>
              <a:t>0,90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218365" y="4509120"/>
            <a:ext cx="1404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/>
              <a:t>= </a:t>
            </a:r>
            <a:r>
              <a:rPr lang="fr-FR" sz="1200" dirty="0" smtClean="0"/>
              <a:t>0,85</a:t>
            </a:r>
            <a:endParaRPr lang="fr-FR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" y="1124744"/>
            <a:ext cx="4441573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49151"/>
            <a:ext cx="4355984" cy="1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" y="2972024"/>
            <a:ext cx="4439570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83" y="2958209"/>
            <a:ext cx="4370289" cy="15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9" y="4789242"/>
            <a:ext cx="4505010" cy="172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1619672" y="6442214"/>
            <a:ext cx="142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/>
              <a:t>= </a:t>
            </a:r>
            <a:r>
              <a:rPr lang="fr-FR" sz="1200" dirty="0" smtClean="0"/>
              <a:t>0,80</a:t>
            </a:r>
            <a:endParaRPr lang="fr-FR" sz="1200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75387"/>
            <a:ext cx="4342664" cy="174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186619" y="6439481"/>
            <a:ext cx="146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/>
              <a:t>= </a:t>
            </a:r>
            <a:r>
              <a:rPr lang="fr-FR" sz="1200" dirty="0" smtClean="0"/>
              <a:t>0,75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393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633320" y="2719953"/>
            <a:ext cx="1353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/>
              <a:t>= </a:t>
            </a:r>
            <a:r>
              <a:rPr lang="fr-FR" sz="1200" dirty="0" smtClean="0"/>
              <a:t>0,7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159944" y="2733601"/>
            <a:ext cx="144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/>
              <a:t>= </a:t>
            </a:r>
            <a:r>
              <a:rPr lang="fr-FR" sz="1200" dirty="0" smtClean="0"/>
              <a:t>0,65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" y="3074116"/>
            <a:ext cx="4442068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1609792" y="4630820"/>
            <a:ext cx="1364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/>
              <a:t>= </a:t>
            </a:r>
            <a:r>
              <a:rPr lang="fr-FR" sz="1200" dirty="0" smtClean="0"/>
              <a:t>0,6</a:t>
            </a:r>
            <a:endParaRPr lang="fr-FR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" y="1149151"/>
            <a:ext cx="4442068" cy="164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3"/>
            <a:ext cx="4464496" cy="166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4116"/>
            <a:ext cx="4464496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6167480" y="4623225"/>
            <a:ext cx="139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/>
              <a:t>= </a:t>
            </a:r>
            <a:r>
              <a:rPr lang="fr-FR" sz="1200" dirty="0" smtClean="0"/>
              <a:t>0,55</a:t>
            </a:r>
            <a:endParaRPr lang="fr-FR" sz="1200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57695" y="188640"/>
            <a:ext cx="8928977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 LAST VERSION – HT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pair of datasets containing each 238 musical works which are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description.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1470025"/>
          </a:xfrm>
        </p:spPr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de l’étude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12968" cy="388843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: 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" b="5265"/>
          <a:stretch/>
        </p:blipFill>
        <p:spPr bwMode="auto">
          <a:xfrm>
            <a:off x="179512" y="1351413"/>
            <a:ext cx="8496944" cy="488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985248" y="3138395"/>
            <a:ext cx="21602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353672" y="4074499"/>
            <a:ext cx="216024" cy="25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691680" y="4547491"/>
            <a:ext cx="216024" cy="25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407992" y="5113675"/>
            <a:ext cx="216024" cy="25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18688" y="309368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Combined</a:t>
            </a:r>
            <a:r>
              <a:rPr lang="fr-FR" dirty="0" smtClean="0">
                <a:solidFill>
                  <a:srgbClr val="00B050"/>
                </a:solidFill>
              </a:rPr>
              <a:t> Keys</a:t>
            </a:r>
            <a:r>
              <a:rPr lang="fr-FR" dirty="0" smtClean="0"/>
              <a:t> </a:t>
            </a:r>
            <a:r>
              <a:rPr lang="fr-FR" dirty="0" smtClean="0"/>
              <a:t>= </a:t>
            </a:r>
            <a:r>
              <a:rPr lang="fr-FR" dirty="0" smtClean="0">
                <a:solidFill>
                  <a:srgbClr val="002060"/>
                </a:solidFill>
              </a:rPr>
              <a:t>K1 * K2 </a:t>
            </a:r>
            <a:r>
              <a:rPr lang="fr-FR" dirty="0">
                <a:solidFill>
                  <a:srgbClr val="002060"/>
                </a:solidFill>
              </a:rPr>
              <a:t>*</a:t>
            </a:r>
            <a:r>
              <a:rPr lang="fr-FR" dirty="0" smtClean="0">
                <a:solidFill>
                  <a:srgbClr val="002060"/>
                </a:solidFill>
              </a:rPr>
              <a:t> K4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1560" y="116632"/>
            <a:ext cx="7772400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 LAST VERSION - FP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pair of datasets containing each 33 musical works which are very similar in their description.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" b="5336"/>
          <a:stretch/>
        </p:blipFill>
        <p:spPr bwMode="auto">
          <a:xfrm>
            <a:off x="251520" y="1445948"/>
            <a:ext cx="8696118" cy="486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088320" y="3201435"/>
            <a:ext cx="21602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421912" y="3900835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813340" y="4614299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331640" y="3102131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CombinedKey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2060"/>
                </a:solidFill>
              </a:rPr>
              <a:t>K1 * K2 </a:t>
            </a:r>
            <a:r>
              <a:rPr lang="fr-FR" dirty="0">
                <a:solidFill>
                  <a:srgbClr val="002060"/>
                </a:solidFill>
              </a:rPr>
              <a:t>*</a:t>
            </a:r>
            <a:r>
              <a:rPr lang="fr-FR" dirty="0" smtClean="0">
                <a:solidFill>
                  <a:srgbClr val="002060"/>
                </a:solidFill>
              </a:rPr>
              <a:t> K3 * K4 * K5 * K7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182088" y="4821291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555776" y="4843971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915816" y="5370411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635896" y="5550107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611560" y="116632"/>
            <a:ext cx="7772400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 LAST VERSION - HT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pair of datasets containing each 238 musical works which are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heteregeneous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description.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" b="5493"/>
          <a:stretch/>
        </p:blipFill>
        <p:spPr bwMode="auto">
          <a:xfrm>
            <a:off x="206870" y="1468170"/>
            <a:ext cx="8405716" cy="429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039840" y="4404145"/>
            <a:ext cx="178532" cy="1967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421912" y="4687659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87624" y="428380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CombinedKey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2060"/>
                </a:solidFill>
              </a:rPr>
              <a:t>K1 * K3 </a:t>
            </a:r>
            <a:r>
              <a:rPr lang="fr-FR" dirty="0">
                <a:solidFill>
                  <a:srgbClr val="002060"/>
                </a:solidFill>
              </a:rPr>
              <a:t>*</a:t>
            </a:r>
            <a:r>
              <a:rPr lang="fr-FR" dirty="0" smtClean="0">
                <a:solidFill>
                  <a:srgbClr val="002060"/>
                </a:solidFill>
              </a:rPr>
              <a:t> K4 * K6 * K8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324544" y="116632"/>
            <a:ext cx="9468544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OAEI 2016 – SPIMBENCH SANDBOX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 on </a:t>
            </a: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:&lt;http://www.bbc.co.uk/ontologies/creativework/Programme&gt;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90816" y="4749007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574384" y="4896456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383888" y="5007912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162328" y="5071536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794519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 LAST VERSION - FP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pair of datasets containing each 33 musical works which are very similar in their description.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496" y="5517232"/>
            <a:ext cx="89644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Configuation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012160" y="4673278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 err="1"/>
              <a:t>KeyRanker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8" y="4653136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Achichi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Houssem\Dropbox\ISWC2017- KEYRANK\Evaluation\Fig7\evaluation_doremus_fp_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970066"/>
            <a:ext cx="4545852" cy="35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ussem\Dropbox\ISWC2017- KEYRANK\Evaluation\Fig7\evaluation_doremus_fp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76" y="970065"/>
            <a:ext cx="4427983" cy="35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5545"/>
          <a:stretch/>
        </p:blipFill>
        <p:spPr bwMode="auto">
          <a:xfrm>
            <a:off x="553200" y="1487606"/>
            <a:ext cx="7632848" cy="470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-324544" y="116632"/>
            <a:ext cx="9468544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OAEI 2016 – SPIMBENCH SANDBOX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on :&lt;</a:t>
            </a: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http://www.bbc.co.uk/ontologies/creativework/BlogPost&gt;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10744" y="315916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CombinedKey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2060"/>
                </a:solidFill>
              </a:rPr>
              <a:t>K1 * K3 </a:t>
            </a:r>
            <a:r>
              <a:rPr lang="fr-FR" dirty="0">
                <a:solidFill>
                  <a:srgbClr val="002060"/>
                </a:solidFill>
              </a:rPr>
              <a:t>*</a:t>
            </a:r>
            <a:r>
              <a:rPr lang="fr-FR" dirty="0" smtClean="0">
                <a:solidFill>
                  <a:srgbClr val="002060"/>
                </a:solidFill>
              </a:rPr>
              <a:t> K5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1201272" y="3225377"/>
            <a:ext cx="178532" cy="1788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" b="5651"/>
          <a:stretch/>
        </p:blipFill>
        <p:spPr bwMode="auto">
          <a:xfrm>
            <a:off x="395536" y="1528548"/>
            <a:ext cx="7936787" cy="409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403648" y="322220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CombinedKey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2060"/>
                </a:solidFill>
              </a:rPr>
              <a:t>K1 * K3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11560" y="260648"/>
            <a:ext cx="7772400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smtClean="0"/>
              <a:t>OAEI - PERSON</a:t>
            </a:r>
            <a:br>
              <a:rPr lang="fr-FR" sz="2400" b="1" smtClean="0"/>
            </a:br>
            <a:r>
              <a:rPr lang="en-US" sz="1300" smtClean="0"/>
              <a:t>Both files  contain 500 records,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3760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31532" y="1340768"/>
            <a:ext cx="917553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best </a:t>
            </a:r>
            <a:r>
              <a:rPr lang="fr-FR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erl-current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&lt;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http://erlangen-crm.org/current/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erl-efrbroo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&lt;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erlangen-crm.org/efrbroo/&gt;</a:t>
            </a: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&lt;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http://data.doremus.org/ontology#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[{doremus:U17_has_opus_statement, erl-current:P3_has_note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K2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[{erl-current:P102_has_title}, {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doremus: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U10_has_order_number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K3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[{doremus:U17_has_opus_statement, doremus:U42_has_opus_number},  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erl-efrbroo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R17_created_inverse, erl-current:P9_consists_of,  doremus:U31_had_function_of_type}, 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erl-current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:P102_has_title}]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K4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[{doremus:U16_has_catalogue_statement, erl-current:P3_has_note}]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K5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doremus: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U16_has_catalogue_statement,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doremus: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U41_has_catalogue_number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794519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 LAST VERSION - FP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pair of datasets containing each 33 musical works which are very similar in their description.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794519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 LAST VERSION - HT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pair of datasets containing each 238 musical works which are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description.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5496" y="5517232"/>
            <a:ext cx="89644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Configuation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012160" y="4673278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 err="1"/>
              <a:t>KeyRanker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403648" y="4653136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Achichi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Houssem\Dropbox\ISWC2017- KEYRANK\Evaluation\Fig8\evaluation_doremus_ht_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1" y="1210342"/>
            <a:ext cx="4589799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Houssem\Dropbox\ISWC2017- KEYRANK\Evaluation\Fig8\evaluation_doremus_ht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84" y="1210501"/>
            <a:ext cx="4392000" cy="327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31532" y="1340768"/>
            <a:ext cx="917553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fr-FR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keys:</a:t>
            </a:r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erl-current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&lt;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http://erlangen-crm.org/current/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erl-efrbroo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&lt;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erlangen-crm.org/efrbroo/&gt;</a:t>
            </a: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&lt;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http://data.doremus.org/ontology#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[{doremus:U16_has_catalogue_statement, erl-current:P3_has_note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K2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[{erl-current:P102_has_title}, {doremus:U16_has_catalogue_statement, doremus:U41_has_catalogue_number}]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K3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[{erl-current:P102_has_title}, {doremus:U17_has_opus_statement, erl-current:P3_has_note}]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K4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erl-current:P102_has_title},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{doremus:U17_has_opus_statement,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doremus:U42_has_opus_number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                                                                                         {erl-efrbroo:R17_created_inverse, erl-current:P9_consists_of, doremus:U31_had_function_of_type}]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K5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[{doremus:U10_has_order_number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{doremus;U17_has_opus_statement, doremus:U42_has_opus_number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11560" y="44624"/>
            <a:ext cx="7772400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DOREMUS LAST VERSION - HT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pair of datasets containing each 238 musical works which are heterogeneous in their description.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-27384"/>
            <a:ext cx="7772400" cy="794519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OAEI - PERSON</a:t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files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records,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12160" y="4673278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 err="1"/>
              <a:t>KeyRanker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403648" y="4653136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Achichi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Houssem\Dropbox\ISWC2017- KEYRANK\Evaluation\Fig4\img-evaluation_person_old_Cop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" y="1132657"/>
            <a:ext cx="4499992" cy="33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oussem\Dropbox\ISWC2017- KEYRANK\Evaluation\Fig4\img-evaluation_person_new_Co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7" y="1144126"/>
            <a:ext cx="4536000" cy="336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35496" y="5517232"/>
            <a:ext cx="89644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Configuation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794519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OAEI 2016 – UOBM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(~2340 INSTANCES, ~14000 TRIPLES)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" y="1124744"/>
            <a:ext cx="4500000" cy="324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5"/>
            <a:ext cx="4500000" cy="324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012160" y="4457254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 err="1"/>
              <a:t>KeyRanker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403648" y="4437112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Achichi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496" y="5301208"/>
            <a:ext cx="896448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Configuation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2-almost-key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400" y="44624"/>
            <a:ext cx="9010096" cy="794519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OAEI 2016 –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SPIMBENCH SANDBOX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</a:t>
            </a: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&lt;http://www.bbc.co.uk/ontologies/creativework/BlogPost&gt;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12160" y="4571836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 err="1"/>
              <a:t>KeyRanker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403648" y="4571836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Achichi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Houssem\Dropbox\ISWC2017- KEYRANK\Evaluation\Fig5\img-evaluation_spim_old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" y="1118942"/>
            <a:ext cx="4473490" cy="324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oussem\Dropbox\ISWC2017- KEYRANK\Evaluation\Fig5\img-evaluation_spim_new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90" y="1118942"/>
            <a:ext cx="4464000" cy="324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35496" y="5517232"/>
            <a:ext cx="89644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Configuation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52469" y="1340768"/>
            <a:ext cx="91755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best </a:t>
            </a:r>
            <a:r>
              <a:rPr lang="fr-FR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:</a:t>
            </a:r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bbc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&lt;http://www.bbc.co.uk/ontologies/bbc/&gt; 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bbc-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&lt;http://www.bbc.co.uk/ontologies/creativework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&lt;http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://www.w3.org/2000/01/rdf-schema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#&gt;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&lt;http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://dbpedia.org/property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&lt;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http://xmlns.com/foaf/0.1/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bbc-cw:dateModified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bbc-cw:about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xmlns:name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K2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bbc-cw:dateCreated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bbc-cw:about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xmlns:name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K3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bbc-cw:dateCreated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bbc-cw:about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:comment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K4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bbc-cw:dateModified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bbc-cw:about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rdfs:comment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K5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bbc-cw:altText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26400" y="44624"/>
            <a:ext cx="9010096" cy="794519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OAEI 2016 –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SPIMBENCH SANDBOX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</a:t>
            </a: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&lt;http://www.bbc.co.uk/ontologies/creativework/BlogPost&gt;</a:t>
            </a:r>
            <a:endParaRPr lang="fr-F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34383</TotalTime>
  <Words>782</Words>
  <Application>Microsoft Office PowerPoint</Application>
  <PresentationFormat>Affichage à l'écran (4:3)</PresentationFormat>
  <Paragraphs>156</Paragraphs>
  <Slides>21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Experiment goal</vt:lpstr>
      <vt:lpstr>DOREMUS LAST VERSION - FP Consists of a pair of datasets containing each 33 musical works which are very similar in their description.</vt:lpstr>
      <vt:lpstr>DOREMUS LAST VERSION - FP Consists of a pair of datasets containing each 33 musical works which are very similar in their description.</vt:lpstr>
      <vt:lpstr>DOREMUS LAST VERSION - HT Consists of a pair of datasets containing each 238 musical works which are heterogeneous in their description.</vt:lpstr>
      <vt:lpstr>Présentation PowerPoint</vt:lpstr>
      <vt:lpstr>OAEI - PERSON Both files  contain 500 records,</vt:lpstr>
      <vt:lpstr>OAEI 2016 – UOBM SANDBOX (~2340 INSTANCES, ~14000 TRIPLES)</vt:lpstr>
      <vt:lpstr>OAEI 2016 – SPIMBENCH SANDBOX Restriction on : &lt;http://www.bbc.co.uk/ontologies/creativework/BlogPost&gt;</vt:lpstr>
      <vt:lpstr>OAEI 2016 – SPIMBENCH SANDBOX Restriction on : &lt;http://www.bbc.co.uk/ontologies/creativework/BlogPost&gt;</vt:lpstr>
      <vt:lpstr>Présentation PowerPoint</vt:lpstr>
      <vt:lpstr>Présentation PowerPoint</vt:lpstr>
      <vt:lpstr>OAEI 2016 – SPIMBENCH SANDBOX Restriction on : &lt;http://www.bbc.co.uk/ontologies/creativework/Programme&gt;</vt:lpstr>
      <vt:lpstr>Experiment goal</vt:lpstr>
      <vt:lpstr>Présentation PowerPoint</vt:lpstr>
      <vt:lpstr>Présentation PowerPoint</vt:lpstr>
      <vt:lpstr>Objectif de l’étude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DOREMUS LAST VERSION - FP Consists of a pair of datasets containing each 33 musical works which are very similar in their description.</dc:title>
  <dc:creator>Houssem</dc:creator>
  <cp:lastModifiedBy>Utilisateur Windows</cp:lastModifiedBy>
  <cp:revision>120</cp:revision>
  <cp:lastPrinted>2017-04-28T17:24:20Z</cp:lastPrinted>
  <dcterms:created xsi:type="dcterms:W3CDTF">2017-04-20T14:14:25Z</dcterms:created>
  <dcterms:modified xsi:type="dcterms:W3CDTF">2017-05-18T14:10:15Z</dcterms:modified>
</cp:coreProperties>
</file>