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sz="80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CIS 434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Rostislav Donika, Hayden Ferencz, Nikhil Gorti</a:t>
            </a:r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618261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Project developed as a series of versions where each version provides additional functionality</a:t>
            </a:r>
          </a:p>
          <a:p>
            <a:pPr lvl="1"/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116354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/>
          </a:bodyPr>
          <a:lstStyle/>
          <a:p>
            <a:r>
              <a:rPr lang="en-US" dirty="0"/>
              <a:t>Team broken into 2 roles: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Developer: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Customer: 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89869"/>
            <a:ext cx="2399124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561812" y="4231073"/>
            <a:ext cx="2399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Elicit changes/requirements;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106263" y="4231073"/>
            <a:ext cx="196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3ED2F-283A-44E7-95DC-56F848F043E2}"/>
              </a:ext>
            </a:extLst>
          </p:cNvPr>
          <p:cNvCxnSpPr>
            <a:endCxn id="13" idx="1"/>
          </p:cNvCxnSpPr>
          <p:nvPr/>
        </p:nvCxnSpPr>
        <p:spPr>
          <a:xfrm>
            <a:off x="5213022" y="4692737"/>
            <a:ext cx="348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692737"/>
            <a:ext cx="348790" cy="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46564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From</a:t>
            </a:r>
          </a:p>
          <a:p>
            <a:pPr algn="ctr"/>
            <a:r>
              <a:rPr lang="en-US" dirty="0"/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</a:t>
            </a:r>
          </a:p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 Of New</a:t>
            </a:r>
          </a:p>
          <a:p>
            <a:pPr algn="ctr"/>
            <a:r>
              <a:rPr lang="en-US" dirty="0"/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To</a:t>
            </a:r>
          </a:p>
          <a:p>
            <a:pPr algn="ctr"/>
            <a:r>
              <a:rPr lang="en-US" dirty="0"/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9082724" y="5154403"/>
            <a:ext cx="7071" cy="3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endCxn id="38" idx="3"/>
          </p:cNvCxnSpPr>
          <p:nvPr/>
        </p:nvCxnSpPr>
        <p:spPr>
          <a:xfrm flipH="1">
            <a:off x="5513104" y="6112057"/>
            <a:ext cx="4540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69359" y="6112057"/>
            <a:ext cx="43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stCxn id="39" idx="0"/>
          </p:cNvCxnSpPr>
          <p:nvPr/>
        </p:nvCxnSpPr>
        <p:spPr>
          <a:xfrm flipV="1">
            <a:off x="2478063" y="5096282"/>
            <a:ext cx="0" cy="55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3456014" y="1519485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3110817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303392" y="471498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543691" y="3122041"/>
            <a:ext cx="345197" cy="156348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321762" y="2320763"/>
            <a:ext cx="1414504" cy="239421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6383493" y="1965350"/>
            <a:ext cx="2287075" cy="26791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758458" y="189035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388877" y="509003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552202" y="5102079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902533" y="1242971"/>
            <a:ext cx="255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122552" y="4429229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AI logic</a:t>
            </a:r>
          </a:p>
          <a:p>
            <a:endParaRPr lang="en-US" dirty="0"/>
          </a:p>
          <a:p>
            <a:r>
              <a:rPr lang="en-US" dirty="0"/>
              <a:t>Handles following events:</a:t>
            </a:r>
          </a:p>
          <a:p>
            <a:r>
              <a:rPr lang="en-US" dirty="0"/>
              <a:t>    Piece placement</a:t>
            </a:r>
          </a:p>
          <a:p>
            <a:r>
              <a:rPr lang="en-US" dirty="0"/>
              <a:t>    Determining a winner</a:t>
            </a:r>
          </a:p>
          <a:p>
            <a:r>
              <a:rPr lang="en-US" dirty="0"/>
              <a:t>    Game reset</a:t>
            </a:r>
          </a:p>
          <a:p>
            <a:r>
              <a:rPr lang="en-US" dirty="0"/>
              <a:t>    Changing players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9230871" y="3533009"/>
            <a:ext cx="307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242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select screen</a:t>
            </a:r>
          </a:p>
          <a:p>
            <a:r>
              <a:rPr lang="en-US" dirty="0"/>
              <a:t>+ Best-of screen w/         </a:t>
            </a:r>
          </a:p>
          <a:p>
            <a:r>
              <a:rPr lang="en-US" dirty="0"/>
              <a:t>   predetermined inputs</a:t>
            </a:r>
          </a:p>
          <a:p>
            <a:r>
              <a:rPr lang="en-US" dirty="0"/>
              <a:t>+ Game board</a:t>
            </a:r>
          </a:p>
          <a:p>
            <a:r>
              <a:rPr lang="en-US" dirty="0"/>
              <a:t>+ Ability to play a game</a:t>
            </a:r>
          </a:p>
          <a:p>
            <a:r>
              <a:rPr lang="en-US" dirty="0"/>
              <a:t>+ Simple AI (always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Game Over screen added</a:t>
            </a:r>
          </a:p>
          <a:p>
            <a:r>
              <a:rPr lang="en-US" dirty="0"/>
              <a:t>+ Rematch feature added</a:t>
            </a:r>
          </a:p>
          <a:p>
            <a:r>
              <a:rPr lang="en-US" dirty="0"/>
              <a:t>+ Game ends once player takes majority wins</a:t>
            </a:r>
          </a:p>
          <a:p>
            <a:r>
              <a:rPr lang="en-US" dirty="0"/>
              <a:t>+ Custom match setup added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Computer given option to go first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Smart AI added</a:t>
            </a:r>
          </a:p>
          <a:p>
            <a:r>
              <a:rPr lang="en-US" dirty="0"/>
              <a:t>+ UI updates</a:t>
            </a:r>
          </a:p>
          <a:p>
            <a:r>
              <a:rPr lang="en-US" dirty="0"/>
              <a:t>+ Bug fixes</a:t>
            </a:r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3497344" y="254524"/>
            <a:ext cx="4949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2"/>
            <a:ext cx="240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395495" y="3294064"/>
            <a:ext cx="1235192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30687" y="2927147"/>
            <a:ext cx="126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247605" y="401028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7691" y="273547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</p:cNvCxnSpPr>
          <p:nvPr/>
        </p:nvCxnSpPr>
        <p:spPr>
          <a:xfrm flipV="1">
            <a:off x="3542568" y="3793747"/>
            <a:ext cx="1617705" cy="128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893878" y="3283471"/>
            <a:ext cx="1451049" cy="1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67860"/>
            <a:ext cx="0" cy="315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365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Bahnschrift Condensed</vt:lpstr>
      <vt:lpstr>Century Gothic</vt:lpstr>
      <vt:lpstr>Courier New</vt:lpstr>
      <vt:lpstr>Wingdings 3</vt:lpstr>
      <vt:lpstr>Ion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Tic-Tac-Toe Project</dc:title>
  <dc:creator>Rostislav  Donika</dc:creator>
  <cp:lastModifiedBy>Rostislav  Donika</cp:lastModifiedBy>
  <cp:revision>3</cp:revision>
  <dcterms:created xsi:type="dcterms:W3CDTF">2019-04-11T20:57:33Z</dcterms:created>
  <dcterms:modified xsi:type="dcterms:W3CDTF">2019-04-11T21:25:28Z</dcterms:modified>
</cp:coreProperties>
</file>