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CIS 434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Rostislav Donika, Hayden </a:t>
            </a:r>
            <a:r>
              <a:rPr lang="en-US" sz="2400" dirty="0" err="1">
                <a:solidFill>
                  <a:schemeClr val="bg2"/>
                </a:solidFill>
              </a:rPr>
              <a:t>Ferencz</a:t>
            </a:r>
            <a:r>
              <a:rPr lang="en-US" sz="2400" dirty="0">
                <a:solidFill>
                  <a:schemeClr val="bg2"/>
                </a:solidFill>
              </a:rPr>
              <a:t>, Nikhil </a:t>
            </a:r>
            <a:r>
              <a:rPr lang="en-US" sz="2400" dirty="0" err="1">
                <a:solidFill>
                  <a:schemeClr val="bg2"/>
                </a:solidFill>
              </a:rPr>
              <a:t>Gorti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23" y="222214"/>
            <a:ext cx="9404723" cy="1400530"/>
          </a:xfrm>
        </p:spPr>
        <p:txBody>
          <a:bodyPr/>
          <a:lstStyle/>
          <a:p>
            <a:pPr algn="ctr"/>
            <a:r>
              <a:rPr lang="en-US" sz="4800" b="1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472779"/>
            <a:ext cx="11717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Project developed as a series of versions where each version provides additional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223931"/>
            <a:ext cx="11717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0" y="187005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/>
          </a:bodyPr>
          <a:lstStyle/>
          <a:p>
            <a:r>
              <a:rPr lang="en-US" b="1" dirty="0"/>
              <a:t>Team broken into 2 roles: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Customer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97207"/>
            <a:ext cx="2399124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675917" y="4298409"/>
            <a:ext cx="217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Elicit changes/requirement;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309726" y="4298704"/>
            <a:ext cx="154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700075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69341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Pull From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Delivery of New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To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082724" y="5129701"/>
            <a:ext cx="0" cy="414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endCxn id="38" idx="3"/>
          </p:cNvCxnSpPr>
          <p:nvPr/>
        </p:nvCxnSpPr>
        <p:spPr>
          <a:xfrm flipH="1">
            <a:off x="5513104" y="6112057"/>
            <a:ext cx="454063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36360" y="6112057"/>
            <a:ext cx="432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cxnSpLocks/>
          </p:cNvCxnSpPr>
          <p:nvPr/>
        </p:nvCxnSpPr>
        <p:spPr>
          <a:xfrm flipV="1">
            <a:off x="2495993" y="5104296"/>
            <a:ext cx="0" cy="558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66C30-FC1D-4305-B955-9EE677D21AD0}"/>
              </a:ext>
            </a:extLst>
          </p:cNvPr>
          <p:cNvCxnSpPr>
            <a:cxnSpLocks/>
          </p:cNvCxnSpPr>
          <p:nvPr/>
        </p:nvCxnSpPr>
        <p:spPr>
          <a:xfrm>
            <a:off x="5194174" y="4674444"/>
            <a:ext cx="348790" cy="6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718765" y="269173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3110817" y="1532168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3110817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096000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43691" y="3134724"/>
            <a:ext cx="0" cy="155079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976565" y="2333446"/>
            <a:ext cx="1552309" cy="23520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999093" y="1792941"/>
            <a:ext cx="2508413" cy="297134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456013" y="189035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357501" y="5047129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388475" y="509003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-13503" y="970290"/>
            <a:ext cx="312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152525" y="4320594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Performs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a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AI logic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984276" y="3708392"/>
            <a:ext cx="3567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242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select screen</a:t>
            </a:r>
          </a:p>
          <a:p>
            <a:r>
              <a:rPr lang="en-US" dirty="0"/>
              <a:t>+ Best-of screen w/         </a:t>
            </a:r>
          </a:p>
          <a:p>
            <a:r>
              <a:rPr lang="en-US" dirty="0"/>
              <a:t>   predetermined inputs</a:t>
            </a:r>
          </a:p>
          <a:p>
            <a:r>
              <a:rPr lang="en-US" dirty="0"/>
              <a:t>+ Game board</a:t>
            </a:r>
          </a:p>
          <a:p>
            <a:r>
              <a:rPr lang="en-US" dirty="0"/>
              <a:t>+ Ability to play a game</a:t>
            </a:r>
          </a:p>
          <a:p>
            <a:r>
              <a:rPr lang="en-US" dirty="0"/>
              <a:t>+ Simple AI (always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Game Over screen added</a:t>
            </a:r>
          </a:p>
          <a:p>
            <a:r>
              <a:rPr lang="en-US" dirty="0"/>
              <a:t>+ Rematch feature added</a:t>
            </a:r>
          </a:p>
          <a:p>
            <a:r>
              <a:rPr lang="en-US" dirty="0"/>
              <a:t>+ Game ends once player takes majority wins</a:t>
            </a:r>
          </a:p>
          <a:p>
            <a:r>
              <a:rPr lang="en-US" dirty="0"/>
              <a:t>+ Custom match setup added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Computer given option to go first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Smart AI added</a:t>
            </a:r>
          </a:p>
          <a:p>
            <a:r>
              <a:rPr lang="en-US" dirty="0"/>
              <a:t>+ UI updates</a:t>
            </a:r>
          </a:p>
          <a:p>
            <a:r>
              <a:rPr lang="en-US" dirty="0"/>
              <a:t>+ Bug fixes</a:t>
            </a:r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560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5" grpId="0" animBg="1"/>
      <p:bldP spid="16" grpId="0"/>
      <p:bldP spid="18" grpId="0" animBg="1"/>
      <p:bldP spid="19" grpId="0"/>
      <p:bldP spid="21" grpId="0" animBg="1"/>
      <p:bldP spid="23" grpId="0"/>
      <p:bldP spid="24" grpId="0"/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1696026" y="315846"/>
            <a:ext cx="827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2"/>
            <a:ext cx="2404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395495" y="3294064"/>
            <a:ext cx="1235192" cy="2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30687" y="2927147"/>
            <a:ext cx="126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247605" y="401028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7691" y="273547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</p:cNvCxnSpPr>
          <p:nvPr/>
        </p:nvCxnSpPr>
        <p:spPr>
          <a:xfrm flipV="1">
            <a:off x="3542568" y="3793747"/>
            <a:ext cx="1617705" cy="1283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893878" y="3283471"/>
            <a:ext cx="1451049" cy="13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81992"/>
            <a:ext cx="0" cy="3138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6" grpId="0" animBg="1"/>
      <p:bldP spid="20" grpId="0" animBg="1"/>
      <p:bldP spid="21" grpId="0"/>
      <p:bldP spid="24" grpId="0" animBg="1"/>
      <p:bldP spid="25" grpId="0"/>
      <p:bldP spid="26" grpId="0"/>
      <p:bldP spid="27" grpId="0"/>
      <p:bldP spid="32" grpId="0" animBg="1"/>
      <p:bldP spid="34" grpId="0"/>
      <p:bldP spid="37" grpId="0" animBg="1"/>
      <p:bldP spid="38" grpId="0"/>
      <p:bldP spid="42" grpId="0"/>
      <p:bldP spid="44" grpId="0"/>
      <p:bldP spid="55" grpId="0" animBg="1"/>
      <p:bldP spid="56" grpId="0"/>
      <p:bldP spid="61" grpId="0" animBg="1"/>
      <p:bldP spid="67" grpId="0"/>
      <p:bldP spid="69" grpId="0" animBg="1"/>
      <p:bldP spid="74" grpId="0"/>
      <p:bldP spid="8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361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Bahnschrift Condensed</vt:lpstr>
      <vt:lpstr>Century Gothic</vt:lpstr>
      <vt:lpstr>Courier New</vt:lpstr>
      <vt:lpstr>Wingdings 3</vt:lpstr>
      <vt:lpstr>Ion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Tic-Tac-Toe Project</dc:title>
  <dc:creator>Rostislav  Donika</dc:creator>
  <cp:lastModifiedBy>Rostislav  Donika</cp:lastModifiedBy>
  <cp:revision>13</cp:revision>
  <dcterms:created xsi:type="dcterms:W3CDTF">2019-04-11T20:57:33Z</dcterms:created>
  <dcterms:modified xsi:type="dcterms:W3CDTF">2019-04-16T21:28:48Z</dcterms:modified>
</cp:coreProperties>
</file>