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6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C653-282A-4630-A9CC-D2FE5F46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Group 2 </a:t>
            </a:r>
            <a:b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Tic-Tac-Toe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BEA1-5E26-4D9C-90A7-BBC85C87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CIS 434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Rostislav Donika, Hayden </a:t>
            </a:r>
            <a:r>
              <a:rPr lang="en-US" sz="2400" dirty="0" err="1">
                <a:solidFill>
                  <a:schemeClr val="bg2"/>
                </a:solidFill>
              </a:rPr>
              <a:t>Ferencz</a:t>
            </a:r>
            <a:r>
              <a:rPr lang="en-US" sz="2400" dirty="0">
                <a:solidFill>
                  <a:schemeClr val="bg2"/>
                </a:solidFill>
              </a:rPr>
              <a:t>, Nikhil </a:t>
            </a:r>
            <a:r>
              <a:rPr lang="en-US" sz="2400" dirty="0" err="1">
                <a:solidFill>
                  <a:schemeClr val="bg2"/>
                </a:solidFill>
              </a:rPr>
              <a:t>Gorti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C32-CB40-4799-89FA-BCCDA13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23" y="222214"/>
            <a:ext cx="9404723" cy="1400530"/>
          </a:xfrm>
        </p:spPr>
        <p:txBody>
          <a:bodyPr/>
          <a:lstStyle/>
          <a:p>
            <a:pPr algn="ctr"/>
            <a:r>
              <a:rPr lang="en-US" sz="4800" b="1" dirty="0"/>
              <a:t>Agile Development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E3CBD-90C7-4E65-885C-59F050D7EEFC}"/>
              </a:ext>
            </a:extLst>
          </p:cNvPr>
          <p:cNvSpPr txBox="1"/>
          <p:nvPr/>
        </p:nvSpPr>
        <p:spPr>
          <a:xfrm>
            <a:off x="235670" y="1472779"/>
            <a:ext cx="11717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Project developed utilizing incremental delivery as part of the agile development process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Incremental Delivery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Project developed as a series of versions where each version provides additional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Early versions acted as prototypes, shaping the requirements elicitation for future UI changes &amp;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86C4E-D297-4D2E-9027-790D57D5BE65}"/>
              </a:ext>
            </a:extLst>
          </p:cNvPr>
          <p:cNvSpPr txBox="1"/>
          <p:nvPr/>
        </p:nvSpPr>
        <p:spPr>
          <a:xfrm>
            <a:off x="235670" y="4223931"/>
            <a:ext cx="11717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Change Tolerance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Developed using Model-View-Controller (MVC) Architecture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MVC architecture allows abstraction of the system’s UI and background control logic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Separation of code into events allows different functionalities to be changed independently of other features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5852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03BD-B711-4FB5-A619-3AF4FC3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00" y="187005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/>
              <a:t>Project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FE0F-213D-4E3D-8E0E-C401C35C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253331"/>
            <a:ext cx="11764652" cy="2517391"/>
          </a:xfrm>
        </p:spPr>
        <p:txBody>
          <a:bodyPr>
            <a:normAutofit/>
          </a:bodyPr>
          <a:lstStyle/>
          <a:p>
            <a:r>
              <a:rPr lang="en-US" b="1" dirty="0"/>
              <a:t>Team broken into 2 roles: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Developer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Responsible for implementing/documenting of new code</a:t>
            </a:r>
          </a:p>
          <a:p>
            <a:pPr lvl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Customer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Elicited new requirements from the perspective of an end user; act as   		                 informal bug testers through interaction with version prototypes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New requirements stored in a backlog; pulled from for future versions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FDCCE-F4B1-4AB4-927E-60D37290129F}"/>
              </a:ext>
            </a:extLst>
          </p:cNvPr>
          <p:cNvSpPr/>
          <p:nvPr/>
        </p:nvSpPr>
        <p:spPr>
          <a:xfrm>
            <a:off x="1772240" y="4289196"/>
            <a:ext cx="1545995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E2EA-3A14-4BCD-B6F0-48C5FC44E0D8}"/>
              </a:ext>
            </a:extLst>
          </p:cNvPr>
          <p:cNvSpPr txBox="1"/>
          <p:nvPr/>
        </p:nvSpPr>
        <p:spPr>
          <a:xfrm>
            <a:off x="1597843" y="4369574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Host Group Meeting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73CF67-49CB-4FB9-AA4F-C897FCAE7BFF}"/>
              </a:ext>
            </a:extLst>
          </p:cNvPr>
          <p:cNvSpPr/>
          <p:nvPr/>
        </p:nvSpPr>
        <p:spPr>
          <a:xfrm>
            <a:off x="3667027" y="4289196"/>
            <a:ext cx="1545995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0881B-487D-466D-AD1F-36BBDE8E41D6}"/>
              </a:ext>
            </a:extLst>
          </p:cNvPr>
          <p:cNvSpPr txBox="1"/>
          <p:nvPr/>
        </p:nvSpPr>
        <p:spPr>
          <a:xfrm>
            <a:off x="3492630" y="4369573"/>
            <a:ext cx="189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Review Current Version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B509C-9D4B-40CA-B1D1-7C64D07813CD}"/>
              </a:ext>
            </a:extLst>
          </p:cNvPr>
          <p:cNvSpPr/>
          <p:nvPr/>
        </p:nvSpPr>
        <p:spPr>
          <a:xfrm>
            <a:off x="5561812" y="4297207"/>
            <a:ext cx="2399124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EDEDB-4C55-49FA-86CA-572881D0BBDA}"/>
              </a:ext>
            </a:extLst>
          </p:cNvPr>
          <p:cNvSpPr txBox="1"/>
          <p:nvPr/>
        </p:nvSpPr>
        <p:spPr>
          <a:xfrm>
            <a:off x="5675917" y="4298409"/>
            <a:ext cx="217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Elicit changes/requirement; discover bugs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FAD4C8-8916-4DCF-BA79-7E9EF1A841A2}"/>
              </a:ext>
            </a:extLst>
          </p:cNvPr>
          <p:cNvSpPr/>
          <p:nvPr/>
        </p:nvSpPr>
        <p:spPr>
          <a:xfrm>
            <a:off x="8309726" y="4289193"/>
            <a:ext cx="1560138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B6C71-6B82-4CF9-BED7-5BE5BDD746C9}"/>
              </a:ext>
            </a:extLst>
          </p:cNvPr>
          <p:cNvSpPr txBox="1"/>
          <p:nvPr/>
        </p:nvSpPr>
        <p:spPr>
          <a:xfrm>
            <a:off x="8309726" y="4298704"/>
            <a:ext cx="1545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Update Requirements Backlog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D1F9C-B79F-4271-8B7F-1EED4F05CE16}"/>
              </a:ext>
            </a:extLst>
          </p:cNvPr>
          <p:cNvCxnSpPr/>
          <p:nvPr/>
        </p:nvCxnSpPr>
        <p:spPr>
          <a:xfrm>
            <a:off x="3318235" y="4692737"/>
            <a:ext cx="34879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FD806C-5AA7-4555-B596-D5BFE62DBF19}"/>
              </a:ext>
            </a:extLst>
          </p:cNvPr>
          <p:cNvCxnSpPr>
            <a:stCxn id="12" idx="3"/>
          </p:cNvCxnSpPr>
          <p:nvPr/>
        </p:nvCxnSpPr>
        <p:spPr>
          <a:xfrm flipV="1">
            <a:off x="7960936" y="4700075"/>
            <a:ext cx="348790" cy="6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D6705B-DDD8-4FC5-9CA6-D5FFAE9D2D4A}"/>
              </a:ext>
            </a:extLst>
          </p:cNvPr>
          <p:cNvSpPr/>
          <p:nvPr/>
        </p:nvSpPr>
        <p:spPr>
          <a:xfrm>
            <a:off x="8309726" y="5544223"/>
            <a:ext cx="1545995" cy="1144265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03DEF-7604-4705-BD70-E29937EBE46B}"/>
              </a:ext>
            </a:extLst>
          </p:cNvPr>
          <p:cNvSpPr txBox="1"/>
          <p:nvPr/>
        </p:nvSpPr>
        <p:spPr>
          <a:xfrm>
            <a:off x="8069341" y="5654690"/>
            <a:ext cx="202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Pull From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Requirements Backlog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0378D4-A059-4E20-B041-D4C4753FD682}"/>
              </a:ext>
            </a:extLst>
          </p:cNvPr>
          <p:cNvSpPr/>
          <p:nvPr/>
        </p:nvSpPr>
        <p:spPr>
          <a:xfrm>
            <a:off x="5967167" y="5654690"/>
            <a:ext cx="1743960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4B10C7-19D3-4707-85F9-853ED0E68697}"/>
              </a:ext>
            </a:extLst>
          </p:cNvPr>
          <p:cNvSpPr txBox="1"/>
          <p:nvPr/>
        </p:nvSpPr>
        <p:spPr>
          <a:xfrm>
            <a:off x="5839900" y="5793189"/>
            <a:ext cx="202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7546F13-6E2E-4DC1-BD51-2B04DFEA8C29}"/>
              </a:ext>
            </a:extLst>
          </p:cNvPr>
          <p:cNvSpPr/>
          <p:nvPr/>
        </p:nvSpPr>
        <p:spPr>
          <a:xfrm>
            <a:off x="3568433" y="5654690"/>
            <a:ext cx="1894788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42776-9453-4457-9D56-E160F99A6C5A}"/>
              </a:ext>
            </a:extLst>
          </p:cNvPr>
          <p:cNvSpPr txBox="1"/>
          <p:nvPr/>
        </p:nvSpPr>
        <p:spPr>
          <a:xfrm>
            <a:off x="3486341" y="5788893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Delivery of New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F51414-47AE-434B-B5BC-C8ECB26A81C7}"/>
              </a:ext>
            </a:extLst>
          </p:cNvPr>
          <p:cNvSpPr/>
          <p:nvPr/>
        </p:nvSpPr>
        <p:spPr>
          <a:xfrm>
            <a:off x="1764372" y="5654690"/>
            <a:ext cx="1427382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BB8CC8-1179-49D5-AEA9-F2FE1FC4593A}"/>
              </a:ext>
            </a:extLst>
          </p:cNvPr>
          <p:cNvSpPr txBox="1"/>
          <p:nvPr/>
        </p:nvSpPr>
        <p:spPr>
          <a:xfrm>
            <a:off x="1447402" y="5788892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To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Update Log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FA043-47DD-495A-8E45-C96091CBA397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9082724" y="5129701"/>
            <a:ext cx="0" cy="4145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15DBCC-8CF8-46E9-84E1-F5B62225BFD2}"/>
              </a:ext>
            </a:extLst>
          </p:cNvPr>
          <p:cNvCxnSpPr>
            <a:cxnSpLocks/>
          </p:cNvCxnSpPr>
          <p:nvPr/>
        </p:nvCxnSpPr>
        <p:spPr>
          <a:xfrm flipH="1">
            <a:off x="7711127" y="6112057"/>
            <a:ext cx="59859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11AE4-E91E-48AC-9D36-C31DB8878D68}"/>
              </a:ext>
            </a:extLst>
          </p:cNvPr>
          <p:cNvCxnSpPr>
            <a:cxnSpLocks/>
          </p:cNvCxnSpPr>
          <p:nvPr/>
        </p:nvCxnSpPr>
        <p:spPr>
          <a:xfrm flipH="1">
            <a:off x="5474412" y="6112057"/>
            <a:ext cx="45406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85CF6F-BD8C-416E-B0E1-2644F709A807}"/>
              </a:ext>
            </a:extLst>
          </p:cNvPr>
          <p:cNvCxnSpPr>
            <a:cxnSpLocks/>
          </p:cNvCxnSpPr>
          <p:nvPr/>
        </p:nvCxnSpPr>
        <p:spPr>
          <a:xfrm flipH="1">
            <a:off x="3191754" y="6112057"/>
            <a:ext cx="3766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E9663-5942-43B3-AFFD-B9AED673573B}"/>
              </a:ext>
            </a:extLst>
          </p:cNvPr>
          <p:cNvCxnSpPr>
            <a:cxnSpLocks/>
          </p:cNvCxnSpPr>
          <p:nvPr/>
        </p:nvCxnSpPr>
        <p:spPr>
          <a:xfrm flipV="1">
            <a:off x="2495993" y="5104296"/>
            <a:ext cx="0" cy="5584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766C30-FC1D-4305-B955-9EE677D21AD0}"/>
              </a:ext>
            </a:extLst>
          </p:cNvPr>
          <p:cNvCxnSpPr>
            <a:cxnSpLocks/>
          </p:cNvCxnSpPr>
          <p:nvPr/>
        </p:nvCxnSpPr>
        <p:spPr>
          <a:xfrm>
            <a:off x="5220094" y="4661960"/>
            <a:ext cx="348790" cy="6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8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CFD-1CE6-4A6F-BF52-3F5ECEDD2B49}"/>
              </a:ext>
            </a:extLst>
          </p:cNvPr>
          <p:cNvSpPr txBox="1">
            <a:spLocks/>
          </p:cNvSpPr>
          <p:nvPr/>
        </p:nvSpPr>
        <p:spPr>
          <a:xfrm>
            <a:off x="718765" y="269173"/>
            <a:ext cx="10515600" cy="898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MVC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346E0-83EB-45D2-A4AF-EC2863664F71}"/>
              </a:ext>
            </a:extLst>
          </p:cNvPr>
          <p:cNvSpPr/>
          <p:nvPr/>
        </p:nvSpPr>
        <p:spPr>
          <a:xfrm>
            <a:off x="3110817" y="1532168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FE52B-FEF0-41A5-9DC1-96150EA0D9F9}"/>
              </a:ext>
            </a:extLst>
          </p:cNvPr>
          <p:cNvSpPr/>
          <p:nvPr/>
        </p:nvSpPr>
        <p:spPr>
          <a:xfrm>
            <a:off x="3110817" y="468552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E8CB2-6E79-4B93-B7FE-DBBE528F18AA}"/>
              </a:ext>
            </a:extLst>
          </p:cNvPr>
          <p:cNvSpPr/>
          <p:nvPr/>
        </p:nvSpPr>
        <p:spPr>
          <a:xfrm>
            <a:off x="6096000" y="468552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2C7D6-4FA0-47E8-AF5D-8E339051D2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43691" y="3134724"/>
            <a:ext cx="0" cy="1550798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26751-C0EF-4DCD-B3C3-D261D7037F1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976565" y="2333446"/>
            <a:ext cx="1753414" cy="2352076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6FFCF-5324-4749-BD6B-F307016213B6}"/>
              </a:ext>
            </a:extLst>
          </p:cNvPr>
          <p:cNvCxnSpPr>
            <a:cxnSpLocks/>
          </p:cNvCxnSpPr>
          <p:nvPr/>
        </p:nvCxnSpPr>
        <p:spPr>
          <a:xfrm flipH="1" flipV="1">
            <a:off x="5976566" y="1916433"/>
            <a:ext cx="2111632" cy="2769089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C48B8-F2CF-4910-8DB2-C95868DB9325}"/>
              </a:ext>
            </a:extLst>
          </p:cNvPr>
          <p:cNvSpPr txBox="1"/>
          <p:nvPr/>
        </p:nvSpPr>
        <p:spPr>
          <a:xfrm>
            <a:off x="3456013" y="189035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5FA5C-E4A5-4C80-B7C4-BDE68A98496D}"/>
              </a:ext>
            </a:extLst>
          </p:cNvPr>
          <p:cNvSpPr txBox="1"/>
          <p:nvPr/>
        </p:nvSpPr>
        <p:spPr>
          <a:xfrm>
            <a:off x="3357501" y="5047129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ACF4-8B64-4140-A10E-23F3679CFC7F}"/>
              </a:ext>
            </a:extLst>
          </p:cNvPr>
          <p:cNvSpPr txBox="1"/>
          <p:nvPr/>
        </p:nvSpPr>
        <p:spPr>
          <a:xfrm>
            <a:off x="6388475" y="509003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0271-369A-47A7-A33A-D29E45A296D0}"/>
              </a:ext>
            </a:extLst>
          </p:cNvPr>
          <p:cNvSpPr txBox="1"/>
          <p:nvPr/>
        </p:nvSpPr>
        <p:spPr>
          <a:xfrm>
            <a:off x="-13503" y="970290"/>
            <a:ext cx="312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Registers/recognizes events that occur via button/mouse click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Passes information from the View that the Model needs to handle an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57D30-3A17-417C-A596-5E874B26710C}"/>
              </a:ext>
            </a:extLst>
          </p:cNvPr>
          <p:cNvSpPr txBox="1"/>
          <p:nvPr/>
        </p:nvSpPr>
        <p:spPr>
          <a:xfrm>
            <a:off x="152525" y="4320594"/>
            <a:ext cx="334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Performs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Piece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a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AI logic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24BD7-C3FA-4B11-B8A4-74F375E70F4A}"/>
              </a:ext>
            </a:extLst>
          </p:cNvPr>
          <p:cNvSpPr txBox="1"/>
          <p:nvPr/>
        </p:nvSpPr>
        <p:spPr>
          <a:xfrm>
            <a:off x="8984276" y="3708392"/>
            <a:ext cx="3567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code for initial build of game screens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text label, display panel/frame and button objects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updates handled by Model made visible via calls to paint() function</a:t>
            </a:r>
          </a:p>
        </p:txBody>
      </p:sp>
    </p:spTree>
    <p:extLst>
      <p:ext uri="{BB962C8B-B14F-4D97-AF65-F5344CB8AC3E}">
        <p14:creationId xmlns:p14="http://schemas.microsoft.com/office/powerpoint/2010/main" val="106508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08FB5E-154E-465C-BE81-A27CB528D360}"/>
              </a:ext>
            </a:extLst>
          </p:cNvPr>
          <p:cNvSpPr/>
          <p:nvPr/>
        </p:nvSpPr>
        <p:spPr>
          <a:xfrm>
            <a:off x="141402" y="2912882"/>
            <a:ext cx="499620" cy="516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B06501-663D-406F-91A1-FE174A830561}"/>
              </a:ext>
            </a:extLst>
          </p:cNvPr>
          <p:cNvCxnSpPr>
            <a:cxnSpLocks/>
          </p:cNvCxnSpPr>
          <p:nvPr/>
        </p:nvCxnSpPr>
        <p:spPr>
          <a:xfrm>
            <a:off x="641022" y="3170941"/>
            <a:ext cx="103694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DC5A4C-B880-498C-9F15-3433D5804ED0}"/>
              </a:ext>
            </a:extLst>
          </p:cNvPr>
          <p:cNvSpPr/>
          <p:nvPr/>
        </p:nvSpPr>
        <p:spPr>
          <a:xfrm>
            <a:off x="1677971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CD81A-0DEE-434F-A8E6-2AD963934BAC}"/>
              </a:ext>
            </a:extLst>
          </p:cNvPr>
          <p:cNvSpPr txBox="1"/>
          <p:nvPr/>
        </p:nvSpPr>
        <p:spPr>
          <a:xfrm>
            <a:off x="1739244" y="2986275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05CF4-3210-43AD-8B3B-FFA9C15B8271}"/>
              </a:ext>
            </a:extLst>
          </p:cNvPr>
          <p:cNvCxnSpPr>
            <a:cxnSpLocks/>
          </p:cNvCxnSpPr>
          <p:nvPr/>
        </p:nvCxnSpPr>
        <p:spPr>
          <a:xfrm>
            <a:off x="3176832" y="3174024"/>
            <a:ext cx="1574277" cy="432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09F2D-1711-424A-B867-483AFADEFCA3}"/>
              </a:ext>
            </a:extLst>
          </p:cNvPr>
          <p:cNvSpPr/>
          <p:nvPr/>
        </p:nvSpPr>
        <p:spPr>
          <a:xfrm>
            <a:off x="4751109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55007-CF29-4A2C-BF29-5AE9DA455CC8}"/>
              </a:ext>
            </a:extLst>
          </p:cNvPr>
          <p:cNvSpPr txBox="1"/>
          <p:nvPr/>
        </p:nvSpPr>
        <p:spPr>
          <a:xfrm>
            <a:off x="4812382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7FFD0E-6604-4F3D-8895-28E5E1D3D1D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49970" y="3176185"/>
            <a:ext cx="1527145" cy="216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325781-F8BE-47C1-B717-FBBE0C25D643}"/>
              </a:ext>
            </a:extLst>
          </p:cNvPr>
          <p:cNvSpPr/>
          <p:nvPr/>
        </p:nvSpPr>
        <p:spPr>
          <a:xfrm>
            <a:off x="7777115" y="2831067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D520E-E9F6-444F-9BE2-EB7E9264D8EE}"/>
              </a:ext>
            </a:extLst>
          </p:cNvPr>
          <p:cNvSpPr txBox="1"/>
          <p:nvPr/>
        </p:nvSpPr>
        <p:spPr>
          <a:xfrm>
            <a:off x="7838388" y="2993680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A32C2A-9D5A-47D0-A25F-65E5C97CB9A7}"/>
              </a:ext>
            </a:extLst>
          </p:cNvPr>
          <p:cNvCxnSpPr>
            <a:cxnSpLocks/>
          </p:cNvCxnSpPr>
          <p:nvPr/>
        </p:nvCxnSpPr>
        <p:spPr>
          <a:xfrm>
            <a:off x="9275976" y="3144231"/>
            <a:ext cx="103694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C19B37-ACBF-4EC4-9E1E-572570B426A3}"/>
              </a:ext>
            </a:extLst>
          </p:cNvPr>
          <p:cNvSpPr/>
          <p:nvPr/>
        </p:nvSpPr>
        <p:spPr>
          <a:xfrm>
            <a:off x="10350627" y="2834093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7CD7-0EE2-4D84-BFCA-AED4390E34D2}"/>
              </a:ext>
            </a:extLst>
          </p:cNvPr>
          <p:cNvSpPr txBox="1"/>
          <p:nvPr/>
        </p:nvSpPr>
        <p:spPr>
          <a:xfrm>
            <a:off x="10411901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25C73-E917-4412-84A9-C53CFA1D77AD}"/>
              </a:ext>
            </a:extLst>
          </p:cNvPr>
          <p:cNvSpPr txBox="1"/>
          <p:nvPr/>
        </p:nvSpPr>
        <p:spPr>
          <a:xfrm>
            <a:off x="641022" y="3613666"/>
            <a:ext cx="34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Player select screen</a:t>
            </a:r>
          </a:p>
          <a:p>
            <a:r>
              <a:rPr lang="en-US" dirty="0"/>
              <a:t>+ Best-of screen w/         </a:t>
            </a:r>
          </a:p>
          <a:p>
            <a:r>
              <a:rPr lang="en-US" dirty="0"/>
              <a:t>   predetermined inputs</a:t>
            </a:r>
          </a:p>
          <a:p>
            <a:r>
              <a:rPr lang="en-US" dirty="0"/>
              <a:t>+ Game board</a:t>
            </a:r>
          </a:p>
          <a:p>
            <a:r>
              <a:rPr lang="en-US" dirty="0"/>
              <a:t>+ Ability to play a game</a:t>
            </a:r>
          </a:p>
          <a:p>
            <a:r>
              <a:rPr lang="en-US" dirty="0"/>
              <a:t>+ Simple AI (random moves; always goes second)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626CC-F91A-4CC6-9C3B-92D928DACCA1}"/>
              </a:ext>
            </a:extLst>
          </p:cNvPr>
          <p:cNvSpPr txBox="1"/>
          <p:nvPr/>
        </p:nvSpPr>
        <p:spPr>
          <a:xfrm>
            <a:off x="4232635" y="3613666"/>
            <a:ext cx="3242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Game Over screen </a:t>
            </a:r>
          </a:p>
          <a:p>
            <a:r>
              <a:rPr lang="en-US" dirty="0"/>
              <a:t>+ Rematch feature added</a:t>
            </a:r>
          </a:p>
          <a:p>
            <a:r>
              <a:rPr lang="en-US" dirty="0"/>
              <a:t>+ Game ends once player takes majority wins</a:t>
            </a:r>
          </a:p>
          <a:p>
            <a:r>
              <a:rPr lang="en-US" dirty="0"/>
              <a:t>+ Custom match setup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DBD1D-05EB-4677-BC06-04AD171250DB}"/>
              </a:ext>
            </a:extLst>
          </p:cNvPr>
          <p:cNvSpPr txBox="1"/>
          <p:nvPr/>
        </p:nvSpPr>
        <p:spPr>
          <a:xfrm>
            <a:off x="7475455" y="3613666"/>
            <a:ext cx="2507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Computer given option to go first</a:t>
            </a:r>
          </a:p>
          <a:p>
            <a:r>
              <a:rPr lang="en-US" dirty="0"/>
              <a:t>+ Computer Turn Selection screen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B2ECC-E045-444F-B124-A30E362C45FA}"/>
              </a:ext>
            </a:extLst>
          </p:cNvPr>
          <p:cNvSpPr txBox="1"/>
          <p:nvPr/>
        </p:nvSpPr>
        <p:spPr>
          <a:xfrm>
            <a:off x="10169943" y="3613666"/>
            <a:ext cx="1860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Smart AI added</a:t>
            </a:r>
          </a:p>
          <a:p>
            <a:r>
              <a:rPr lang="en-US" dirty="0"/>
              <a:t>+ UI updates</a:t>
            </a:r>
          </a:p>
          <a:p>
            <a:r>
              <a:rPr lang="en-US" dirty="0"/>
              <a:t>+ Bug fixes</a:t>
            </a:r>
          </a:p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DAC40D8-4A6F-4F64-BFA7-AF284A50D6A6}"/>
              </a:ext>
            </a:extLst>
          </p:cNvPr>
          <p:cNvSpPr txBox="1">
            <a:spLocks/>
          </p:cNvSpPr>
          <p:nvPr/>
        </p:nvSpPr>
        <p:spPr>
          <a:xfrm>
            <a:off x="838200" y="5601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Version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375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15" grpId="0" animBg="1"/>
      <p:bldP spid="16" grpId="0"/>
      <p:bldP spid="18" grpId="0" animBg="1"/>
      <p:bldP spid="19" grpId="0"/>
      <p:bldP spid="21" grpId="0" animBg="1"/>
      <p:bldP spid="23" grpId="0"/>
      <p:bldP spid="24" grpId="0"/>
      <p:bldP spid="26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DEBAD-547B-4952-B96A-5FAF3C5BEFEF}"/>
              </a:ext>
            </a:extLst>
          </p:cNvPr>
          <p:cNvSpPr txBox="1"/>
          <p:nvPr/>
        </p:nvSpPr>
        <p:spPr>
          <a:xfrm>
            <a:off x="1696026" y="315846"/>
            <a:ext cx="8278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Tic-Tac-Toe Process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5A8E5-4244-463A-85F4-C05BFDCFEE6D}"/>
              </a:ext>
            </a:extLst>
          </p:cNvPr>
          <p:cNvSpPr/>
          <p:nvPr/>
        </p:nvSpPr>
        <p:spPr>
          <a:xfrm>
            <a:off x="1570837" y="1789739"/>
            <a:ext cx="490194" cy="5279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1102AA-95EB-4CED-8707-11CCB162B345}"/>
              </a:ext>
            </a:extLst>
          </p:cNvPr>
          <p:cNvSpPr/>
          <p:nvPr/>
        </p:nvSpPr>
        <p:spPr>
          <a:xfrm>
            <a:off x="1245613" y="3002862"/>
            <a:ext cx="1140643" cy="63395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ED8B1-BF39-4040-8A35-3745C5641672}"/>
              </a:ext>
            </a:extLst>
          </p:cNvPr>
          <p:cNvCxnSpPr>
            <a:cxnSpLocks/>
          </p:cNvCxnSpPr>
          <p:nvPr/>
        </p:nvCxnSpPr>
        <p:spPr>
          <a:xfrm>
            <a:off x="1815934" y="2329715"/>
            <a:ext cx="1" cy="68226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23010-1D84-4CBA-ACA6-74231EB8BB47}"/>
              </a:ext>
            </a:extLst>
          </p:cNvPr>
          <p:cNvSpPr txBox="1"/>
          <p:nvPr/>
        </p:nvSpPr>
        <p:spPr>
          <a:xfrm>
            <a:off x="1173385" y="2990482"/>
            <a:ext cx="126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Opponent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16787-32AC-4BA8-9BF7-5A1FA581CF47}"/>
              </a:ext>
            </a:extLst>
          </p:cNvPr>
          <p:cNvCxnSpPr>
            <a:cxnSpLocks/>
          </p:cNvCxnSpPr>
          <p:nvPr/>
        </p:nvCxnSpPr>
        <p:spPr>
          <a:xfrm flipV="1">
            <a:off x="2364689" y="3310862"/>
            <a:ext cx="24048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BFA1711-F0DA-4445-AD9D-4EB7EBA0CDF3}"/>
              </a:ext>
            </a:extLst>
          </p:cNvPr>
          <p:cNvSpPr/>
          <p:nvPr/>
        </p:nvSpPr>
        <p:spPr>
          <a:xfrm>
            <a:off x="2655496" y="2970902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A433-125A-497F-B591-4CD409475B1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3395495" y="3294064"/>
            <a:ext cx="1235192" cy="24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5377527-ED62-417D-8413-E63D495B17F4}"/>
              </a:ext>
            </a:extLst>
          </p:cNvPr>
          <p:cNvSpPr/>
          <p:nvPr/>
        </p:nvSpPr>
        <p:spPr>
          <a:xfrm>
            <a:off x="4694488" y="2824462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6467D-6E27-4BE3-A39E-55DF0C1952C7}"/>
              </a:ext>
            </a:extLst>
          </p:cNvPr>
          <p:cNvSpPr txBox="1"/>
          <p:nvPr/>
        </p:nvSpPr>
        <p:spPr>
          <a:xfrm>
            <a:off x="4630687" y="2927147"/>
            <a:ext cx="126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Match Length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E877D1-800D-4E8C-9BDA-908FF447B807}"/>
              </a:ext>
            </a:extLst>
          </p:cNvPr>
          <p:cNvCxnSpPr>
            <a:cxnSpLocks/>
          </p:cNvCxnSpPr>
          <p:nvPr/>
        </p:nvCxnSpPr>
        <p:spPr>
          <a:xfrm>
            <a:off x="3025495" y="3629676"/>
            <a:ext cx="0" cy="87728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DEE03B5-4E45-49ED-B851-91EC3C116E5A}"/>
              </a:ext>
            </a:extLst>
          </p:cNvPr>
          <p:cNvSpPr/>
          <p:nvPr/>
        </p:nvSpPr>
        <p:spPr>
          <a:xfrm>
            <a:off x="2436576" y="4506959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C60FA-FBDC-4EAD-925A-2307FEE6897B}"/>
              </a:ext>
            </a:extLst>
          </p:cNvPr>
          <p:cNvSpPr txBox="1"/>
          <p:nvPr/>
        </p:nvSpPr>
        <p:spPr>
          <a:xfrm>
            <a:off x="2365160" y="4506959"/>
            <a:ext cx="126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Determine Computer Turn Order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975D1-78F2-4F1B-9330-5D49F498EDF5}"/>
              </a:ext>
            </a:extLst>
          </p:cNvPr>
          <p:cNvSpPr txBox="1"/>
          <p:nvPr/>
        </p:nvSpPr>
        <p:spPr>
          <a:xfrm>
            <a:off x="1247605" y="401028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[vs. Computer]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67E341-1BAC-45A4-B723-EF15C9C84815}"/>
              </a:ext>
            </a:extLst>
          </p:cNvPr>
          <p:cNvSpPr txBox="1"/>
          <p:nvPr/>
        </p:nvSpPr>
        <p:spPr>
          <a:xfrm>
            <a:off x="3317691" y="273547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[vs. Player]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DB0CE1-1F9B-4CF6-8C70-EA938C986FB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542568" y="3697020"/>
            <a:ext cx="1722242" cy="13806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4177D7-C12F-44BA-A320-F273B5C2401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835131" y="3282583"/>
            <a:ext cx="1608876" cy="114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03DC3EE4-3EBE-4403-9E30-3C09A740784C}"/>
              </a:ext>
            </a:extLst>
          </p:cNvPr>
          <p:cNvSpPr/>
          <p:nvPr/>
        </p:nvSpPr>
        <p:spPr>
          <a:xfrm>
            <a:off x="7444007" y="29594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D67CF-CCE5-401C-A7F9-0C8BC1F3900F}"/>
              </a:ext>
            </a:extLst>
          </p:cNvPr>
          <p:cNvSpPr txBox="1"/>
          <p:nvPr/>
        </p:nvSpPr>
        <p:spPr>
          <a:xfrm>
            <a:off x="6188402" y="2716767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[Series Over]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A2F6A-0C66-4E31-8AFE-913FC09B7AC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191895" y="3282582"/>
            <a:ext cx="895546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CE8DD6D-878B-4271-BFDB-E60C8B1209E4}"/>
              </a:ext>
            </a:extLst>
          </p:cNvPr>
          <p:cNvSpPr/>
          <p:nvPr/>
        </p:nvSpPr>
        <p:spPr>
          <a:xfrm>
            <a:off x="9087441" y="2959421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57B67E-75E4-4A37-9C38-6087FCDE12A5}"/>
              </a:ext>
            </a:extLst>
          </p:cNvPr>
          <p:cNvSpPr txBox="1"/>
          <p:nvPr/>
        </p:nvSpPr>
        <p:spPr>
          <a:xfrm>
            <a:off x="8813923" y="2958827"/>
            <a:ext cx="16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Next</a:t>
            </a:r>
          </a:p>
          <a:p>
            <a:pPr algn="ctr"/>
            <a:r>
              <a:rPr lang="en-US" dirty="0"/>
              <a:t>Match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4773E9-571D-4295-B0CB-DCF38C1FA1CB}"/>
              </a:ext>
            </a:extLst>
          </p:cNvPr>
          <p:cNvSpPr txBox="1"/>
          <p:nvPr/>
        </p:nvSpPr>
        <p:spPr>
          <a:xfrm>
            <a:off x="7124264" y="3471805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5BB1D-AB2E-4164-8CF3-E48CC9F7A351}"/>
              </a:ext>
            </a:extLst>
          </p:cNvPr>
          <p:cNvSpPr txBox="1"/>
          <p:nvPr/>
        </p:nvSpPr>
        <p:spPr>
          <a:xfrm>
            <a:off x="8327814" y="2912660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6B0032-D2DC-4301-B0EF-DFE5EF7F51A3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657762" y="2084026"/>
            <a:ext cx="1" cy="875395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3996A8-22E2-4EC4-9521-94B442B26C4A}"/>
              </a:ext>
            </a:extLst>
          </p:cNvPr>
          <p:cNvCxnSpPr/>
          <p:nvPr/>
        </p:nvCxnSpPr>
        <p:spPr>
          <a:xfrm flipH="1">
            <a:off x="7804579" y="2092750"/>
            <a:ext cx="1864169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DF2420-D087-4C35-9342-3F39AA771AEA}"/>
              </a:ext>
            </a:extLst>
          </p:cNvPr>
          <p:cNvCxnSpPr/>
          <p:nvPr/>
        </p:nvCxnSpPr>
        <p:spPr>
          <a:xfrm>
            <a:off x="7814006" y="2084026"/>
            <a:ext cx="0" cy="8512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4F8380-3BB3-43C7-B791-7567B9E3011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14007" y="3605745"/>
            <a:ext cx="0" cy="3121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CD1023F-6C4E-4E0C-B56D-3C5FD7F8AB3D}"/>
              </a:ext>
            </a:extLst>
          </p:cNvPr>
          <p:cNvSpPr/>
          <p:nvPr/>
        </p:nvSpPr>
        <p:spPr>
          <a:xfrm>
            <a:off x="7214598" y="3893200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51095-DC9A-4669-8942-EE064153C6E2}"/>
              </a:ext>
            </a:extLst>
          </p:cNvPr>
          <p:cNvSpPr txBox="1"/>
          <p:nvPr/>
        </p:nvSpPr>
        <p:spPr>
          <a:xfrm>
            <a:off x="7214598" y="3892171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 Winner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7FAD2-2CFB-4796-9C6E-A929D6EB221B}"/>
              </a:ext>
            </a:extLst>
          </p:cNvPr>
          <p:cNvCxnSpPr>
            <a:stCxn id="56" idx="2"/>
          </p:cNvCxnSpPr>
          <p:nvPr/>
        </p:nvCxnSpPr>
        <p:spPr>
          <a:xfrm flipH="1">
            <a:off x="7784919" y="4538502"/>
            <a:ext cx="1" cy="4566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F6E767DF-63FB-4138-9307-06EE72314898}"/>
              </a:ext>
            </a:extLst>
          </p:cNvPr>
          <p:cNvSpPr/>
          <p:nvPr/>
        </p:nvSpPr>
        <p:spPr>
          <a:xfrm>
            <a:off x="6667838" y="4983732"/>
            <a:ext cx="2232605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9B5698-FF31-4736-9DB7-7219D4B50A0F}"/>
              </a:ext>
            </a:extLst>
          </p:cNvPr>
          <p:cNvSpPr txBox="1"/>
          <p:nvPr/>
        </p:nvSpPr>
        <p:spPr>
          <a:xfrm>
            <a:off x="6667837" y="4994089"/>
            <a:ext cx="223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Decide if rematch is desired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D06AFD-5BDB-45A9-A2D5-5FFC3B1A7B53}"/>
              </a:ext>
            </a:extLst>
          </p:cNvPr>
          <p:cNvCxnSpPr/>
          <p:nvPr/>
        </p:nvCxnSpPr>
        <p:spPr>
          <a:xfrm flipH="1">
            <a:off x="7784138" y="5659948"/>
            <a:ext cx="1" cy="4566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F2EA7A89-3E40-4B4F-A9A0-C68032703BDA}"/>
              </a:ext>
            </a:extLst>
          </p:cNvPr>
          <p:cNvSpPr/>
          <p:nvPr/>
        </p:nvSpPr>
        <p:spPr>
          <a:xfrm>
            <a:off x="7414138" y="61118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5FDCE3-9D13-432C-A0E3-E8171E089A5E}"/>
              </a:ext>
            </a:extLst>
          </p:cNvPr>
          <p:cNvCxnSpPr>
            <a:stCxn id="69" idx="3"/>
          </p:cNvCxnSpPr>
          <p:nvPr/>
        </p:nvCxnSpPr>
        <p:spPr>
          <a:xfrm>
            <a:off x="8154137" y="6434983"/>
            <a:ext cx="1503625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5A541F-AE35-4009-AD97-1009FA633F53}"/>
              </a:ext>
            </a:extLst>
          </p:cNvPr>
          <p:cNvCxnSpPr>
            <a:endCxn id="37" idx="2"/>
          </p:cNvCxnSpPr>
          <p:nvPr/>
        </p:nvCxnSpPr>
        <p:spPr>
          <a:xfrm flipV="1">
            <a:off x="9657762" y="3605744"/>
            <a:ext cx="1" cy="28292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E584BD-C059-4F15-9DFD-269D36476E8E}"/>
              </a:ext>
            </a:extLst>
          </p:cNvPr>
          <p:cNvSpPr txBox="1"/>
          <p:nvPr/>
        </p:nvSpPr>
        <p:spPr>
          <a:xfrm>
            <a:off x="3601034" y="6014886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[Rematch Rejected]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468F42-0CE7-4F98-B6AA-787C94A129A0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584464" y="6434983"/>
            <a:ext cx="6829674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1E4855-C7E2-4776-B824-DAA74299C65B}"/>
              </a:ext>
            </a:extLst>
          </p:cNvPr>
          <p:cNvCxnSpPr>
            <a:cxnSpLocks/>
          </p:cNvCxnSpPr>
          <p:nvPr/>
        </p:nvCxnSpPr>
        <p:spPr>
          <a:xfrm flipV="1">
            <a:off x="584464" y="3281992"/>
            <a:ext cx="0" cy="313827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F2DF4C-416C-48E3-A02E-F7ACBB63A2CA}"/>
              </a:ext>
            </a:extLst>
          </p:cNvPr>
          <p:cNvCxnSpPr>
            <a:cxnSpLocks/>
          </p:cNvCxnSpPr>
          <p:nvPr/>
        </p:nvCxnSpPr>
        <p:spPr>
          <a:xfrm>
            <a:off x="603062" y="3282582"/>
            <a:ext cx="642551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1F8DB-75F5-41DD-BAE1-5796F69E3EE3}"/>
              </a:ext>
            </a:extLst>
          </p:cNvPr>
          <p:cNvSpPr txBox="1"/>
          <p:nvPr/>
        </p:nvSpPr>
        <p:spPr>
          <a:xfrm>
            <a:off x="9682952" y="4998641"/>
            <a:ext cx="255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[Rematch Requested]</a:t>
            </a:r>
          </a:p>
        </p:txBody>
      </p:sp>
    </p:spTree>
    <p:extLst>
      <p:ext uri="{BB962C8B-B14F-4D97-AF65-F5344CB8AC3E}">
        <p14:creationId xmlns:p14="http://schemas.microsoft.com/office/powerpoint/2010/main" val="59986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/>
      <p:bldP spid="16" grpId="0" animBg="1"/>
      <p:bldP spid="20" grpId="0" animBg="1"/>
      <p:bldP spid="21" grpId="0"/>
      <p:bldP spid="24" grpId="0" animBg="1"/>
      <p:bldP spid="25" grpId="0"/>
      <p:bldP spid="26" grpId="0"/>
      <p:bldP spid="27" grpId="0"/>
      <p:bldP spid="32" grpId="0" animBg="1"/>
      <p:bldP spid="34" grpId="0"/>
      <p:bldP spid="37" grpId="0" animBg="1"/>
      <p:bldP spid="38" grpId="0"/>
      <p:bldP spid="42" grpId="0"/>
      <p:bldP spid="44" grpId="0"/>
      <p:bldP spid="55" grpId="0" animBg="1"/>
      <p:bldP spid="56" grpId="0"/>
      <p:bldP spid="61" grpId="0" animBg="1"/>
      <p:bldP spid="67" grpId="0"/>
      <p:bldP spid="69" grpId="0" animBg="1"/>
      <p:bldP spid="74" grpId="0"/>
      <p:bldP spid="8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367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Bahnschrift Condensed</vt:lpstr>
      <vt:lpstr>Century Gothic</vt:lpstr>
      <vt:lpstr>Courier New</vt:lpstr>
      <vt:lpstr>Wingdings 3</vt:lpstr>
      <vt:lpstr>Ion</vt:lpstr>
      <vt:lpstr>Group 2  Tic-Tac-Toe Project</vt:lpstr>
      <vt:lpstr>Agile Development Methods</vt:lpstr>
      <vt:lpstr>Project Development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 Tic-Tac-Toe Project</dc:title>
  <dc:creator>Rostislav  Donika</dc:creator>
  <cp:lastModifiedBy>Ferencz, Hayden J.</cp:lastModifiedBy>
  <cp:revision>16</cp:revision>
  <dcterms:created xsi:type="dcterms:W3CDTF">2019-04-11T20:57:33Z</dcterms:created>
  <dcterms:modified xsi:type="dcterms:W3CDTF">2019-04-23T20:13:39Z</dcterms:modified>
</cp:coreProperties>
</file>