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DD1D-E430-4DEF-9DD2-8E3921BD7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6C5AC-E828-406A-ADCC-6A4478B25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E6C04-0A32-4A2F-ACA2-7DF66E62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B33A-24CA-4B5B-9CDF-DAFEFE51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E399-0335-43AA-9AB2-014935A9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990F-857C-4991-B0E8-4EEAC0BE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B745-9060-4AB4-ABFF-0314AECB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3E5D-C582-4C7F-B530-0A0C16D3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87D1-009B-43DD-B53D-A89225AF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E0B7-1964-4104-AE25-35A56694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78535-31AD-4190-BA92-4B79CC2DB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D5E61-29B8-41AD-A24E-C6D903C3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45FB-A42F-49A2-910E-645FDF55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C971-313E-4BFD-86EE-3A159DA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9F6E-2410-456C-9603-B9E0FB62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378B-0409-4829-AA9F-5344A600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3B66-2DFB-4B4D-9931-E0643D2F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398F-D554-4573-A172-906E2BFB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B048-9B4E-4DFC-81A8-388AFFB4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0EF7-DF2B-4AFA-975C-44A956DC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03CF-24D8-40EF-BA86-970789DE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92C1-4003-452F-B071-E2AB399D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9F04-C4DE-4ED8-92F9-FCD627C3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E8B2-A395-46A0-B319-E66DC7CC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9B32-3D8E-4902-9720-C8D8168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3FD3-61BD-47CC-B83F-112DACDB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B0EF-EE6E-41B8-962B-6E5F2CF9F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99C94-501A-4EF0-89DA-8165258B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626C-57CF-417B-8706-D5513A0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1EAF0-7B64-4B29-9D9A-30085FCA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61F1D-59FE-464C-9268-F8036AA8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6BFD-18B4-4FCA-8DD6-F455CEBF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843D-B36A-41BE-A005-C3CDAC4F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751B-CEE0-4308-BA7F-8E2E213D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D3638-1F93-419C-9A44-F9B126B9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E5913-B82A-48AA-BA06-1668C3D31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7F1B9-C6FA-4087-A1C2-3D710541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EECE4-BC57-4EE6-BFB7-36E0EFF8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22007-E966-4E68-AE9C-0EA55C47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E117-4CA4-4C11-8850-AA94ED2D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E6B5-9DE8-4B1C-84FF-A4E03542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93516-75D2-4ADB-83CF-C5E79302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A17C-7CE7-4491-B9F4-D980E02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E1EE0-DE73-4B20-B651-39A3BE03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4CAAA-56E8-460C-9BAA-88441F3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F557-C494-455A-9382-035DC5B6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BCEB-9D46-48F7-A299-A3DE4D90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5A57-99DD-4AA0-8DB5-EC94DDC5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1AFC1-F37A-437D-8EC5-37966264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48B87-48E4-4946-82FF-5B57C1FC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BA64-D1C8-40BB-9674-297493C8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1F459-64EB-4F9A-BCA5-51405BBC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A249-6199-43C9-B86D-F46B3166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EFCD6-3236-4393-B739-49603D55E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EFC77-3DB6-455A-8E6A-A68C8F7D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BE40-AC5A-49B2-A923-F446776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93293-3320-47BD-8D9A-AED4CCA0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4F01-EFBB-404B-9051-1C0755D3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15800-3497-4871-B23E-A0832D7B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9D26-A2FB-4A4D-89DF-23DDE3800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0B83-6015-4729-B62D-44C23670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13AB-CC3A-4F77-A52E-D5F44D60AF1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B084-AF7E-4A5E-9795-46AB7A083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22A3-02EC-4C2A-912F-7FDD805D9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C653-282A-4630-A9CC-D2FE5F46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020"/>
            <a:ext cx="9144000" cy="2387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2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Tic-Tac-Toe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BEA1-5E26-4D9C-90A7-BBC85C87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2620"/>
            <a:ext cx="9144000" cy="1655762"/>
          </a:xfrm>
        </p:spPr>
        <p:txBody>
          <a:bodyPr/>
          <a:lstStyle/>
          <a:p>
            <a:r>
              <a:rPr lang="en-US" dirty="0"/>
              <a:t>CIS 434</a:t>
            </a:r>
          </a:p>
          <a:p>
            <a:r>
              <a:rPr lang="en-US" dirty="0" err="1"/>
              <a:t>Rostislav</a:t>
            </a:r>
            <a:r>
              <a:rPr lang="en-US" dirty="0"/>
              <a:t> Donika, Hayden </a:t>
            </a:r>
            <a:r>
              <a:rPr lang="en-US" dirty="0" err="1"/>
              <a:t>Ferencz</a:t>
            </a:r>
            <a:r>
              <a:rPr lang="en-US" dirty="0"/>
              <a:t>, Nikhil </a:t>
            </a:r>
            <a:r>
              <a:rPr lang="en-US" dirty="0" err="1"/>
              <a:t>Gorti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C32-CB40-4799-89FA-BCCDA13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Development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E3CBD-90C7-4E65-885C-59F050D7EEFC}"/>
              </a:ext>
            </a:extLst>
          </p:cNvPr>
          <p:cNvSpPr txBox="1"/>
          <p:nvPr/>
        </p:nvSpPr>
        <p:spPr>
          <a:xfrm>
            <a:off x="235670" y="1618261"/>
            <a:ext cx="11717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developed utilizing incremental delivery as part of the agile development process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Incremental Delivery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Project developed as a series of versions where each version provides additional functionality</a:t>
            </a:r>
          </a:p>
          <a:p>
            <a:pPr lvl="1"/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Early versions acted as prototypes, shaping the requirements elicitation for future UI changes &amp;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86C4E-D297-4D2E-9027-790D57D5BE65}"/>
              </a:ext>
            </a:extLst>
          </p:cNvPr>
          <p:cNvSpPr txBox="1"/>
          <p:nvPr/>
        </p:nvSpPr>
        <p:spPr>
          <a:xfrm>
            <a:off x="235670" y="4116354"/>
            <a:ext cx="11717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 Tolerance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Developed using Model-View-Controller (MVC) Architecture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MVC architecture allows abstraction of the system’s UI and background control logic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Separation of code into events allows different functionalities to be changed independently of other features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5852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03BD-B711-4FB5-A619-3AF4FC3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E0F-213D-4E3D-8E0E-C401C35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253331"/>
            <a:ext cx="11764652" cy="25173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broken into 2 roles: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Developer: </a:t>
            </a:r>
            <a:r>
              <a:rPr lang="en-US" dirty="0"/>
              <a:t>Responsible for implementing/documenting of new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Customer:  </a:t>
            </a:r>
            <a:r>
              <a:rPr lang="en-US" dirty="0"/>
              <a:t>Elicited new requirements from the perspective of an end user; act as   		                 informal bug testers through interaction with version prototypes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requirements stored in a backlog; pulled from for future versions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FDCCE-F4B1-4AB4-927E-60D37290129F}"/>
              </a:ext>
            </a:extLst>
          </p:cNvPr>
          <p:cNvSpPr/>
          <p:nvPr/>
        </p:nvSpPr>
        <p:spPr>
          <a:xfrm>
            <a:off x="1772240" y="4289196"/>
            <a:ext cx="1545995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E2EA-3A14-4BCD-B6F0-48C5FC44E0D8}"/>
              </a:ext>
            </a:extLst>
          </p:cNvPr>
          <p:cNvSpPr txBox="1"/>
          <p:nvPr/>
        </p:nvSpPr>
        <p:spPr>
          <a:xfrm>
            <a:off x="1597843" y="4369574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Group Meeting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3CF67-49CB-4FB9-AA4F-C897FCAE7BFF}"/>
              </a:ext>
            </a:extLst>
          </p:cNvPr>
          <p:cNvSpPr/>
          <p:nvPr/>
        </p:nvSpPr>
        <p:spPr>
          <a:xfrm>
            <a:off x="3667027" y="4289196"/>
            <a:ext cx="1545995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881B-487D-466D-AD1F-36BBDE8E41D6}"/>
              </a:ext>
            </a:extLst>
          </p:cNvPr>
          <p:cNvSpPr txBox="1"/>
          <p:nvPr/>
        </p:nvSpPr>
        <p:spPr>
          <a:xfrm>
            <a:off x="3492630" y="4369573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Review Current Version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B509C-9D4B-40CA-B1D1-7C64D07813CD}"/>
              </a:ext>
            </a:extLst>
          </p:cNvPr>
          <p:cNvSpPr/>
          <p:nvPr/>
        </p:nvSpPr>
        <p:spPr>
          <a:xfrm>
            <a:off x="5561812" y="4289869"/>
            <a:ext cx="2399124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EDEDB-4C55-49FA-86CA-572881D0BBDA}"/>
              </a:ext>
            </a:extLst>
          </p:cNvPr>
          <p:cNvSpPr txBox="1"/>
          <p:nvPr/>
        </p:nvSpPr>
        <p:spPr>
          <a:xfrm>
            <a:off x="5561812" y="4231073"/>
            <a:ext cx="2399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Elicit changes/requirements; discover bugs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FAD4C8-8916-4DCF-BA79-7E9EF1A841A2}"/>
              </a:ext>
            </a:extLst>
          </p:cNvPr>
          <p:cNvSpPr/>
          <p:nvPr/>
        </p:nvSpPr>
        <p:spPr>
          <a:xfrm>
            <a:off x="8309726" y="4289193"/>
            <a:ext cx="1560138" cy="80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B6C71-6B82-4CF9-BED7-5BE5BDD746C9}"/>
              </a:ext>
            </a:extLst>
          </p:cNvPr>
          <p:cNvSpPr txBox="1"/>
          <p:nvPr/>
        </p:nvSpPr>
        <p:spPr>
          <a:xfrm>
            <a:off x="8106263" y="4231073"/>
            <a:ext cx="196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Requirements Backlog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D1F9C-B79F-4271-8B7F-1EED4F05CE16}"/>
              </a:ext>
            </a:extLst>
          </p:cNvPr>
          <p:cNvCxnSpPr/>
          <p:nvPr/>
        </p:nvCxnSpPr>
        <p:spPr>
          <a:xfrm>
            <a:off x="3318235" y="4692737"/>
            <a:ext cx="34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3ED2F-283A-44E7-95DC-56F848F043E2}"/>
              </a:ext>
            </a:extLst>
          </p:cNvPr>
          <p:cNvCxnSpPr>
            <a:endCxn id="13" idx="1"/>
          </p:cNvCxnSpPr>
          <p:nvPr/>
        </p:nvCxnSpPr>
        <p:spPr>
          <a:xfrm>
            <a:off x="5213022" y="4692737"/>
            <a:ext cx="3487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D806C-5AA7-4555-B596-D5BFE62DBF19}"/>
              </a:ext>
            </a:extLst>
          </p:cNvPr>
          <p:cNvCxnSpPr>
            <a:stCxn id="12" idx="3"/>
          </p:cNvCxnSpPr>
          <p:nvPr/>
        </p:nvCxnSpPr>
        <p:spPr>
          <a:xfrm flipV="1">
            <a:off x="7960936" y="4692737"/>
            <a:ext cx="348790" cy="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D6705B-DDD8-4FC5-9CA6-D5FFAE9D2D4A}"/>
              </a:ext>
            </a:extLst>
          </p:cNvPr>
          <p:cNvSpPr/>
          <p:nvPr/>
        </p:nvSpPr>
        <p:spPr>
          <a:xfrm>
            <a:off x="8309726" y="5544223"/>
            <a:ext cx="1545995" cy="11442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03DEF-7604-4705-BD70-E29937EBE46B}"/>
              </a:ext>
            </a:extLst>
          </p:cNvPr>
          <p:cNvSpPr txBox="1"/>
          <p:nvPr/>
        </p:nvSpPr>
        <p:spPr>
          <a:xfrm>
            <a:off x="8046564" y="5654690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From</a:t>
            </a:r>
          </a:p>
          <a:p>
            <a:pPr algn="ctr"/>
            <a:r>
              <a:rPr lang="en-US" dirty="0"/>
              <a:t>Requirements Backlog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0378D4-A059-4E20-B041-D4C4753FD682}"/>
              </a:ext>
            </a:extLst>
          </p:cNvPr>
          <p:cNvSpPr/>
          <p:nvPr/>
        </p:nvSpPr>
        <p:spPr>
          <a:xfrm>
            <a:off x="5967167" y="5654690"/>
            <a:ext cx="1743960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4B10C7-19D3-4707-85F9-853ED0E68697}"/>
              </a:ext>
            </a:extLst>
          </p:cNvPr>
          <p:cNvSpPr txBox="1"/>
          <p:nvPr/>
        </p:nvSpPr>
        <p:spPr>
          <a:xfrm>
            <a:off x="5839900" y="5793189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</a:t>
            </a:r>
          </a:p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546F13-6E2E-4DC1-BD51-2B04DFEA8C29}"/>
              </a:ext>
            </a:extLst>
          </p:cNvPr>
          <p:cNvSpPr/>
          <p:nvPr/>
        </p:nvSpPr>
        <p:spPr>
          <a:xfrm>
            <a:off x="3568433" y="5654690"/>
            <a:ext cx="1894788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42776-9453-4457-9D56-E160F99A6C5A}"/>
              </a:ext>
            </a:extLst>
          </p:cNvPr>
          <p:cNvSpPr txBox="1"/>
          <p:nvPr/>
        </p:nvSpPr>
        <p:spPr>
          <a:xfrm>
            <a:off x="3486341" y="5788893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Delivery Of New</a:t>
            </a:r>
          </a:p>
          <a:p>
            <a:pPr algn="ctr"/>
            <a:r>
              <a:rPr lang="en-US" dirty="0"/>
              <a:t>Executable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F51414-47AE-434B-B5BC-C8ECB26A81C7}"/>
              </a:ext>
            </a:extLst>
          </p:cNvPr>
          <p:cNvSpPr/>
          <p:nvPr/>
        </p:nvSpPr>
        <p:spPr>
          <a:xfrm>
            <a:off x="1764372" y="5654690"/>
            <a:ext cx="1427382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BB8CC8-1179-49D5-AEA9-F2FE1FC4593A}"/>
              </a:ext>
            </a:extLst>
          </p:cNvPr>
          <p:cNvSpPr txBox="1"/>
          <p:nvPr/>
        </p:nvSpPr>
        <p:spPr>
          <a:xfrm>
            <a:off x="1447402" y="578889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To</a:t>
            </a:r>
          </a:p>
          <a:p>
            <a:pPr algn="ctr"/>
            <a:r>
              <a:rPr lang="en-US" dirty="0"/>
              <a:t>Update Log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FA043-47DD-495A-8E45-C96091CBA397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 flipH="1">
            <a:off x="9082724" y="5154403"/>
            <a:ext cx="7071" cy="38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15DBCC-8CF8-46E9-84E1-F5B62225BFD2}"/>
              </a:ext>
            </a:extLst>
          </p:cNvPr>
          <p:cNvCxnSpPr>
            <a:cxnSpLocks/>
          </p:cNvCxnSpPr>
          <p:nvPr/>
        </p:nvCxnSpPr>
        <p:spPr>
          <a:xfrm flipH="1">
            <a:off x="7711127" y="6112057"/>
            <a:ext cx="59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11AE4-E91E-48AC-9D36-C31DB8878D68}"/>
              </a:ext>
            </a:extLst>
          </p:cNvPr>
          <p:cNvCxnSpPr>
            <a:endCxn id="38" idx="3"/>
          </p:cNvCxnSpPr>
          <p:nvPr/>
        </p:nvCxnSpPr>
        <p:spPr>
          <a:xfrm flipH="1">
            <a:off x="5513104" y="6112057"/>
            <a:ext cx="4540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85CF6F-BD8C-416E-B0E1-2644F709A807}"/>
              </a:ext>
            </a:extLst>
          </p:cNvPr>
          <p:cNvCxnSpPr>
            <a:cxnSpLocks/>
          </p:cNvCxnSpPr>
          <p:nvPr/>
        </p:nvCxnSpPr>
        <p:spPr>
          <a:xfrm flipH="1">
            <a:off x="3169359" y="6112057"/>
            <a:ext cx="43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E9663-5942-43B3-AFFD-B9AED673573B}"/>
              </a:ext>
            </a:extLst>
          </p:cNvPr>
          <p:cNvCxnSpPr>
            <a:stCxn id="39" idx="0"/>
          </p:cNvCxnSpPr>
          <p:nvPr/>
        </p:nvCxnSpPr>
        <p:spPr>
          <a:xfrm flipV="1">
            <a:off x="2478063" y="5096282"/>
            <a:ext cx="0" cy="55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8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CFD-1CE6-4A6F-BF52-3F5ECEDD2B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8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MVC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346E0-83EB-45D2-A4AF-EC2863664F71}"/>
              </a:ext>
            </a:extLst>
          </p:cNvPr>
          <p:cNvSpPr/>
          <p:nvPr/>
        </p:nvSpPr>
        <p:spPr>
          <a:xfrm>
            <a:off x="2799764" y="1715680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FE52B-FEF0-41A5-9DC1-96150EA0D9F9}"/>
              </a:ext>
            </a:extLst>
          </p:cNvPr>
          <p:cNvSpPr/>
          <p:nvPr/>
        </p:nvSpPr>
        <p:spPr>
          <a:xfrm>
            <a:off x="2799764" y="4648986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E8CB2-6E79-4B93-B7FE-DBBE528F18AA}"/>
              </a:ext>
            </a:extLst>
          </p:cNvPr>
          <p:cNvSpPr/>
          <p:nvPr/>
        </p:nvSpPr>
        <p:spPr>
          <a:xfrm>
            <a:off x="6413371" y="4642701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2C7D6-4FA0-47E8-AF5D-8E339051D2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232638" y="3318236"/>
            <a:ext cx="0" cy="13307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26751-C0EF-4DCD-B3C3-D261D7037F1B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5665512" y="2516958"/>
            <a:ext cx="2180733" cy="21257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6FFCF-5324-4749-BD6B-F307016213B6}"/>
              </a:ext>
            </a:extLst>
          </p:cNvPr>
          <p:cNvCxnSpPr>
            <a:cxnSpLocks/>
          </p:cNvCxnSpPr>
          <p:nvPr/>
        </p:nvCxnSpPr>
        <p:spPr>
          <a:xfrm flipH="1" flipV="1">
            <a:off x="5665512" y="2312709"/>
            <a:ext cx="2432113" cy="228009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C48B8-F2CF-4910-8DB2-C95868DB9325}"/>
              </a:ext>
            </a:extLst>
          </p:cNvPr>
          <p:cNvSpPr txBox="1"/>
          <p:nvPr/>
        </p:nvSpPr>
        <p:spPr>
          <a:xfrm>
            <a:off x="3095138" y="2163015"/>
            <a:ext cx="226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FA5C-E4A5-4C80-B7C4-BDE68A98496D}"/>
              </a:ext>
            </a:extLst>
          </p:cNvPr>
          <p:cNvSpPr txBox="1"/>
          <p:nvPr/>
        </p:nvSpPr>
        <p:spPr>
          <a:xfrm>
            <a:off x="3103778" y="5096321"/>
            <a:ext cx="226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ACF4-8B64-4140-A10E-23F3679CFC7F}"/>
              </a:ext>
            </a:extLst>
          </p:cNvPr>
          <p:cNvSpPr txBox="1"/>
          <p:nvPr/>
        </p:nvSpPr>
        <p:spPr>
          <a:xfrm>
            <a:off x="6605836" y="5096321"/>
            <a:ext cx="226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0271-369A-47A7-A33A-D29E45A296D0}"/>
              </a:ext>
            </a:extLst>
          </p:cNvPr>
          <p:cNvSpPr txBox="1"/>
          <p:nvPr/>
        </p:nvSpPr>
        <p:spPr>
          <a:xfrm>
            <a:off x="10611" y="1324618"/>
            <a:ext cx="255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Registers/recognizes events that occur via button/mouse click</a:t>
            </a:r>
          </a:p>
          <a:p>
            <a:endParaRPr lang="en-US" dirty="0"/>
          </a:p>
          <a:p>
            <a:r>
              <a:rPr lang="en-US" dirty="0"/>
              <a:t>Passes information from the View that the Model needs to handle an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57D30-3A17-417C-A596-5E874B26710C}"/>
              </a:ext>
            </a:extLst>
          </p:cNvPr>
          <p:cNvSpPr txBox="1"/>
          <p:nvPr/>
        </p:nvSpPr>
        <p:spPr>
          <a:xfrm>
            <a:off x="21913" y="4249935"/>
            <a:ext cx="334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AI logic</a:t>
            </a:r>
          </a:p>
          <a:p>
            <a:endParaRPr lang="en-US" dirty="0"/>
          </a:p>
          <a:p>
            <a:r>
              <a:rPr lang="en-US" dirty="0"/>
              <a:t>Handles following events:</a:t>
            </a:r>
          </a:p>
          <a:p>
            <a:r>
              <a:rPr lang="en-US" dirty="0"/>
              <a:t>    Piece placement</a:t>
            </a:r>
          </a:p>
          <a:p>
            <a:r>
              <a:rPr lang="en-US" dirty="0"/>
              <a:t>    Determining a winner</a:t>
            </a:r>
          </a:p>
          <a:p>
            <a:r>
              <a:rPr lang="en-US" dirty="0"/>
              <a:t>    Game reset</a:t>
            </a:r>
          </a:p>
          <a:p>
            <a:r>
              <a:rPr lang="en-US" dirty="0"/>
              <a:t>    Changing players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24BD7-C3FA-4B11-B8A4-74F375E70F4A}"/>
              </a:ext>
            </a:extLst>
          </p:cNvPr>
          <p:cNvSpPr txBox="1"/>
          <p:nvPr/>
        </p:nvSpPr>
        <p:spPr>
          <a:xfrm>
            <a:off x="8866696" y="2007485"/>
            <a:ext cx="3344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code for initial build of game screens</a:t>
            </a:r>
          </a:p>
          <a:p>
            <a:endParaRPr lang="en-US" dirty="0"/>
          </a:p>
          <a:p>
            <a:r>
              <a:rPr lang="en-US" dirty="0"/>
              <a:t>Stores text label, display panel/frame and button objects</a:t>
            </a:r>
          </a:p>
          <a:p>
            <a:endParaRPr lang="en-US" dirty="0"/>
          </a:p>
          <a:p>
            <a:r>
              <a:rPr lang="en-US" dirty="0"/>
              <a:t>UI updates handled by Model made visible via calls to paint() function</a:t>
            </a:r>
          </a:p>
        </p:txBody>
      </p:sp>
    </p:spTree>
    <p:extLst>
      <p:ext uri="{BB962C8B-B14F-4D97-AF65-F5344CB8AC3E}">
        <p14:creationId xmlns:p14="http://schemas.microsoft.com/office/powerpoint/2010/main" val="10650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08FB5E-154E-465C-BE81-A27CB528D360}"/>
              </a:ext>
            </a:extLst>
          </p:cNvPr>
          <p:cNvSpPr/>
          <p:nvPr/>
        </p:nvSpPr>
        <p:spPr>
          <a:xfrm>
            <a:off x="141402" y="2912882"/>
            <a:ext cx="499620" cy="516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B06501-663D-406F-91A1-FE174A830561}"/>
              </a:ext>
            </a:extLst>
          </p:cNvPr>
          <p:cNvCxnSpPr>
            <a:cxnSpLocks/>
          </p:cNvCxnSpPr>
          <p:nvPr/>
        </p:nvCxnSpPr>
        <p:spPr>
          <a:xfrm>
            <a:off x="641022" y="3170941"/>
            <a:ext cx="103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DC5A4C-B880-498C-9F15-3433D5804ED0}"/>
              </a:ext>
            </a:extLst>
          </p:cNvPr>
          <p:cNvSpPr/>
          <p:nvPr/>
        </p:nvSpPr>
        <p:spPr>
          <a:xfrm>
            <a:off x="1677971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D81A-0DEE-434F-A8E6-2AD963934BAC}"/>
              </a:ext>
            </a:extLst>
          </p:cNvPr>
          <p:cNvSpPr txBox="1"/>
          <p:nvPr/>
        </p:nvSpPr>
        <p:spPr>
          <a:xfrm>
            <a:off x="1739244" y="2986275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05CF4-3210-43AD-8B3B-FFA9C15B8271}"/>
              </a:ext>
            </a:extLst>
          </p:cNvPr>
          <p:cNvCxnSpPr>
            <a:cxnSpLocks/>
          </p:cNvCxnSpPr>
          <p:nvPr/>
        </p:nvCxnSpPr>
        <p:spPr>
          <a:xfrm>
            <a:off x="3176832" y="3174024"/>
            <a:ext cx="1574277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09F2D-1711-424A-B867-483AFADEFCA3}"/>
              </a:ext>
            </a:extLst>
          </p:cNvPr>
          <p:cNvSpPr/>
          <p:nvPr/>
        </p:nvSpPr>
        <p:spPr>
          <a:xfrm>
            <a:off x="4751109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55007-CF29-4A2C-BF29-5AE9DA455CC8}"/>
              </a:ext>
            </a:extLst>
          </p:cNvPr>
          <p:cNvSpPr txBox="1"/>
          <p:nvPr/>
        </p:nvSpPr>
        <p:spPr>
          <a:xfrm>
            <a:off x="4812382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7FFD0E-6604-4F3D-8895-28E5E1D3D1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49970" y="3176185"/>
            <a:ext cx="1527145" cy="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325781-F8BE-47C1-B717-FBBE0C25D643}"/>
              </a:ext>
            </a:extLst>
          </p:cNvPr>
          <p:cNvSpPr/>
          <p:nvPr/>
        </p:nvSpPr>
        <p:spPr>
          <a:xfrm>
            <a:off x="7777115" y="2831067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D520E-E9F6-444F-9BE2-EB7E9264D8EE}"/>
              </a:ext>
            </a:extLst>
          </p:cNvPr>
          <p:cNvSpPr txBox="1"/>
          <p:nvPr/>
        </p:nvSpPr>
        <p:spPr>
          <a:xfrm>
            <a:off x="7838388" y="2993680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32C2A-9D5A-47D0-A25F-65E5C97CB9A7}"/>
              </a:ext>
            </a:extLst>
          </p:cNvPr>
          <p:cNvCxnSpPr>
            <a:cxnSpLocks/>
          </p:cNvCxnSpPr>
          <p:nvPr/>
        </p:nvCxnSpPr>
        <p:spPr>
          <a:xfrm>
            <a:off x="9275976" y="3144231"/>
            <a:ext cx="103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C19B37-ACBF-4EC4-9E1E-572570B426A3}"/>
              </a:ext>
            </a:extLst>
          </p:cNvPr>
          <p:cNvSpPr/>
          <p:nvPr/>
        </p:nvSpPr>
        <p:spPr>
          <a:xfrm>
            <a:off x="10350627" y="2834093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7CD7-0EE2-4D84-BFCA-AED4390E34D2}"/>
              </a:ext>
            </a:extLst>
          </p:cNvPr>
          <p:cNvSpPr txBox="1"/>
          <p:nvPr/>
        </p:nvSpPr>
        <p:spPr>
          <a:xfrm>
            <a:off x="10411901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25C73-E917-4412-84A9-C53CFA1D77AD}"/>
              </a:ext>
            </a:extLst>
          </p:cNvPr>
          <p:cNvSpPr txBox="1"/>
          <p:nvPr/>
        </p:nvSpPr>
        <p:spPr>
          <a:xfrm>
            <a:off x="641022" y="3613666"/>
            <a:ext cx="3242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Player select screen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Best-of screen w/       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predetermined inputs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Game board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Ability to play a game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Simple AI (always goes second)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626CC-F91A-4CC6-9C3B-92D928DACCA1}"/>
              </a:ext>
            </a:extLst>
          </p:cNvPr>
          <p:cNvSpPr txBox="1"/>
          <p:nvPr/>
        </p:nvSpPr>
        <p:spPr>
          <a:xfrm>
            <a:off x="4232635" y="3613666"/>
            <a:ext cx="3242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Game Over screen added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Rematch feature added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Game ends once player takes majority wins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Custom match setup added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DBD1D-05EB-4677-BC06-04AD171250DB}"/>
              </a:ext>
            </a:extLst>
          </p:cNvPr>
          <p:cNvSpPr txBox="1"/>
          <p:nvPr/>
        </p:nvSpPr>
        <p:spPr>
          <a:xfrm>
            <a:off x="7475455" y="3613666"/>
            <a:ext cx="2507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Computer given option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to go first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B2ECC-E045-444F-B124-A30E362C45FA}"/>
              </a:ext>
            </a:extLst>
          </p:cNvPr>
          <p:cNvSpPr txBox="1"/>
          <p:nvPr/>
        </p:nvSpPr>
        <p:spPr>
          <a:xfrm>
            <a:off x="10169943" y="3613666"/>
            <a:ext cx="18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Smart AI added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UI updates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Bug fixes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DAC40D8-4A6F-4F64-BFA7-AF284A50D6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Version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375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DEBAD-547B-4952-B96A-5FAF3C5BEFEF}"/>
              </a:ext>
            </a:extLst>
          </p:cNvPr>
          <p:cNvSpPr txBox="1"/>
          <p:nvPr/>
        </p:nvSpPr>
        <p:spPr>
          <a:xfrm>
            <a:off x="3497344" y="254524"/>
            <a:ext cx="4949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Tic-Tac-Toe Process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5A8E5-4244-463A-85F4-C05BFDCFEE6D}"/>
              </a:ext>
            </a:extLst>
          </p:cNvPr>
          <p:cNvSpPr/>
          <p:nvPr/>
        </p:nvSpPr>
        <p:spPr>
          <a:xfrm>
            <a:off x="1570837" y="1789739"/>
            <a:ext cx="490194" cy="5279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1102AA-95EB-4CED-8707-11CCB162B345}"/>
              </a:ext>
            </a:extLst>
          </p:cNvPr>
          <p:cNvSpPr/>
          <p:nvPr/>
        </p:nvSpPr>
        <p:spPr>
          <a:xfrm>
            <a:off x="1245613" y="3002862"/>
            <a:ext cx="1140643" cy="63395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ED8B1-BF39-4040-8A35-3745C5641672}"/>
              </a:ext>
            </a:extLst>
          </p:cNvPr>
          <p:cNvCxnSpPr>
            <a:cxnSpLocks/>
          </p:cNvCxnSpPr>
          <p:nvPr/>
        </p:nvCxnSpPr>
        <p:spPr>
          <a:xfrm>
            <a:off x="1815934" y="2329715"/>
            <a:ext cx="1" cy="68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23010-1D84-4CBA-ACA6-74231EB8BB47}"/>
              </a:ext>
            </a:extLst>
          </p:cNvPr>
          <p:cNvSpPr txBox="1"/>
          <p:nvPr/>
        </p:nvSpPr>
        <p:spPr>
          <a:xfrm>
            <a:off x="1173385" y="2990482"/>
            <a:ext cx="126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Opponent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16787-32AC-4BA8-9BF7-5A1FA581CF47}"/>
              </a:ext>
            </a:extLst>
          </p:cNvPr>
          <p:cNvCxnSpPr>
            <a:cxnSpLocks/>
          </p:cNvCxnSpPr>
          <p:nvPr/>
        </p:nvCxnSpPr>
        <p:spPr>
          <a:xfrm flipV="1">
            <a:off x="2364689" y="3310861"/>
            <a:ext cx="320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BFA1711-F0DA-4445-AD9D-4EB7EBA0CDF3}"/>
              </a:ext>
            </a:extLst>
          </p:cNvPr>
          <p:cNvSpPr/>
          <p:nvPr/>
        </p:nvSpPr>
        <p:spPr>
          <a:xfrm>
            <a:off x="2655496" y="2970902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A433-125A-497F-B591-4CD409475B1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3395495" y="3277242"/>
            <a:ext cx="1232688" cy="1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5377527-ED62-417D-8413-E63D495B17F4}"/>
              </a:ext>
            </a:extLst>
          </p:cNvPr>
          <p:cNvSpPr/>
          <p:nvPr/>
        </p:nvSpPr>
        <p:spPr>
          <a:xfrm>
            <a:off x="4694488" y="2824462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6467D-6E27-4BE3-A39E-55DF0C1952C7}"/>
              </a:ext>
            </a:extLst>
          </p:cNvPr>
          <p:cNvSpPr txBox="1"/>
          <p:nvPr/>
        </p:nvSpPr>
        <p:spPr>
          <a:xfrm>
            <a:off x="4628183" y="2815577"/>
            <a:ext cx="1263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Match 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E877D1-800D-4E8C-9BDA-908FF447B807}"/>
              </a:ext>
            </a:extLst>
          </p:cNvPr>
          <p:cNvCxnSpPr>
            <a:cxnSpLocks/>
          </p:cNvCxnSpPr>
          <p:nvPr/>
        </p:nvCxnSpPr>
        <p:spPr>
          <a:xfrm>
            <a:off x="3025495" y="3629676"/>
            <a:ext cx="0" cy="8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DEE03B5-4E45-49ED-B851-91EC3C116E5A}"/>
              </a:ext>
            </a:extLst>
          </p:cNvPr>
          <p:cNvSpPr/>
          <p:nvPr/>
        </p:nvSpPr>
        <p:spPr>
          <a:xfrm>
            <a:off x="2436576" y="4506959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C60FA-FBDC-4EAD-925A-2307FEE6897B}"/>
              </a:ext>
            </a:extLst>
          </p:cNvPr>
          <p:cNvSpPr txBox="1"/>
          <p:nvPr/>
        </p:nvSpPr>
        <p:spPr>
          <a:xfrm>
            <a:off x="2365160" y="4506959"/>
            <a:ext cx="1263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Computer Turn 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975D1-78F2-4F1B-9330-5D49F498EDF5}"/>
              </a:ext>
            </a:extLst>
          </p:cNvPr>
          <p:cNvSpPr txBox="1"/>
          <p:nvPr/>
        </p:nvSpPr>
        <p:spPr>
          <a:xfrm>
            <a:off x="1486169" y="3873928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[vs. Computer]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7E341-1BAC-45A4-B723-EF15C9C84815}"/>
              </a:ext>
            </a:extLst>
          </p:cNvPr>
          <p:cNvSpPr txBox="1"/>
          <p:nvPr/>
        </p:nvSpPr>
        <p:spPr>
          <a:xfrm>
            <a:off x="3316439" y="2694922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[vs. Player]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DB0CE1-1F9B-4CF6-8C70-EA938C986FB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540064" y="3738907"/>
            <a:ext cx="1719715" cy="125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177D7-C12F-44BA-A320-F273B5C24015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5891374" y="3277242"/>
            <a:ext cx="1552633" cy="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3DC3EE4-3EBE-4403-9E30-3C09A740784C}"/>
              </a:ext>
            </a:extLst>
          </p:cNvPr>
          <p:cNvSpPr/>
          <p:nvPr/>
        </p:nvSpPr>
        <p:spPr>
          <a:xfrm>
            <a:off x="7444007" y="29594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67CF-CCE5-401C-A7F9-0C8BC1F3900F}"/>
              </a:ext>
            </a:extLst>
          </p:cNvPr>
          <p:cNvSpPr txBox="1"/>
          <p:nvPr/>
        </p:nvSpPr>
        <p:spPr>
          <a:xfrm>
            <a:off x="6188402" y="2716767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[More Games]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A2F6A-0C66-4E31-8AFE-913FC09B7AC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91895" y="3282582"/>
            <a:ext cx="895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CE8DD6D-878B-4271-BFDB-E60C8B1209E4}"/>
              </a:ext>
            </a:extLst>
          </p:cNvPr>
          <p:cNvSpPr/>
          <p:nvPr/>
        </p:nvSpPr>
        <p:spPr>
          <a:xfrm>
            <a:off x="9087441" y="2959421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57B67E-75E4-4A37-9C38-6087FCDE12A5}"/>
              </a:ext>
            </a:extLst>
          </p:cNvPr>
          <p:cNvSpPr txBox="1"/>
          <p:nvPr/>
        </p:nvSpPr>
        <p:spPr>
          <a:xfrm>
            <a:off x="9050550" y="3073767"/>
            <a:ext cx="145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Match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4773E9-571D-4295-B0CB-DCF38C1FA1CB}"/>
              </a:ext>
            </a:extLst>
          </p:cNvPr>
          <p:cNvSpPr txBox="1"/>
          <p:nvPr/>
        </p:nvSpPr>
        <p:spPr>
          <a:xfrm>
            <a:off x="8323870" y="2864061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5BB1D-AB2E-4164-8CF3-E48CC9F7A351}"/>
              </a:ext>
            </a:extLst>
          </p:cNvPr>
          <p:cNvSpPr txBox="1"/>
          <p:nvPr/>
        </p:nvSpPr>
        <p:spPr>
          <a:xfrm>
            <a:off x="7064585" y="3458517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6B0032-D2DC-4301-B0EF-DFE5EF7F51A3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657762" y="2084026"/>
            <a:ext cx="1" cy="875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3996A8-22E2-4EC4-9521-94B442B26C4A}"/>
              </a:ext>
            </a:extLst>
          </p:cNvPr>
          <p:cNvCxnSpPr/>
          <p:nvPr/>
        </p:nvCxnSpPr>
        <p:spPr>
          <a:xfrm flipH="1">
            <a:off x="7804579" y="2092750"/>
            <a:ext cx="1864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F2420-D087-4C35-9342-3F39AA771AEA}"/>
              </a:ext>
            </a:extLst>
          </p:cNvPr>
          <p:cNvCxnSpPr/>
          <p:nvPr/>
        </p:nvCxnSpPr>
        <p:spPr>
          <a:xfrm>
            <a:off x="7814006" y="2084026"/>
            <a:ext cx="0" cy="8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4F8380-3BB3-43C7-B791-7567B9E3011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14007" y="3605745"/>
            <a:ext cx="0" cy="3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CD1023F-6C4E-4E0C-B56D-3C5FD7F8AB3D}"/>
              </a:ext>
            </a:extLst>
          </p:cNvPr>
          <p:cNvSpPr/>
          <p:nvPr/>
        </p:nvSpPr>
        <p:spPr>
          <a:xfrm>
            <a:off x="7214598" y="3893200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51095-DC9A-4669-8942-EE064153C6E2}"/>
              </a:ext>
            </a:extLst>
          </p:cNvPr>
          <p:cNvSpPr txBox="1"/>
          <p:nvPr/>
        </p:nvSpPr>
        <p:spPr>
          <a:xfrm>
            <a:off x="7214598" y="3892171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 Winner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7FAD2-2CFB-4796-9C6E-A929D6EB221B}"/>
              </a:ext>
            </a:extLst>
          </p:cNvPr>
          <p:cNvCxnSpPr>
            <a:stCxn id="56" idx="2"/>
          </p:cNvCxnSpPr>
          <p:nvPr/>
        </p:nvCxnSpPr>
        <p:spPr>
          <a:xfrm flipH="1">
            <a:off x="7784919" y="4538502"/>
            <a:ext cx="1" cy="4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F6E767DF-63FB-4138-9307-06EE72314898}"/>
              </a:ext>
            </a:extLst>
          </p:cNvPr>
          <p:cNvSpPr/>
          <p:nvPr/>
        </p:nvSpPr>
        <p:spPr>
          <a:xfrm>
            <a:off x="6667838" y="4983732"/>
            <a:ext cx="2232605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9B5698-FF31-4736-9DB7-7219D4B50A0F}"/>
              </a:ext>
            </a:extLst>
          </p:cNvPr>
          <p:cNvSpPr txBox="1"/>
          <p:nvPr/>
        </p:nvSpPr>
        <p:spPr>
          <a:xfrm>
            <a:off x="6667837" y="4994089"/>
            <a:ext cx="22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Decide if rematch is desired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06AFD-5BDB-45A9-A2D5-5FFC3B1A7B53}"/>
              </a:ext>
            </a:extLst>
          </p:cNvPr>
          <p:cNvCxnSpPr/>
          <p:nvPr/>
        </p:nvCxnSpPr>
        <p:spPr>
          <a:xfrm flipH="1">
            <a:off x="7784138" y="5659948"/>
            <a:ext cx="1" cy="4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F2EA7A89-3E40-4B4F-A9A0-C68032703BDA}"/>
              </a:ext>
            </a:extLst>
          </p:cNvPr>
          <p:cNvSpPr/>
          <p:nvPr/>
        </p:nvSpPr>
        <p:spPr>
          <a:xfrm>
            <a:off x="7414138" y="61118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5FDCE3-9D13-432C-A0E3-E8171E089A5E}"/>
              </a:ext>
            </a:extLst>
          </p:cNvPr>
          <p:cNvCxnSpPr>
            <a:stCxn id="69" idx="3"/>
          </p:cNvCxnSpPr>
          <p:nvPr/>
        </p:nvCxnSpPr>
        <p:spPr>
          <a:xfrm>
            <a:off x="8154137" y="6434983"/>
            <a:ext cx="1503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5A541F-AE35-4009-AD97-1009FA633F53}"/>
              </a:ext>
            </a:extLst>
          </p:cNvPr>
          <p:cNvCxnSpPr>
            <a:endCxn id="37" idx="2"/>
          </p:cNvCxnSpPr>
          <p:nvPr/>
        </p:nvCxnSpPr>
        <p:spPr>
          <a:xfrm flipV="1">
            <a:off x="9657762" y="3605744"/>
            <a:ext cx="1" cy="282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E584BD-C059-4F15-9DFD-269D36476E8E}"/>
              </a:ext>
            </a:extLst>
          </p:cNvPr>
          <p:cNvSpPr txBox="1"/>
          <p:nvPr/>
        </p:nvSpPr>
        <p:spPr>
          <a:xfrm>
            <a:off x="3601034" y="6014886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[Rematch Rejected]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468F42-0CE7-4F98-B6AA-787C94A129A0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84464" y="6434983"/>
            <a:ext cx="682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1E4855-C7E2-4776-B824-DAA74299C65B}"/>
              </a:ext>
            </a:extLst>
          </p:cNvPr>
          <p:cNvCxnSpPr>
            <a:cxnSpLocks/>
          </p:cNvCxnSpPr>
          <p:nvPr/>
        </p:nvCxnSpPr>
        <p:spPr>
          <a:xfrm flipV="1">
            <a:off x="584464" y="3267860"/>
            <a:ext cx="0" cy="3152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2DF4C-416C-48E3-A02E-F7ACBB63A2CA}"/>
              </a:ext>
            </a:extLst>
          </p:cNvPr>
          <p:cNvCxnSpPr>
            <a:cxnSpLocks/>
          </p:cNvCxnSpPr>
          <p:nvPr/>
        </p:nvCxnSpPr>
        <p:spPr>
          <a:xfrm>
            <a:off x="603062" y="3282582"/>
            <a:ext cx="64255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1F8DB-75F5-41DD-BAE1-5796F69E3EE3}"/>
              </a:ext>
            </a:extLst>
          </p:cNvPr>
          <p:cNvSpPr txBox="1"/>
          <p:nvPr/>
        </p:nvSpPr>
        <p:spPr>
          <a:xfrm>
            <a:off x="9682952" y="4998641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[Rematch Requested]</a:t>
            </a:r>
          </a:p>
        </p:txBody>
      </p:sp>
    </p:spTree>
    <p:extLst>
      <p:ext uri="{BB962C8B-B14F-4D97-AF65-F5344CB8AC3E}">
        <p14:creationId xmlns:p14="http://schemas.microsoft.com/office/powerpoint/2010/main" val="59986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365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Group 2  Tic-Tac-Toe Project</vt:lpstr>
      <vt:lpstr>Agile Development Methods</vt:lpstr>
      <vt:lpstr>Project Development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Ferencz, Hayden J.</dc:creator>
  <cp:lastModifiedBy>Ferencz, Hayden J.</cp:lastModifiedBy>
  <cp:revision>16</cp:revision>
  <dcterms:created xsi:type="dcterms:W3CDTF">2019-04-04T21:15:31Z</dcterms:created>
  <dcterms:modified xsi:type="dcterms:W3CDTF">2019-04-09T20:30:25Z</dcterms:modified>
</cp:coreProperties>
</file>