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2" r:id="rId4"/>
    <p:sldId id="263" r:id="rId5"/>
    <p:sldId id="264" r:id="rId6"/>
    <p:sldId id="265" r:id="rId7"/>
    <p:sldId id="266" r:id="rId8"/>
    <p:sldId id="269" r:id="rId9"/>
    <p:sldId id="270"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FF84A-4A10-49AB-8031-AEBED391FBFD}" v="7" dt="2021-09-30T20:14:25.447"/>
    <p1510:client id="{5B5A2388-FC9C-49DE-8167-2FE363172599}" v="102" dt="2021-10-01T07:42:51.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9" autoAdjust="0"/>
  </p:normalViewPr>
  <p:slideViewPr>
    <p:cSldViewPr snapToGrid="0">
      <p:cViewPr varScale="1">
        <p:scale>
          <a:sx n="114" d="100"/>
          <a:sy n="114"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Buttling" userId="33f6a1a5-2fd9-4349-a2de-44fbc594bbdd" providerId="ADAL" clId="{D06E7AF6-D00D-4B57-A9B4-9FB0DD7CCF5C}"/>
    <pc:docChg chg="modSld sldOrd">
      <pc:chgData name="Sam Buttling" userId="33f6a1a5-2fd9-4349-a2de-44fbc594bbdd" providerId="ADAL" clId="{D06E7AF6-D00D-4B57-A9B4-9FB0DD7CCF5C}" dt="2021-09-24T07:35:00.809" v="1"/>
      <pc:docMkLst>
        <pc:docMk/>
      </pc:docMkLst>
      <pc:sldChg chg="ord">
        <pc:chgData name="Sam Buttling" userId="33f6a1a5-2fd9-4349-a2de-44fbc594bbdd" providerId="ADAL" clId="{D06E7AF6-D00D-4B57-A9B4-9FB0DD7CCF5C}" dt="2021-09-24T07:35:00.809" v="1"/>
        <pc:sldMkLst>
          <pc:docMk/>
          <pc:sldMk cId="3012775247" sldId="323"/>
        </pc:sldMkLst>
      </pc:sldChg>
    </pc:docChg>
  </pc:docChgLst>
  <pc:docChgLst>
    <pc:chgData name="Sam Buttling" userId="33f6a1a5-2fd9-4349-a2de-44fbc594bbdd" providerId="ADAL" clId="{5EC91340-0D71-4838-A0EE-69759BB7F7B8}"/>
    <pc:docChg chg="undo custSel addSld delSld modSld sldOrd">
      <pc:chgData name="Sam Buttling" userId="33f6a1a5-2fd9-4349-a2de-44fbc594bbdd" providerId="ADAL" clId="{5EC91340-0D71-4838-A0EE-69759BB7F7B8}" dt="2021-09-30T15:08:24.824" v="4582" actId="20577"/>
      <pc:docMkLst>
        <pc:docMk/>
      </pc:docMkLst>
      <pc:sldChg chg="modSp mod">
        <pc:chgData name="Sam Buttling" userId="33f6a1a5-2fd9-4349-a2de-44fbc594bbdd" providerId="ADAL" clId="{5EC91340-0D71-4838-A0EE-69759BB7F7B8}" dt="2021-09-29T10:57:33.038" v="2123"/>
        <pc:sldMkLst>
          <pc:docMk/>
          <pc:sldMk cId="0" sldId="257"/>
        </pc:sldMkLst>
        <pc:spChg chg="mod">
          <ac:chgData name="Sam Buttling" userId="33f6a1a5-2fd9-4349-a2de-44fbc594bbdd" providerId="ADAL" clId="{5EC91340-0D71-4838-A0EE-69759BB7F7B8}" dt="2021-09-29T10:57:33.038" v="2123"/>
          <ac:spMkLst>
            <pc:docMk/>
            <pc:sldMk cId="0" sldId="257"/>
            <ac:spMk id="6" creationId="{824605ED-9BF6-4417-A5D2-01B03494A024}"/>
          </ac:spMkLst>
        </pc:spChg>
      </pc:sldChg>
      <pc:sldChg chg="modSp mod">
        <pc:chgData name="Sam Buttling" userId="33f6a1a5-2fd9-4349-a2de-44fbc594bbdd" providerId="ADAL" clId="{5EC91340-0D71-4838-A0EE-69759BB7F7B8}" dt="2021-09-29T10:59:25.513" v="2140" actId="207"/>
        <pc:sldMkLst>
          <pc:docMk/>
          <pc:sldMk cId="0" sldId="259"/>
        </pc:sldMkLst>
        <pc:spChg chg="mod">
          <ac:chgData name="Sam Buttling" userId="33f6a1a5-2fd9-4349-a2de-44fbc594bbdd" providerId="ADAL" clId="{5EC91340-0D71-4838-A0EE-69759BB7F7B8}" dt="2021-09-29T10:59:25.513" v="2140" actId="207"/>
          <ac:spMkLst>
            <pc:docMk/>
            <pc:sldMk cId="0" sldId="259"/>
            <ac:spMk id="5" creationId="{2BE67BC0-60F9-4F5F-B3CD-400B32AE732A}"/>
          </ac:spMkLst>
        </pc:spChg>
      </pc:sldChg>
      <pc:sldChg chg="del">
        <pc:chgData name="Sam Buttling" userId="33f6a1a5-2fd9-4349-a2de-44fbc594bbdd" providerId="ADAL" clId="{5EC91340-0D71-4838-A0EE-69759BB7F7B8}" dt="2021-09-22T15:42:36.005" v="2115" actId="2696"/>
        <pc:sldMkLst>
          <pc:docMk/>
          <pc:sldMk cId="0" sldId="260"/>
        </pc:sldMkLst>
      </pc:sldChg>
      <pc:sldChg chg="addSp delSp modSp mod modNotesTx">
        <pc:chgData name="Sam Buttling" userId="33f6a1a5-2fd9-4349-a2de-44fbc594bbdd" providerId="ADAL" clId="{5EC91340-0D71-4838-A0EE-69759BB7F7B8}" dt="2021-09-29T11:59:13.774" v="3184" actId="2161"/>
        <pc:sldMkLst>
          <pc:docMk/>
          <pc:sldMk cId="2761654927" sldId="262"/>
        </pc:sldMkLst>
        <pc:spChg chg="mod">
          <ac:chgData name="Sam Buttling" userId="33f6a1a5-2fd9-4349-a2de-44fbc594bbdd" providerId="ADAL" clId="{5EC91340-0D71-4838-A0EE-69759BB7F7B8}" dt="2021-09-29T11:09:30.755" v="2465" actId="20577"/>
          <ac:spMkLst>
            <pc:docMk/>
            <pc:sldMk cId="2761654927" sldId="262"/>
            <ac:spMk id="2" creationId="{ABA66B59-528E-4737-AA75-D1BCF1EE8254}"/>
          </ac:spMkLst>
        </pc:spChg>
        <pc:spChg chg="mod">
          <ac:chgData name="Sam Buttling" userId="33f6a1a5-2fd9-4349-a2de-44fbc594bbdd" providerId="ADAL" clId="{5EC91340-0D71-4838-A0EE-69759BB7F7B8}" dt="2021-09-29T11:12:24.034" v="2870" actId="20577"/>
          <ac:spMkLst>
            <pc:docMk/>
            <pc:sldMk cId="2761654927" sldId="262"/>
            <ac:spMk id="3" creationId="{06DC5A34-B98B-4091-825C-B8F83AF45733}"/>
          </ac:spMkLst>
        </pc:spChg>
        <pc:graphicFrameChg chg="add mod modGraphic">
          <ac:chgData name="Sam Buttling" userId="33f6a1a5-2fd9-4349-a2de-44fbc594bbdd" providerId="ADAL" clId="{5EC91340-0D71-4838-A0EE-69759BB7F7B8}" dt="2021-09-29T11:59:13.774" v="3184" actId="2161"/>
          <ac:graphicFrameMkLst>
            <pc:docMk/>
            <pc:sldMk cId="2761654927" sldId="262"/>
            <ac:graphicFrameMk id="4" creationId="{914FAC75-5002-4B15-975B-6EF7F79947EC}"/>
          </ac:graphicFrameMkLst>
        </pc:graphicFrameChg>
        <pc:picChg chg="add del mod">
          <ac:chgData name="Sam Buttling" userId="33f6a1a5-2fd9-4349-a2de-44fbc594bbdd" providerId="ADAL" clId="{5EC91340-0D71-4838-A0EE-69759BB7F7B8}" dt="2021-09-29T11:02:58.819" v="2175" actId="478"/>
          <ac:picMkLst>
            <pc:docMk/>
            <pc:sldMk cId="2761654927" sldId="262"/>
            <ac:picMk id="5" creationId="{77C53AFC-FF87-4D38-A8FB-68B373159EA9}"/>
          </ac:picMkLst>
        </pc:picChg>
        <pc:picChg chg="add mod modCrop">
          <ac:chgData name="Sam Buttling" userId="33f6a1a5-2fd9-4349-a2de-44fbc594bbdd" providerId="ADAL" clId="{5EC91340-0D71-4838-A0EE-69759BB7F7B8}" dt="2021-09-29T11:03:53.207" v="2212" actId="1036"/>
          <ac:picMkLst>
            <pc:docMk/>
            <pc:sldMk cId="2761654927" sldId="262"/>
            <ac:picMk id="6" creationId="{42338A4A-B13D-4AD9-93F2-DCA2520E68C5}"/>
          </ac:picMkLst>
        </pc:picChg>
      </pc:sldChg>
      <pc:sldChg chg="addSp modSp del mod modNotesTx">
        <pc:chgData name="Sam Buttling" userId="33f6a1a5-2fd9-4349-a2de-44fbc594bbdd" providerId="ADAL" clId="{5EC91340-0D71-4838-A0EE-69759BB7F7B8}" dt="2021-09-29T10:57:51.142" v="2124" actId="2696"/>
        <pc:sldMkLst>
          <pc:docMk/>
          <pc:sldMk cId="1002584218" sldId="263"/>
        </pc:sldMkLst>
        <pc:spChg chg="mod">
          <ac:chgData name="Sam Buttling" userId="33f6a1a5-2fd9-4349-a2de-44fbc594bbdd" providerId="ADAL" clId="{5EC91340-0D71-4838-A0EE-69759BB7F7B8}" dt="2021-09-20T12:13:37.706" v="146" actId="1076"/>
          <ac:spMkLst>
            <pc:docMk/>
            <pc:sldMk cId="1002584218" sldId="263"/>
            <ac:spMk id="2" creationId="{35587B8D-0A55-45A5-9AC0-2B8714B47DB3}"/>
          </ac:spMkLst>
        </pc:spChg>
        <pc:spChg chg="mod">
          <ac:chgData name="Sam Buttling" userId="33f6a1a5-2fd9-4349-a2de-44fbc594bbdd" providerId="ADAL" clId="{5EC91340-0D71-4838-A0EE-69759BB7F7B8}" dt="2021-09-20T13:07:02.458" v="522" actId="1036"/>
          <ac:spMkLst>
            <pc:docMk/>
            <pc:sldMk cId="1002584218" sldId="263"/>
            <ac:spMk id="3" creationId="{0BAD007F-526B-430B-B837-0F459F38ACB4}"/>
          </ac:spMkLst>
        </pc:spChg>
        <pc:graphicFrameChg chg="add mod modGraphic">
          <ac:chgData name="Sam Buttling" userId="33f6a1a5-2fd9-4349-a2de-44fbc594bbdd" providerId="ADAL" clId="{5EC91340-0D71-4838-A0EE-69759BB7F7B8}" dt="2021-09-20T12:26:09.526" v="382" actId="20577"/>
          <ac:graphicFrameMkLst>
            <pc:docMk/>
            <pc:sldMk cId="1002584218" sldId="263"/>
            <ac:graphicFrameMk id="4" creationId="{C036729D-B32A-459C-BB00-8F08753079E6}"/>
          </ac:graphicFrameMkLst>
        </pc:graphicFrameChg>
        <pc:picChg chg="add mod">
          <ac:chgData name="Sam Buttling" userId="33f6a1a5-2fd9-4349-a2de-44fbc594bbdd" providerId="ADAL" clId="{5EC91340-0D71-4838-A0EE-69759BB7F7B8}" dt="2021-09-20T12:23:24.950" v="374" actId="1035"/>
          <ac:picMkLst>
            <pc:docMk/>
            <pc:sldMk cId="1002584218" sldId="263"/>
            <ac:picMk id="5" creationId="{D206CC8F-D937-4073-91FA-CD390F9BF388}"/>
          </ac:picMkLst>
        </pc:picChg>
      </pc:sldChg>
      <pc:sldChg chg="modSp add mod">
        <pc:chgData name="Sam Buttling" userId="33f6a1a5-2fd9-4349-a2de-44fbc594bbdd" providerId="ADAL" clId="{5EC91340-0D71-4838-A0EE-69759BB7F7B8}" dt="2021-09-29T12:15:22.642" v="3821" actId="20577"/>
        <pc:sldMkLst>
          <pc:docMk/>
          <pc:sldMk cId="2532188554" sldId="263"/>
        </pc:sldMkLst>
        <pc:graphicFrameChg chg="modGraphic">
          <ac:chgData name="Sam Buttling" userId="33f6a1a5-2fd9-4349-a2de-44fbc594bbdd" providerId="ADAL" clId="{5EC91340-0D71-4838-A0EE-69759BB7F7B8}" dt="2021-09-29T12:15:22.642" v="3821" actId="20577"/>
          <ac:graphicFrameMkLst>
            <pc:docMk/>
            <pc:sldMk cId="2532188554" sldId="263"/>
            <ac:graphicFrameMk id="4" creationId="{914FAC75-5002-4B15-975B-6EF7F79947EC}"/>
          </ac:graphicFrameMkLst>
        </pc:graphicFrameChg>
      </pc:sldChg>
      <pc:sldChg chg="delSp modSp add mod modNotesTx">
        <pc:chgData name="Sam Buttling" userId="33f6a1a5-2fd9-4349-a2de-44fbc594bbdd" providerId="ADAL" clId="{5EC91340-0D71-4838-A0EE-69759BB7F7B8}" dt="2021-09-29T13:28:32.699" v="4581" actId="6549"/>
        <pc:sldMkLst>
          <pc:docMk/>
          <pc:sldMk cId="706227566" sldId="264"/>
        </pc:sldMkLst>
        <pc:spChg chg="mod">
          <ac:chgData name="Sam Buttling" userId="33f6a1a5-2fd9-4349-a2de-44fbc594bbdd" providerId="ADAL" clId="{5EC91340-0D71-4838-A0EE-69759BB7F7B8}" dt="2021-09-29T12:02:24.178" v="3333" actId="20577"/>
          <ac:spMkLst>
            <pc:docMk/>
            <pc:sldMk cId="706227566" sldId="264"/>
            <ac:spMk id="2" creationId="{ABA66B59-528E-4737-AA75-D1BCF1EE8254}"/>
          </ac:spMkLst>
        </pc:spChg>
        <pc:spChg chg="mod">
          <ac:chgData name="Sam Buttling" userId="33f6a1a5-2fd9-4349-a2de-44fbc594bbdd" providerId="ADAL" clId="{5EC91340-0D71-4838-A0EE-69759BB7F7B8}" dt="2021-09-29T12:11:01.077" v="3733" actId="20577"/>
          <ac:spMkLst>
            <pc:docMk/>
            <pc:sldMk cId="706227566" sldId="264"/>
            <ac:spMk id="3" creationId="{06DC5A34-B98B-4091-825C-B8F83AF45733}"/>
          </ac:spMkLst>
        </pc:spChg>
        <pc:graphicFrameChg chg="mod modGraphic">
          <ac:chgData name="Sam Buttling" userId="33f6a1a5-2fd9-4349-a2de-44fbc594bbdd" providerId="ADAL" clId="{5EC91340-0D71-4838-A0EE-69759BB7F7B8}" dt="2021-09-29T12:13:01.802" v="3734" actId="20577"/>
          <ac:graphicFrameMkLst>
            <pc:docMk/>
            <pc:sldMk cId="706227566" sldId="264"/>
            <ac:graphicFrameMk id="4" creationId="{914FAC75-5002-4B15-975B-6EF7F79947EC}"/>
          </ac:graphicFrameMkLst>
        </pc:graphicFrameChg>
        <pc:picChg chg="del">
          <ac:chgData name="Sam Buttling" userId="33f6a1a5-2fd9-4349-a2de-44fbc594bbdd" providerId="ADAL" clId="{5EC91340-0D71-4838-A0EE-69759BB7F7B8}" dt="2021-09-29T12:09:05.218" v="3499" actId="478"/>
          <ac:picMkLst>
            <pc:docMk/>
            <pc:sldMk cId="706227566" sldId="264"/>
            <ac:picMk id="6" creationId="{42338A4A-B13D-4AD9-93F2-DCA2520E68C5}"/>
          </ac:picMkLst>
        </pc:picChg>
      </pc:sldChg>
      <pc:sldChg chg="addSp delSp modSp del mod">
        <pc:chgData name="Sam Buttling" userId="33f6a1a5-2fd9-4349-a2de-44fbc594bbdd" providerId="ADAL" clId="{5EC91340-0D71-4838-A0EE-69759BB7F7B8}" dt="2021-09-29T10:57:51.142" v="2124" actId="2696"/>
        <pc:sldMkLst>
          <pc:docMk/>
          <pc:sldMk cId="3384384067" sldId="264"/>
        </pc:sldMkLst>
        <pc:spChg chg="mod">
          <ac:chgData name="Sam Buttling" userId="33f6a1a5-2fd9-4349-a2de-44fbc594bbdd" providerId="ADAL" clId="{5EC91340-0D71-4838-A0EE-69759BB7F7B8}" dt="2021-09-20T13:12:44.261" v="537" actId="20577"/>
          <ac:spMkLst>
            <pc:docMk/>
            <pc:sldMk cId="3384384067" sldId="264"/>
            <ac:spMk id="2" creationId="{4B347637-C7C4-4F98-B008-244D0240F69A}"/>
          </ac:spMkLst>
        </pc:spChg>
        <pc:spChg chg="del mod">
          <ac:chgData name="Sam Buttling" userId="33f6a1a5-2fd9-4349-a2de-44fbc594bbdd" providerId="ADAL" clId="{5EC91340-0D71-4838-A0EE-69759BB7F7B8}" dt="2021-09-20T13:07:09.310" v="524" actId="478"/>
          <ac:spMkLst>
            <pc:docMk/>
            <pc:sldMk cId="3384384067" sldId="264"/>
            <ac:spMk id="3" creationId="{B61C6911-4C93-439D-9DF3-420D3E74C4D9}"/>
          </ac:spMkLst>
        </pc:spChg>
        <pc:spChg chg="add mod">
          <ac:chgData name="Sam Buttling" userId="33f6a1a5-2fd9-4349-a2de-44fbc594bbdd" providerId="ADAL" clId="{5EC91340-0D71-4838-A0EE-69759BB7F7B8}" dt="2021-09-22T13:04:10.824" v="1720" actId="27636"/>
          <ac:spMkLst>
            <pc:docMk/>
            <pc:sldMk cId="3384384067" sldId="264"/>
            <ac:spMk id="4" creationId="{AE78E324-639B-407B-899E-58C570A6FB39}"/>
          </ac:spMkLst>
        </pc:spChg>
        <pc:picChg chg="add del mod">
          <ac:chgData name="Sam Buttling" userId="33f6a1a5-2fd9-4349-a2de-44fbc594bbdd" providerId="ADAL" clId="{5EC91340-0D71-4838-A0EE-69759BB7F7B8}" dt="2021-09-22T13:04:56.057" v="1724" actId="478"/>
          <ac:picMkLst>
            <pc:docMk/>
            <pc:sldMk cId="3384384067" sldId="264"/>
            <ac:picMk id="3" creationId="{B4770CDF-60B8-495A-830A-25F375601C51}"/>
          </ac:picMkLst>
        </pc:picChg>
        <pc:picChg chg="add mod">
          <ac:chgData name="Sam Buttling" userId="33f6a1a5-2fd9-4349-a2de-44fbc594bbdd" providerId="ADAL" clId="{5EC91340-0D71-4838-A0EE-69759BB7F7B8}" dt="2021-09-22T13:05:20.327" v="1727" actId="1076"/>
          <ac:picMkLst>
            <pc:docMk/>
            <pc:sldMk cId="3384384067" sldId="264"/>
            <ac:picMk id="5" creationId="{CEC24A2B-F113-4FB7-B64D-8D9CF3AE6199}"/>
          </ac:picMkLst>
        </pc:picChg>
      </pc:sldChg>
      <pc:sldChg chg="addSp delSp modSp add mod">
        <pc:chgData name="Sam Buttling" userId="33f6a1a5-2fd9-4349-a2de-44fbc594bbdd" providerId="ADAL" clId="{5EC91340-0D71-4838-A0EE-69759BB7F7B8}" dt="2021-09-29T13:27:23.692" v="4580" actId="1076"/>
        <pc:sldMkLst>
          <pc:docMk/>
          <pc:sldMk cId="509850010" sldId="265"/>
        </pc:sldMkLst>
        <pc:spChg chg="mod">
          <ac:chgData name="Sam Buttling" userId="33f6a1a5-2fd9-4349-a2de-44fbc594bbdd" providerId="ADAL" clId="{5EC91340-0D71-4838-A0EE-69759BB7F7B8}" dt="2021-09-29T12:14:03.528" v="3744" actId="20577"/>
          <ac:spMkLst>
            <pc:docMk/>
            <pc:sldMk cId="509850010" sldId="265"/>
            <ac:spMk id="2" creationId="{ABA66B59-528E-4737-AA75-D1BCF1EE8254}"/>
          </ac:spMkLst>
        </pc:spChg>
        <pc:spChg chg="del mod">
          <ac:chgData name="Sam Buttling" userId="33f6a1a5-2fd9-4349-a2de-44fbc594bbdd" providerId="ADAL" clId="{5EC91340-0D71-4838-A0EE-69759BB7F7B8}" dt="2021-09-29T12:43:44.148" v="3970" actId="478"/>
          <ac:spMkLst>
            <pc:docMk/>
            <pc:sldMk cId="509850010" sldId="265"/>
            <ac:spMk id="3" creationId="{06DC5A34-B98B-4091-825C-B8F83AF45733}"/>
          </ac:spMkLst>
        </pc:spChg>
        <pc:graphicFrameChg chg="del mod modGraphic">
          <ac:chgData name="Sam Buttling" userId="33f6a1a5-2fd9-4349-a2de-44fbc594bbdd" providerId="ADAL" clId="{5EC91340-0D71-4838-A0EE-69759BB7F7B8}" dt="2021-09-29T12:44:50.803" v="3985" actId="478"/>
          <ac:graphicFrameMkLst>
            <pc:docMk/>
            <pc:sldMk cId="509850010" sldId="265"/>
            <ac:graphicFrameMk id="4" creationId="{914FAC75-5002-4B15-975B-6EF7F79947EC}"/>
          </ac:graphicFrameMkLst>
        </pc:graphicFrameChg>
        <pc:picChg chg="add mod">
          <ac:chgData name="Sam Buttling" userId="33f6a1a5-2fd9-4349-a2de-44fbc594bbdd" providerId="ADAL" clId="{5EC91340-0D71-4838-A0EE-69759BB7F7B8}" dt="2021-09-29T13:27:23.692" v="4580" actId="1076"/>
          <ac:picMkLst>
            <pc:docMk/>
            <pc:sldMk cId="509850010" sldId="265"/>
            <ac:picMk id="6" creationId="{223EF5ED-6684-42D2-91E8-FA715B36C2C8}"/>
          </ac:picMkLst>
        </pc:picChg>
        <pc:picChg chg="add mod">
          <ac:chgData name="Sam Buttling" userId="33f6a1a5-2fd9-4349-a2de-44fbc594bbdd" providerId="ADAL" clId="{5EC91340-0D71-4838-A0EE-69759BB7F7B8}" dt="2021-09-29T13:27:16.884" v="4578" actId="14100"/>
          <ac:picMkLst>
            <pc:docMk/>
            <pc:sldMk cId="509850010" sldId="265"/>
            <ac:picMk id="8" creationId="{808C4E7D-879A-4196-A9BF-F6A72F48223A}"/>
          </ac:picMkLst>
        </pc:picChg>
      </pc:sldChg>
      <pc:sldChg chg="addSp delSp modSp del mod">
        <pc:chgData name="Sam Buttling" userId="33f6a1a5-2fd9-4349-a2de-44fbc594bbdd" providerId="ADAL" clId="{5EC91340-0D71-4838-A0EE-69759BB7F7B8}" dt="2021-09-29T10:57:51.142" v="2124" actId="2696"/>
        <pc:sldMkLst>
          <pc:docMk/>
          <pc:sldMk cId="552167838" sldId="265"/>
        </pc:sldMkLst>
        <pc:spChg chg="mod">
          <ac:chgData name="Sam Buttling" userId="33f6a1a5-2fd9-4349-a2de-44fbc594bbdd" providerId="ADAL" clId="{5EC91340-0D71-4838-A0EE-69759BB7F7B8}" dt="2021-09-20T09:27:29.919" v="22" actId="14100"/>
          <ac:spMkLst>
            <pc:docMk/>
            <pc:sldMk cId="552167838" sldId="265"/>
            <ac:spMk id="2" creationId="{4E8616E6-009A-41BC-8C20-38F855928411}"/>
          </ac:spMkLst>
        </pc:spChg>
        <pc:spChg chg="del mod">
          <ac:chgData name="Sam Buttling" userId="33f6a1a5-2fd9-4349-a2de-44fbc594bbdd" providerId="ADAL" clId="{5EC91340-0D71-4838-A0EE-69759BB7F7B8}" dt="2021-09-22T12:27:19.659" v="1184" actId="478"/>
          <ac:spMkLst>
            <pc:docMk/>
            <pc:sldMk cId="552167838" sldId="265"/>
            <ac:spMk id="3" creationId="{4D5128B6-DA9E-4F6E-93D8-0AC3718A4E24}"/>
          </ac:spMkLst>
        </pc:spChg>
        <pc:spChg chg="add mod">
          <ac:chgData name="Sam Buttling" userId="33f6a1a5-2fd9-4349-a2de-44fbc594bbdd" providerId="ADAL" clId="{5EC91340-0D71-4838-A0EE-69759BB7F7B8}" dt="2021-09-22T12:52:20.149" v="1520" actId="20577"/>
          <ac:spMkLst>
            <pc:docMk/>
            <pc:sldMk cId="552167838" sldId="265"/>
            <ac:spMk id="5" creationId="{577A81DC-681F-4ABA-9287-6C7CE09AC8D3}"/>
          </ac:spMkLst>
        </pc:spChg>
        <pc:graphicFrameChg chg="add mod modGraphic">
          <ac:chgData name="Sam Buttling" userId="33f6a1a5-2fd9-4349-a2de-44fbc594bbdd" providerId="ADAL" clId="{5EC91340-0D71-4838-A0EE-69759BB7F7B8}" dt="2021-09-22T12:27:03.594" v="1183" actId="20577"/>
          <ac:graphicFrameMkLst>
            <pc:docMk/>
            <pc:sldMk cId="552167838" sldId="265"/>
            <ac:graphicFrameMk id="4" creationId="{F01917AF-927B-4853-8679-EA83FF6D49D9}"/>
          </ac:graphicFrameMkLst>
        </pc:graphicFrameChg>
      </pc:sldChg>
      <pc:sldChg chg="addSp modSp del mod">
        <pc:chgData name="Sam Buttling" userId="33f6a1a5-2fd9-4349-a2de-44fbc594bbdd" providerId="ADAL" clId="{5EC91340-0D71-4838-A0EE-69759BB7F7B8}" dt="2021-09-29T10:57:51.142" v="2124" actId="2696"/>
        <pc:sldMkLst>
          <pc:docMk/>
          <pc:sldMk cId="1802049564" sldId="266"/>
        </pc:sldMkLst>
        <pc:spChg chg="mod">
          <ac:chgData name="Sam Buttling" userId="33f6a1a5-2fd9-4349-a2de-44fbc594bbdd" providerId="ADAL" clId="{5EC91340-0D71-4838-A0EE-69759BB7F7B8}" dt="2021-09-20T09:27:36.616" v="24" actId="14100"/>
          <ac:spMkLst>
            <pc:docMk/>
            <pc:sldMk cId="1802049564" sldId="266"/>
            <ac:spMk id="2" creationId="{3698A2DB-D507-4AC3-8B7D-66B5EC0F86FD}"/>
          </ac:spMkLst>
        </pc:spChg>
        <pc:spChg chg="mod">
          <ac:chgData name="Sam Buttling" userId="33f6a1a5-2fd9-4349-a2de-44fbc594bbdd" providerId="ADAL" clId="{5EC91340-0D71-4838-A0EE-69759BB7F7B8}" dt="2021-09-22T14:36:11.736" v="1752" actId="14100"/>
          <ac:spMkLst>
            <pc:docMk/>
            <pc:sldMk cId="1802049564" sldId="266"/>
            <ac:spMk id="3" creationId="{107D8123-825C-41C4-831D-EADCDE3BDE30}"/>
          </ac:spMkLst>
        </pc:spChg>
        <pc:picChg chg="add mod">
          <ac:chgData name="Sam Buttling" userId="33f6a1a5-2fd9-4349-a2de-44fbc594bbdd" providerId="ADAL" clId="{5EC91340-0D71-4838-A0EE-69759BB7F7B8}" dt="2021-09-22T13:13:27.022" v="1736" actId="1076"/>
          <ac:picMkLst>
            <pc:docMk/>
            <pc:sldMk cId="1802049564" sldId="266"/>
            <ac:picMk id="4" creationId="{2D69F72F-6876-4812-B045-338762C4962F}"/>
          </ac:picMkLst>
        </pc:picChg>
      </pc:sldChg>
      <pc:sldChg chg="modSp add mod ord modNotesTx">
        <pc:chgData name="Sam Buttling" userId="33f6a1a5-2fd9-4349-a2de-44fbc594bbdd" providerId="ADAL" clId="{5EC91340-0D71-4838-A0EE-69759BB7F7B8}" dt="2021-09-29T13:02:57.887" v="4571" actId="20577"/>
        <pc:sldMkLst>
          <pc:docMk/>
          <pc:sldMk cId="2157767113" sldId="266"/>
        </pc:sldMkLst>
        <pc:spChg chg="mod">
          <ac:chgData name="Sam Buttling" userId="33f6a1a5-2fd9-4349-a2de-44fbc594bbdd" providerId="ADAL" clId="{5EC91340-0D71-4838-A0EE-69759BB7F7B8}" dt="2021-09-29T12:50:26.486" v="4113" actId="255"/>
          <ac:spMkLst>
            <pc:docMk/>
            <pc:sldMk cId="2157767113" sldId="266"/>
            <ac:spMk id="2" creationId="{ABA66B59-528E-4737-AA75-D1BCF1EE8254}"/>
          </ac:spMkLst>
        </pc:spChg>
        <pc:spChg chg="mod">
          <ac:chgData name="Sam Buttling" userId="33f6a1a5-2fd9-4349-a2de-44fbc594bbdd" providerId="ADAL" clId="{5EC91340-0D71-4838-A0EE-69759BB7F7B8}" dt="2021-09-29T12:52:21.896" v="4324" actId="20577"/>
          <ac:spMkLst>
            <pc:docMk/>
            <pc:sldMk cId="2157767113" sldId="266"/>
            <ac:spMk id="3" creationId="{06DC5A34-B98B-4091-825C-B8F83AF45733}"/>
          </ac:spMkLst>
        </pc:spChg>
        <pc:graphicFrameChg chg="mod modGraphic">
          <ac:chgData name="Sam Buttling" userId="33f6a1a5-2fd9-4349-a2de-44fbc594bbdd" providerId="ADAL" clId="{5EC91340-0D71-4838-A0EE-69759BB7F7B8}" dt="2021-09-29T12:51:31.844" v="4151" actId="20577"/>
          <ac:graphicFrameMkLst>
            <pc:docMk/>
            <pc:sldMk cId="2157767113" sldId="266"/>
            <ac:graphicFrameMk id="4" creationId="{914FAC75-5002-4B15-975B-6EF7F79947EC}"/>
          </ac:graphicFrameMkLst>
        </pc:graphicFrameChg>
      </pc:sldChg>
      <pc:sldChg chg="modSp add mod ord">
        <pc:chgData name="Sam Buttling" userId="33f6a1a5-2fd9-4349-a2de-44fbc594bbdd" providerId="ADAL" clId="{5EC91340-0D71-4838-A0EE-69759BB7F7B8}" dt="2021-09-30T15:08:24.824" v="4582" actId="20577"/>
        <pc:sldMkLst>
          <pc:docMk/>
          <pc:sldMk cId="2726385263" sldId="267"/>
        </pc:sldMkLst>
        <pc:spChg chg="mod">
          <ac:chgData name="Sam Buttling" userId="33f6a1a5-2fd9-4349-a2de-44fbc594bbdd" providerId="ADAL" clId="{5EC91340-0D71-4838-A0EE-69759BB7F7B8}" dt="2021-09-29T12:53:26.366" v="4337" actId="20577"/>
          <ac:spMkLst>
            <pc:docMk/>
            <pc:sldMk cId="2726385263" sldId="267"/>
            <ac:spMk id="2" creationId="{ABA66B59-528E-4737-AA75-D1BCF1EE8254}"/>
          </ac:spMkLst>
        </pc:spChg>
        <pc:spChg chg="mod">
          <ac:chgData name="Sam Buttling" userId="33f6a1a5-2fd9-4349-a2de-44fbc594bbdd" providerId="ADAL" clId="{5EC91340-0D71-4838-A0EE-69759BB7F7B8}" dt="2021-09-30T15:08:24.824" v="4582" actId="20577"/>
          <ac:spMkLst>
            <pc:docMk/>
            <pc:sldMk cId="2726385263" sldId="267"/>
            <ac:spMk id="3" creationId="{06DC5A34-B98B-4091-825C-B8F83AF45733}"/>
          </ac:spMkLst>
        </pc:spChg>
        <pc:graphicFrameChg chg="mod modGraphic">
          <ac:chgData name="Sam Buttling" userId="33f6a1a5-2fd9-4349-a2de-44fbc594bbdd" providerId="ADAL" clId="{5EC91340-0D71-4838-A0EE-69759BB7F7B8}" dt="2021-09-29T12:54:49.030" v="4540" actId="20577"/>
          <ac:graphicFrameMkLst>
            <pc:docMk/>
            <pc:sldMk cId="2726385263" sldId="267"/>
            <ac:graphicFrameMk id="4" creationId="{914FAC75-5002-4B15-975B-6EF7F79947EC}"/>
          </ac:graphicFrameMkLst>
        </pc:graphicFrameChg>
      </pc:sldChg>
      <pc:sldChg chg="del">
        <pc:chgData name="Sam Buttling" userId="33f6a1a5-2fd9-4349-a2de-44fbc594bbdd" providerId="ADAL" clId="{5EC91340-0D71-4838-A0EE-69759BB7F7B8}" dt="2021-09-22T14:36:19.451" v="1753" actId="2696"/>
        <pc:sldMkLst>
          <pc:docMk/>
          <pc:sldMk cId="3123860781" sldId="267"/>
        </pc:sldMkLst>
      </pc:sldChg>
      <pc:sldChg chg="addSp modSp del mod">
        <pc:chgData name="Sam Buttling" userId="33f6a1a5-2fd9-4349-a2de-44fbc594bbdd" providerId="ADAL" clId="{5EC91340-0D71-4838-A0EE-69759BB7F7B8}" dt="2021-09-29T10:57:51.142" v="2124" actId="2696"/>
        <pc:sldMkLst>
          <pc:docMk/>
          <pc:sldMk cId="3408805244" sldId="268"/>
        </pc:sldMkLst>
        <pc:spChg chg="mod">
          <ac:chgData name="Sam Buttling" userId="33f6a1a5-2fd9-4349-a2de-44fbc594bbdd" providerId="ADAL" clId="{5EC91340-0D71-4838-A0EE-69759BB7F7B8}" dt="2021-09-20T09:27:48.689" v="26" actId="14100"/>
          <ac:spMkLst>
            <pc:docMk/>
            <pc:sldMk cId="3408805244" sldId="268"/>
            <ac:spMk id="2" creationId="{7F7003B2-5368-4113-83AB-FC303CE64EA5}"/>
          </ac:spMkLst>
        </pc:spChg>
        <pc:spChg chg="mod">
          <ac:chgData name="Sam Buttling" userId="33f6a1a5-2fd9-4349-a2de-44fbc594bbdd" providerId="ADAL" clId="{5EC91340-0D71-4838-A0EE-69759BB7F7B8}" dt="2021-09-22T14:47:23.414" v="1924" actId="20577"/>
          <ac:spMkLst>
            <pc:docMk/>
            <pc:sldMk cId="3408805244" sldId="268"/>
            <ac:spMk id="3" creationId="{C261ADA7-1E7F-428E-8D15-5A44983E0BAC}"/>
          </ac:spMkLst>
        </pc:spChg>
        <pc:picChg chg="add mod">
          <ac:chgData name="Sam Buttling" userId="33f6a1a5-2fd9-4349-a2de-44fbc594bbdd" providerId="ADAL" clId="{5EC91340-0D71-4838-A0EE-69759BB7F7B8}" dt="2021-09-22T14:36:32.543" v="1756" actId="1076"/>
          <ac:picMkLst>
            <pc:docMk/>
            <pc:sldMk cId="3408805244" sldId="268"/>
            <ac:picMk id="5" creationId="{31468061-5952-4D57-9C21-25116B3E71D2}"/>
          </ac:picMkLst>
        </pc:picChg>
      </pc:sldChg>
      <pc:sldChg chg="modSp del mod">
        <pc:chgData name="Sam Buttling" userId="33f6a1a5-2fd9-4349-a2de-44fbc594bbdd" providerId="ADAL" clId="{5EC91340-0D71-4838-A0EE-69759BB7F7B8}" dt="2021-09-22T14:55:06.954" v="1925" actId="2696"/>
        <pc:sldMkLst>
          <pc:docMk/>
          <pc:sldMk cId="1713745633" sldId="269"/>
        </pc:sldMkLst>
        <pc:spChg chg="mod">
          <ac:chgData name="Sam Buttling" userId="33f6a1a5-2fd9-4349-a2de-44fbc594bbdd" providerId="ADAL" clId="{5EC91340-0D71-4838-A0EE-69759BB7F7B8}" dt="2021-09-20T09:27:54.473" v="28" actId="14100"/>
          <ac:spMkLst>
            <pc:docMk/>
            <pc:sldMk cId="1713745633" sldId="269"/>
            <ac:spMk id="2" creationId="{11B001B1-E967-4AED-95B1-7FF778843FC2}"/>
          </ac:spMkLst>
        </pc:spChg>
        <pc:spChg chg="mod">
          <ac:chgData name="Sam Buttling" userId="33f6a1a5-2fd9-4349-a2de-44fbc594bbdd" providerId="ADAL" clId="{5EC91340-0D71-4838-A0EE-69759BB7F7B8}" dt="2021-09-20T09:27:56.720" v="29" actId="14100"/>
          <ac:spMkLst>
            <pc:docMk/>
            <pc:sldMk cId="1713745633" sldId="269"/>
            <ac:spMk id="3" creationId="{7EB0DD66-CDAC-4DA0-82B8-01471FC427EC}"/>
          </ac:spMkLst>
        </pc:spChg>
      </pc:sldChg>
      <pc:sldChg chg="addSp modSp del mod">
        <pc:chgData name="Sam Buttling" userId="33f6a1a5-2fd9-4349-a2de-44fbc594bbdd" providerId="ADAL" clId="{5EC91340-0D71-4838-A0EE-69759BB7F7B8}" dt="2021-09-29T10:57:51.142" v="2124" actId="2696"/>
        <pc:sldMkLst>
          <pc:docMk/>
          <pc:sldMk cId="4248048024" sldId="270"/>
        </pc:sldMkLst>
        <pc:spChg chg="mod">
          <ac:chgData name="Sam Buttling" userId="33f6a1a5-2fd9-4349-a2de-44fbc594bbdd" providerId="ADAL" clId="{5EC91340-0D71-4838-A0EE-69759BB7F7B8}" dt="2021-09-20T09:28:02.113" v="30" actId="14100"/>
          <ac:spMkLst>
            <pc:docMk/>
            <pc:sldMk cId="4248048024" sldId="270"/>
            <ac:spMk id="2" creationId="{EE0D7182-94A6-4452-ACCC-3E2113DEE62B}"/>
          </ac:spMkLst>
        </pc:spChg>
        <pc:spChg chg="mod">
          <ac:chgData name="Sam Buttling" userId="33f6a1a5-2fd9-4349-a2de-44fbc594bbdd" providerId="ADAL" clId="{5EC91340-0D71-4838-A0EE-69759BB7F7B8}" dt="2021-09-22T15:25:56.501" v="2053" actId="20577"/>
          <ac:spMkLst>
            <pc:docMk/>
            <pc:sldMk cId="4248048024" sldId="270"/>
            <ac:spMk id="3" creationId="{7245A8F6-353C-4199-863D-F88EF098C4B4}"/>
          </ac:spMkLst>
        </pc:spChg>
        <pc:picChg chg="add mod">
          <ac:chgData name="Sam Buttling" userId="33f6a1a5-2fd9-4349-a2de-44fbc594bbdd" providerId="ADAL" clId="{5EC91340-0D71-4838-A0EE-69759BB7F7B8}" dt="2021-09-22T15:26:58.788" v="2058" actId="14100"/>
          <ac:picMkLst>
            <pc:docMk/>
            <pc:sldMk cId="4248048024" sldId="270"/>
            <ac:picMk id="5" creationId="{7A402437-18A8-4628-A6C4-EE477247FBE8}"/>
          </ac:picMkLst>
        </pc:picChg>
      </pc:sldChg>
      <pc:sldChg chg="addSp delSp modSp del mod">
        <pc:chgData name="Sam Buttling" userId="33f6a1a5-2fd9-4349-a2de-44fbc594bbdd" providerId="ADAL" clId="{5EC91340-0D71-4838-A0EE-69759BB7F7B8}" dt="2021-09-29T10:57:51.142" v="2124" actId="2696"/>
        <pc:sldMkLst>
          <pc:docMk/>
          <pc:sldMk cId="2471896131" sldId="271"/>
        </pc:sldMkLst>
        <pc:spChg chg="mod">
          <ac:chgData name="Sam Buttling" userId="33f6a1a5-2fd9-4349-a2de-44fbc594bbdd" providerId="ADAL" clId="{5EC91340-0D71-4838-A0EE-69759BB7F7B8}" dt="2021-09-20T09:28:29.321" v="39" actId="14100"/>
          <ac:spMkLst>
            <pc:docMk/>
            <pc:sldMk cId="2471896131" sldId="271"/>
            <ac:spMk id="2" creationId="{CA429382-BA37-448C-BD76-22D2DD619E98}"/>
          </ac:spMkLst>
        </pc:spChg>
        <pc:spChg chg="del mod">
          <ac:chgData name="Sam Buttling" userId="33f6a1a5-2fd9-4349-a2de-44fbc594bbdd" providerId="ADAL" clId="{5EC91340-0D71-4838-A0EE-69759BB7F7B8}" dt="2021-09-22T15:40:12.514" v="2059" actId="478"/>
          <ac:spMkLst>
            <pc:docMk/>
            <pc:sldMk cId="2471896131" sldId="271"/>
            <ac:spMk id="3" creationId="{C36E08AD-7812-4754-B163-9C3983031055}"/>
          </ac:spMkLst>
        </pc:spChg>
        <pc:spChg chg="add mod">
          <ac:chgData name="Sam Buttling" userId="33f6a1a5-2fd9-4349-a2de-44fbc594bbdd" providerId="ADAL" clId="{5EC91340-0D71-4838-A0EE-69759BB7F7B8}" dt="2021-09-22T15:42:17.611" v="2114" actId="6549"/>
          <ac:spMkLst>
            <pc:docMk/>
            <pc:sldMk cId="2471896131" sldId="271"/>
            <ac:spMk id="5" creationId="{AABAC5AF-4BE8-45C8-AA7B-E79A7E489949}"/>
          </ac:spMkLst>
        </pc:spChg>
        <pc:graphicFrameChg chg="add mod modGraphic">
          <ac:chgData name="Sam Buttling" userId="33f6a1a5-2fd9-4349-a2de-44fbc594bbdd" providerId="ADAL" clId="{5EC91340-0D71-4838-A0EE-69759BB7F7B8}" dt="2021-09-22T15:41:34.530" v="2105" actId="1076"/>
          <ac:graphicFrameMkLst>
            <pc:docMk/>
            <pc:sldMk cId="2471896131" sldId="271"/>
            <ac:graphicFrameMk id="4" creationId="{8CEC77AC-4230-4C53-8147-4AEEE4EA0C3C}"/>
          </ac:graphicFrameMkLst>
        </pc:graphicFrameChg>
      </pc:sldChg>
      <pc:sldChg chg="modSp del mod">
        <pc:chgData name="Sam Buttling" userId="33f6a1a5-2fd9-4349-a2de-44fbc594bbdd" providerId="ADAL" clId="{5EC91340-0D71-4838-A0EE-69759BB7F7B8}" dt="2021-09-22T15:52:14.063" v="2116" actId="2696"/>
        <pc:sldMkLst>
          <pc:docMk/>
          <pc:sldMk cId="2226447721" sldId="272"/>
        </pc:sldMkLst>
        <pc:spChg chg="mod">
          <ac:chgData name="Sam Buttling" userId="33f6a1a5-2fd9-4349-a2de-44fbc594bbdd" providerId="ADAL" clId="{5EC91340-0D71-4838-A0EE-69759BB7F7B8}" dt="2021-09-22T14:37:11.660" v="1757" actId="6549"/>
          <ac:spMkLst>
            <pc:docMk/>
            <pc:sldMk cId="2226447721" sldId="272"/>
            <ac:spMk id="2" creationId="{732A4B45-3A5B-4142-B487-6D09377AF30A}"/>
          </ac:spMkLst>
        </pc:spChg>
        <pc:spChg chg="mod">
          <ac:chgData name="Sam Buttling" userId="33f6a1a5-2fd9-4349-a2de-44fbc594bbdd" providerId="ADAL" clId="{5EC91340-0D71-4838-A0EE-69759BB7F7B8}" dt="2021-09-20T09:28:25.481" v="38" actId="14100"/>
          <ac:spMkLst>
            <pc:docMk/>
            <pc:sldMk cId="2226447721" sldId="272"/>
            <ac:spMk id="3" creationId="{23AE1214-B84F-42FF-83F5-604240B8EF77}"/>
          </ac:spMkLst>
        </pc:spChg>
      </pc:sldChg>
      <pc:sldChg chg="modSp del mod">
        <pc:chgData name="Sam Buttling" userId="33f6a1a5-2fd9-4349-a2de-44fbc594bbdd" providerId="ADAL" clId="{5EC91340-0D71-4838-A0EE-69759BB7F7B8}" dt="2021-09-22T15:52:16.446" v="2117" actId="2696"/>
        <pc:sldMkLst>
          <pc:docMk/>
          <pc:sldMk cId="840813759" sldId="273"/>
        </pc:sldMkLst>
        <pc:spChg chg="mod">
          <ac:chgData name="Sam Buttling" userId="33f6a1a5-2fd9-4349-a2de-44fbc594bbdd" providerId="ADAL" clId="{5EC91340-0D71-4838-A0EE-69759BB7F7B8}" dt="2021-09-20T09:28:16.481" v="35" actId="14100"/>
          <ac:spMkLst>
            <pc:docMk/>
            <pc:sldMk cId="840813759" sldId="273"/>
            <ac:spMk id="2" creationId="{2A364B9D-5FDC-4674-8AAD-409459DDB60C}"/>
          </ac:spMkLst>
        </pc:spChg>
        <pc:spChg chg="mod">
          <ac:chgData name="Sam Buttling" userId="33f6a1a5-2fd9-4349-a2de-44fbc594bbdd" providerId="ADAL" clId="{5EC91340-0D71-4838-A0EE-69759BB7F7B8}" dt="2021-09-20T09:28:19.481" v="36" actId="14100"/>
          <ac:spMkLst>
            <pc:docMk/>
            <pc:sldMk cId="840813759" sldId="273"/>
            <ac:spMk id="3" creationId="{9B8064B4-27DD-4CE8-83D4-EC7880C93847}"/>
          </ac:spMkLst>
        </pc:spChg>
      </pc:sldChg>
      <pc:sldChg chg="modSp del mod">
        <pc:chgData name="Sam Buttling" userId="33f6a1a5-2fd9-4349-a2de-44fbc594bbdd" providerId="ADAL" clId="{5EC91340-0D71-4838-A0EE-69759BB7F7B8}" dt="2021-09-22T15:52:18.590" v="2118" actId="2696"/>
        <pc:sldMkLst>
          <pc:docMk/>
          <pc:sldMk cId="2140806433" sldId="274"/>
        </pc:sldMkLst>
        <pc:spChg chg="mod">
          <ac:chgData name="Sam Buttling" userId="33f6a1a5-2fd9-4349-a2de-44fbc594bbdd" providerId="ADAL" clId="{5EC91340-0D71-4838-A0EE-69759BB7F7B8}" dt="2021-09-20T09:28:10.247" v="33" actId="27636"/>
          <ac:spMkLst>
            <pc:docMk/>
            <pc:sldMk cId="2140806433" sldId="274"/>
            <ac:spMk id="2" creationId="{2A364B9D-5FDC-4674-8AAD-409459DDB60C}"/>
          </ac:spMkLst>
        </pc:spChg>
        <pc:spChg chg="mod">
          <ac:chgData name="Sam Buttling" userId="33f6a1a5-2fd9-4349-a2de-44fbc594bbdd" providerId="ADAL" clId="{5EC91340-0D71-4838-A0EE-69759BB7F7B8}" dt="2021-09-20T09:28:13.161" v="34" actId="14100"/>
          <ac:spMkLst>
            <pc:docMk/>
            <pc:sldMk cId="2140806433" sldId="274"/>
            <ac:spMk id="3" creationId="{9B8064B4-27DD-4CE8-83D4-EC7880C93847}"/>
          </ac:spMkLst>
        </pc:spChg>
      </pc:sldChg>
      <pc:sldChg chg="del">
        <pc:chgData name="Sam Buttling" userId="33f6a1a5-2fd9-4349-a2de-44fbc594bbdd" providerId="ADAL" clId="{5EC91340-0D71-4838-A0EE-69759BB7F7B8}" dt="2021-09-29T10:57:51.142" v="2124" actId="2696"/>
        <pc:sldMkLst>
          <pc:docMk/>
          <pc:sldMk cId="3358162015" sldId="321"/>
        </pc:sldMkLst>
      </pc:sldChg>
      <pc:sldChg chg="del">
        <pc:chgData name="Sam Buttling" userId="33f6a1a5-2fd9-4349-a2de-44fbc594bbdd" providerId="ADAL" clId="{5EC91340-0D71-4838-A0EE-69759BB7F7B8}" dt="2021-09-22T11:56:39.647" v="723" actId="2696"/>
        <pc:sldMkLst>
          <pc:docMk/>
          <pc:sldMk cId="3854138977" sldId="321"/>
        </pc:sldMkLst>
      </pc:sldChg>
      <pc:sldChg chg="del">
        <pc:chgData name="Sam Buttling" userId="33f6a1a5-2fd9-4349-a2de-44fbc594bbdd" providerId="ADAL" clId="{5EC91340-0D71-4838-A0EE-69759BB7F7B8}" dt="2021-09-22T11:56:39.647" v="723" actId="2696"/>
        <pc:sldMkLst>
          <pc:docMk/>
          <pc:sldMk cId="775570548" sldId="323"/>
        </pc:sldMkLst>
      </pc:sldChg>
      <pc:sldChg chg="del">
        <pc:chgData name="Sam Buttling" userId="33f6a1a5-2fd9-4349-a2de-44fbc594bbdd" providerId="ADAL" clId="{5EC91340-0D71-4838-A0EE-69759BB7F7B8}" dt="2021-09-29T10:57:51.142" v="2124" actId="2696"/>
        <pc:sldMkLst>
          <pc:docMk/>
          <pc:sldMk cId="3012775247" sldId="323"/>
        </pc:sldMkLst>
      </pc:sldChg>
      <pc:sldChg chg="del">
        <pc:chgData name="Sam Buttling" userId="33f6a1a5-2fd9-4349-a2de-44fbc594bbdd" providerId="ADAL" clId="{5EC91340-0D71-4838-A0EE-69759BB7F7B8}" dt="2021-09-22T12:21:56.043" v="857" actId="2696"/>
        <pc:sldMkLst>
          <pc:docMk/>
          <pc:sldMk cId="3389564520" sldId="323"/>
        </pc:sldMkLst>
      </pc:sldChg>
      <pc:sldChg chg="del">
        <pc:chgData name="Sam Buttling" userId="33f6a1a5-2fd9-4349-a2de-44fbc594bbdd" providerId="ADAL" clId="{5EC91340-0D71-4838-A0EE-69759BB7F7B8}" dt="2021-09-22T11:56:39.647" v="723" actId="2696"/>
        <pc:sldMkLst>
          <pc:docMk/>
          <pc:sldMk cId="1828826922" sldId="324"/>
        </pc:sldMkLst>
      </pc:sldChg>
      <pc:sldChg chg="modSp del mod">
        <pc:chgData name="Sam Buttling" userId="33f6a1a5-2fd9-4349-a2de-44fbc594bbdd" providerId="ADAL" clId="{5EC91340-0D71-4838-A0EE-69759BB7F7B8}" dt="2021-09-29T10:57:51.142" v="2124" actId="2696"/>
        <pc:sldMkLst>
          <pc:docMk/>
          <pc:sldMk cId="2917650664" sldId="324"/>
        </pc:sldMkLst>
        <pc:spChg chg="mod">
          <ac:chgData name="Sam Buttling" userId="33f6a1a5-2fd9-4349-a2de-44fbc594bbdd" providerId="ADAL" clId="{5EC91340-0D71-4838-A0EE-69759BB7F7B8}" dt="2021-09-22T12:10:57.457" v="728" actId="20577"/>
          <ac:spMkLst>
            <pc:docMk/>
            <pc:sldMk cId="2917650664" sldId="324"/>
            <ac:spMk id="2" creationId="{00000000-0000-0000-0000-000000000000}"/>
          </ac:spMkLst>
        </pc:spChg>
      </pc:sldChg>
      <pc:sldChg chg="modSp del mod">
        <pc:chgData name="Sam Buttling" userId="33f6a1a5-2fd9-4349-a2de-44fbc594bbdd" providerId="ADAL" clId="{5EC91340-0D71-4838-A0EE-69759BB7F7B8}" dt="2021-09-29T10:57:51.142" v="2124" actId="2696"/>
        <pc:sldMkLst>
          <pc:docMk/>
          <pc:sldMk cId="252075932" sldId="325"/>
        </pc:sldMkLst>
        <pc:spChg chg="mod">
          <ac:chgData name="Sam Buttling" userId="33f6a1a5-2fd9-4349-a2de-44fbc594bbdd" providerId="ADAL" clId="{5EC91340-0D71-4838-A0EE-69759BB7F7B8}" dt="2021-09-22T12:11:23.109" v="729" actId="20577"/>
          <ac:spMkLst>
            <pc:docMk/>
            <pc:sldMk cId="252075932" sldId="325"/>
            <ac:spMk id="2" creationId="{00000000-0000-0000-0000-000000000000}"/>
          </ac:spMkLst>
        </pc:spChg>
      </pc:sldChg>
      <pc:sldChg chg="del">
        <pc:chgData name="Sam Buttling" userId="33f6a1a5-2fd9-4349-a2de-44fbc594bbdd" providerId="ADAL" clId="{5EC91340-0D71-4838-A0EE-69759BB7F7B8}" dt="2021-09-22T11:56:39.647" v="723" actId="2696"/>
        <pc:sldMkLst>
          <pc:docMk/>
          <pc:sldMk cId="2149579534" sldId="325"/>
        </pc:sldMkLst>
      </pc:sldChg>
      <pc:sldChg chg="del">
        <pc:chgData name="Sam Buttling" userId="33f6a1a5-2fd9-4349-a2de-44fbc594bbdd" providerId="ADAL" clId="{5EC91340-0D71-4838-A0EE-69759BB7F7B8}" dt="2021-09-29T10:57:51.142" v="2124" actId="2696"/>
        <pc:sldMkLst>
          <pc:docMk/>
          <pc:sldMk cId="1927206757" sldId="326"/>
        </pc:sldMkLst>
      </pc:sldChg>
      <pc:sldChg chg="modSp del mod">
        <pc:chgData name="Sam Buttling" userId="33f6a1a5-2fd9-4349-a2de-44fbc594bbdd" providerId="ADAL" clId="{5EC91340-0D71-4838-A0EE-69759BB7F7B8}" dt="2021-09-22T11:56:39.647" v="723" actId="2696"/>
        <pc:sldMkLst>
          <pc:docMk/>
          <pc:sldMk cId="2171127020" sldId="326"/>
        </pc:sldMkLst>
        <pc:spChg chg="mod">
          <ac:chgData name="Sam Buttling" userId="33f6a1a5-2fd9-4349-a2de-44fbc594bbdd" providerId="ADAL" clId="{5EC91340-0D71-4838-A0EE-69759BB7F7B8}" dt="2021-09-22T11:54:43.728" v="722" actId="27636"/>
          <ac:spMkLst>
            <pc:docMk/>
            <pc:sldMk cId="2171127020" sldId="326"/>
            <ac:spMk id="2" creationId="{00000000-0000-0000-0000-000000000000}"/>
          </ac:spMkLst>
        </pc:spChg>
      </pc:sldChg>
      <pc:sldChg chg="del">
        <pc:chgData name="Sam Buttling" userId="33f6a1a5-2fd9-4349-a2de-44fbc594bbdd" providerId="ADAL" clId="{5EC91340-0D71-4838-A0EE-69759BB7F7B8}" dt="2021-09-29T10:57:51.142" v="2124" actId="2696"/>
        <pc:sldMkLst>
          <pc:docMk/>
          <pc:sldMk cId="1358107730" sldId="327"/>
        </pc:sldMkLst>
      </pc:sldChg>
      <pc:sldChg chg="del">
        <pc:chgData name="Sam Buttling" userId="33f6a1a5-2fd9-4349-a2de-44fbc594bbdd" providerId="ADAL" clId="{5EC91340-0D71-4838-A0EE-69759BB7F7B8}" dt="2021-09-22T11:56:39.647" v="723" actId="2696"/>
        <pc:sldMkLst>
          <pc:docMk/>
          <pc:sldMk cId="3757733234" sldId="327"/>
        </pc:sldMkLst>
      </pc:sldChg>
      <pc:sldChg chg="del ord">
        <pc:chgData name="Sam Buttling" userId="33f6a1a5-2fd9-4349-a2de-44fbc594bbdd" providerId="ADAL" clId="{5EC91340-0D71-4838-A0EE-69759BB7F7B8}" dt="2021-09-29T10:57:51.142" v="2124" actId="2696"/>
        <pc:sldMkLst>
          <pc:docMk/>
          <pc:sldMk cId="2006925270" sldId="328"/>
        </pc:sldMkLst>
      </pc:sldChg>
      <pc:sldChg chg="del">
        <pc:chgData name="Sam Buttling" userId="33f6a1a5-2fd9-4349-a2de-44fbc594bbdd" providerId="ADAL" clId="{5EC91340-0D71-4838-A0EE-69759BB7F7B8}" dt="2021-09-22T11:56:39.647" v="723" actId="2696"/>
        <pc:sldMkLst>
          <pc:docMk/>
          <pc:sldMk cId="3395198995" sldId="328"/>
        </pc:sldMkLst>
      </pc:sldChg>
    </pc:docChg>
  </pc:docChgLst>
  <pc:docChgLst>
    <pc:chgData name="Sam Buttling" userId="33f6a1a5-2fd9-4349-a2de-44fbc594bbdd" providerId="ADAL" clId="{5B5A2388-FC9C-49DE-8167-2FE363172599}"/>
    <pc:docChg chg="modSld">
      <pc:chgData name="Sam Buttling" userId="33f6a1a5-2fd9-4349-a2de-44fbc594bbdd" providerId="ADAL" clId="{5B5A2388-FC9C-49DE-8167-2FE363172599}" dt="2021-10-01T07:42:51.790" v="101" actId="1036"/>
      <pc:docMkLst>
        <pc:docMk/>
      </pc:docMkLst>
      <pc:sldChg chg="modSp mod">
        <pc:chgData name="Sam Buttling" userId="33f6a1a5-2fd9-4349-a2de-44fbc594bbdd" providerId="ADAL" clId="{5B5A2388-FC9C-49DE-8167-2FE363172599}" dt="2021-10-01T07:42:51.790" v="101" actId="1036"/>
        <pc:sldMkLst>
          <pc:docMk/>
          <pc:sldMk cId="2761654927" sldId="262"/>
        </pc:sldMkLst>
        <pc:graphicFrameChg chg="mod modGraphic">
          <ac:chgData name="Sam Buttling" userId="33f6a1a5-2fd9-4349-a2de-44fbc594bbdd" providerId="ADAL" clId="{5B5A2388-FC9C-49DE-8167-2FE363172599}" dt="2021-10-01T07:42:51.790" v="101" actId="1036"/>
          <ac:graphicFrameMkLst>
            <pc:docMk/>
            <pc:sldMk cId="2761654927" sldId="262"/>
            <ac:graphicFrameMk id="4" creationId="{914FAC75-5002-4B15-975B-6EF7F79947EC}"/>
          </ac:graphicFrameMkLst>
        </pc:graphicFrameChg>
      </pc:sldChg>
      <pc:sldChg chg="modNotesTx">
        <pc:chgData name="Sam Buttling" userId="33f6a1a5-2fd9-4349-a2de-44fbc594bbdd" providerId="ADAL" clId="{5B5A2388-FC9C-49DE-8167-2FE363172599}" dt="2021-10-01T07:39:34.253" v="90" actId="20577"/>
        <pc:sldMkLst>
          <pc:docMk/>
          <pc:sldMk cId="2157767113" sldId="266"/>
        </pc:sldMkLst>
      </pc:sldChg>
      <pc:sldChg chg="modSp mod">
        <pc:chgData name="Sam Buttling" userId="33f6a1a5-2fd9-4349-a2de-44fbc594bbdd" providerId="ADAL" clId="{5B5A2388-FC9C-49DE-8167-2FE363172599}" dt="2021-10-01T07:40:20.623" v="92" actId="14100"/>
        <pc:sldMkLst>
          <pc:docMk/>
          <pc:sldMk cId="2726385263" sldId="267"/>
        </pc:sldMkLst>
        <pc:spChg chg="mod">
          <ac:chgData name="Sam Buttling" userId="33f6a1a5-2fd9-4349-a2de-44fbc594bbdd" providerId="ADAL" clId="{5B5A2388-FC9C-49DE-8167-2FE363172599}" dt="2021-10-01T07:40:20.623" v="92" actId="14100"/>
          <ac:spMkLst>
            <pc:docMk/>
            <pc:sldMk cId="2726385263" sldId="267"/>
            <ac:spMk id="3" creationId="{06DC5A34-B98B-4091-825C-B8F83AF45733}"/>
          </ac:spMkLst>
        </pc:spChg>
      </pc:sldChg>
      <pc:sldChg chg="modSp mod">
        <pc:chgData name="Sam Buttling" userId="33f6a1a5-2fd9-4349-a2de-44fbc594bbdd" providerId="ADAL" clId="{5B5A2388-FC9C-49DE-8167-2FE363172599}" dt="2021-10-01T07:40:09.318" v="91" actId="1076"/>
        <pc:sldMkLst>
          <pc:docMk/>
          <pc:sldMk cId="3980585997" sldId="270"/>
        </pc:sldMkLst>
        <pc:spChg chg="mod">
          <ac:chgData name="Sam Buttling" userId="33f6a1a5-2fd9-4349-a2de-44fbc594bbdd" providerId="ADAL" clId="{5B5A2388-FC9C-49DE-8167-2FE363172599}" dt="2021-10-01T07:40:09.318" v="91" actId="1076"/>
          <ac:spMkLst>
            <pc:docMk/>
            <pc:sldMk cId="3980585997" sldId="270"/>
            <ac:spMk id="3" creationId="{3C6C3C30-6E13-4124-8A22-1F84FF4C5D27}"/>
          </ac:spMkLst>
        </pc:spChg>
      </pc:sldChg>
    </pc:docChg>
  </pc:docChgLst>
  <pc:docChgLst>
    <pc:chgData name="Sam Buttling" userId="33f6a1a5-2fd9-4349-a2de-44fbc594bbdd" providerId="ADAL" clId="{32DFF84A-4A10-49AB-8031-AEBED391FBFD}"/>
    <pc:docChg chg="undo custSel addSld modSld">
      <pc:chgData name="Sam Buttling" userId="33f6a1a5-2fd9-4349-a2de-44fbc594bbdd" providerId="ADAL" clId="{32DFF84A-4A10-49AB-8031-AEBED391FBFD}" dt="2021-09-30T20:33:34.745" v="524" actId="1076"/>
      <pc:docMkLst>
        <pc:docMk/>
      </pc:docMkLst>
      <pc:sldChg chg="modSp mod modNotesTx">
        <pc:chgData name="Sam Buttling" userId="33f6a1a5-2fd9-4349-a2de-44fbc594bbdd" providerId="ADAL" clId="{32DFF84A-4A10-49AB-8031-AEBED391FBFD}" dt="2021-09-30T20:33:34.745" v="524" actId="1076"/>
        <pc:sldMkLst>
          <pc:docMk/>
          <pc:sldMk cId="2726385263" sldId="267"/>
        </pc:sldMkLst>
        <pc:spChg chg="mod">
          <ac:chgData name="Sam Buttling" userId="33f6a1a5-2fd9-4349-a2de-44fbc594bbdd" providerId="ADAL" clId="{32DFF84A-4A10-49AB-8031-AEBED391FBFD}" dt="2021-09-30T20:33:34.745" v="524" actId="1076"/>
          <ac:spMkLst>
            <pc:docMk/>
            <pc:sldMk cId="2726385263" sldId="267"/>
            <ac:spMk id="3" creationId="{06DC5A34-B98B-4091-825C-B8F83AF45733}"/>
          </ac:spMkLst>
        </pc:spChg>
        <pc:graphicFrameChg chg="mod">
          <ac:chgData name="Sam Buttling" userId="33f6a1a5-2fd9-4349-a2de-44fbc594bbdd" providerId="ADAL" clId="{32DFF84A-4A10-49AB-8031-AEBED391FBFD}" dt="2021-09-30T20:33:32.329" v="523" actId="1076"/>
          <ac:graphicFrameMkLst>
            <pc:docMk/>
            <pc:sldMk cId="2726385263" sldId="267"/>
            <ac:graphicFrameMk id="4" creationId="{914FAC75-5002-4B15-975B-6EF7F79947EC}"/>
          </ac:graphicFrameMkLst>
        </pc:graphicFrameChg>
      </pc:sldChg>
      <pc:sldChg chg="modSp add mod modNotesTx">
        <pc:chgData name="Sam Buttling" userId="33f6a1a5-2fd9-4349-a2de-44fbc594bbdd" providerId="ADAL" clId="{32DFF84A-4A10-49AB-8031-AEBED391FBFD}" dt="2021-09-30T19:48:40.432" v="153" actId="113"/>
        <pc:sldMkLst>
          <pc:docMk/>
          <pc:sldMk cId="3247091082" sldId="268"/>
        </pc:sldMkLst>
        <pc:spChg chg="mod">
          <ac:chgData name="Sam Buttling" userId="33f6a1a5-2fd9-4349-a2de-44fbc594bbdd" providerId="ADAL" clId="{32DFF84A-4A10-49AB-8031-AEBED391FBFD}" dt="2021-09-30T19:39:39.603" v="136"/>
          <ac:spMkLst>
            <pc:docMk/>
            <pc:sldMk cId="3247091082" sldId="268"/>
            <ac:spMk id="2" creationId="{ABA66B59-528E-4737-AA75-D1BCF1EE8254}"/>
          </ac:spMkLst>
        </pc:spChg>
        <pc:spChg chg="mod">
          <ac:chgData name="Sam Buttling" userId="33f6a1a5-2fd9-4349-a2de-44fbc594bbdd" providerId="ADAL" clId="{32DFF84A-4A10-49AB-8031-AEBED391FBFD}" dt="2021-09-30T19:48:40.432" v="153" actId="113"/>
          <ac:spMkLst>
            <pc:docMk/>
            <pc:sldMk cId="3247091082" sldId="268"/>
            <ac:spMk id="3" creationId="{06DC5A34-B98B-4091-825C-B8F83AF45733}"/>
          </ac:spMkLst>
        </pc:spChg>
        <pc:graphicFrameChg chg="modGraphic">
          <ac:chgData name="Sam Buttling" userId="33f6a1a5-2fd9-4349-a2de-44fbc594bbdd" providerId="ADAL" clId="{32DFF84A-4A10-49AB-8031-AEBED391FBFD}" dt="2021-09-30T19:40:55.912" v="152" actId="6549"/>
          <ac:graphicFrameMkLst>
            <pc:docMk/>
            <pc:sldMk cId="3247091082" sldId="268"/>
            <ac:graphicFrameMk id="4" creationId="{914FAC75-5002-4B15-975B-6EF7F79947EC}"/>
          </ac:graphicFrameMkLst>
        </pc:graphicFrameChg>
      </pc:sldChg>
      <pc:sldChg chg="addSp modSp new mod">
        <pc:chgData name="Sam Buttling" userId="33f6a1a5-2fd9-4349-a2de-44fbc594bbdd" providerId="ADAL" clId="{32DFF84A-4A10-49AB-8031-AEBED391FBFD}" dt="2021-09-30T20:09:37.533" v="195" actId="27636"/>
        <pc:sldMkLst>
          <pc:docMk/>
          <pc:sldMk cId="2959766113" sldId="269"/>
        </pc:sldMkLst>
        <pc:spChg chg="mod">
          <ac:chgData name="Sam Buttling" userId="33f6a1a5-2fd9-4349-a2de-44fbc594bbdd" providerId="ADAL" clId="{32DFF84A-4A10-49AB-8031-AEBED391FBFD}" dt="2021-09-30T20:07:45.109" v="181" actId="20577"/>
          <ac:spMkLst>
            <pc:docMk/>
            <pc:sldMk cId="2959766113" sldId="269"/>
            <ac:spMk id="2" creationId="{4ACEB04E-5F31-4D98-A67F-194A27277E69}"/>
          </ac:spMkLst>
        </pc:spChg>
        <pc:spChg chg="mod">
          <ac:chgData name="Sam Buttling" userId="33f6a1a5-2fd9-4349-a2de-44fbc594bbdd" providerId="ADAL" clId="{32DFF84A-4A10-49AB-8031-AEBED391FBFD}" dt="2021-09-30T20:09:37.533" v="195" actId="27636"/>
          <ac:spMkLst>
            <pc:docMk/>
            <pc:sldMk cId="2959766113" sldId="269"/>
            <ac:spMk id="3" creationId="{3C6C3C30-6E13-4124-8A22-1F84FF4C5D27}"/>
          </ac:spMkLst>
        </pc:spChg>
        <pc:picChg chg="add mod">
          <ac:chgData name="Sam Buttling" userId="33f6a1a5-2fd9-4349-a2de-44fbc594bbdd" providerId="ADAL" clId="{32DFF84A-4A10-49AB-8031-AEBED391FBFD}" dt="2021-09-30T20:07:48.641" v="182" actId="1076"/>
          <ac:picMkLst>
            <pc:docMk/>
            <pc:sldMk cId="2959766113" sldId="269"/>
            <ac:picMk id="4" creationId="{5A3F43E3-B227-4469-ACA3-62F43F8A3DD5}"/>
          </ac:picMkLst>
        </pc:picChg>
      </pc:sldChg>
      <pc:sldChg chg="addSp delSp modSp add mod">
        <pc:chgData name="Sam Buttling" userId="33f6a1a5-2fd9-4349-a2de-44fbc594bbdd" providerId="ADAL" clId="{32DFF84A-4A10-49AB-8031-AEBED391FBFD}" dt="2021-09-30T20:31:52.340" v="522" actId="20577"/>
        <pc:sldMkLst>
          <pc:docMk/>
          <pc:sldMk cId="3980585997" sldId="270"/>
        </pc:sldMkLst>
        <pc:spChg chg="mod">
          <ac:chgData name="Sam Buttling" userId="33f6a1a5-2fd9-4349-a2de-44fbc594bbdd" providerId="ADAL" clId="{32DFF84A-4A10-49AB-8031-AEBED391FBFD}" dt="2021-09-30T20:10:46.078" v="211" actId="20577"/>
          <ac:spMkLst>
            <pc:docMk/>
            <pc:sldMk cId="3980585997" sldId="270"/>
            <ac:spMk id="2" creationId="{4ACEB04E-5F31-4D98-A67F-194A27277E69}"/>
          </ac:spMkLst>
        </pc:spChg>
        <pc:spChg chg="mod">
          <ac:chgData name="Sam Buttling" userId="33f6a1a5-2fd9-4349-a2de-44fbc594bbdd" providerId="ADAL" clId="{32DFF84A-4A10-49AB-8031-AEBED391FBFD}" dt="2021-09-30T20:31:52.340" v="522" actId="20577"/>
          <ac:spMkLst>
            <pc:docMk/>
            <pc:sldMk cId="3980585997" sldId="270"/>
            <ac:spMk id="3" creationId="{3C6C3C30-6E13-4124-8A22-1F84FF4C5D27}"/>
          </ac:spMkLst>
        </pc:spChg>
        <pc:spChg chg="add del">
          <ac:chgData name="Sam Buttling" userId="33f6a1a5-2fd9-4349-a2de-44fbc594bbdd" providerId="ADAL" clId="{32DFF84A-4A10-49AB-8031-AEBED391FBFD}" dt="2021-09-30T20:11:54.043" v="215" actId="22"/>
          <ac:spMkLst>
            <pc:docMk/>
            <pc:sldMk cId="3980585997" sldId="270"/>
            <ac:spMk id="6" creationId="{0E7A941D-1438-4B54-BE6C-128F2A860D4A}"/>
          </ac:spMkLst>
        </pc:spChg>
        <pc:graphicFrameChg chg="add mod modGraphic">
          <ac:chgData name="Sam Buttling" userId="33f6a1a5-2fd9-4349-a2de-44fbc594bbdd" providerId="ADAL" clId="{32DFF84A-4A10-49AB-8031-AEBED391FBFD}" dt="2021-09-30T20:15:23.775" v="364" actId="1076"/>
          <ac:graphicFrameMkLst>
            <pc:docMk/>
            <pc:sldMk cId="3980585997" sldId="270"/>
            <ac:graphicFrameMk id="7" creationId="{8368BE9B-E4C8-4F24-8571-FAD4FD9CD530}"/>
          </ac:graphicFrameMkLst>
        </pc:graphicFrameChg>
        <pc:picChg chg="del">
          <ac:chgData name="Sam Buttling" userId="33f6a1a5-2fd9-4349-a2de-44fbc594bbdd" providerId="ADAL" clId="{32DFF84A-4A10-49AB-8031-AEBED391FBFD}" dt="2021-09-30T20:10:38.723" v="197" actId="478"/>
          <ac:picMkLst>
            <pc:docMk/>
            <pc:sldMk cId="3980585997" sldId="270"/>
            <ac:picMk id="4" creationId="{5A3F43E3-B227-4469-ACA3-62F43F8A3D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2099E-F471-471A-A482-D91160C37268}" type="datetimeFigureOut">
              <a:rPr lang="en-GB" smtClean="0"/>
              <a:t>01/10/2021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8B0B6-F0EF-4AE2-8648-D26D6CCA4D33}" type="slidenum">
              <a:rPr lang="en-GB" smtClean="0"/>
              <a:t>‹#›</a:t>
            </a:fld>
            <a:endParaRPr lang="en-GB"/>
          </a:p>
        </p:txBody>
      </p:sp>
    </p:spTree>
    <p:extLst>
      <p:ext uri="{BB962C8B-B14F-4D97-AF65-F5344CB8AC3E}">
        <p14:creationId xmlns:p14="http://schemas.microsoft.com/office/powerpoint/2010/main" val="233247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https://www.open.edu/openlearn/science-maths-technology/software-and-the-law/content-section-2.2</a:t>
            </a:r>
          </a:p>
        </p:txBody>
      </p:sp>
      <p:sp>
        <p:nvSpPr>
          <p:cNvPr id="4" name="Slide Number Placeholder 3"/>
          <p:cNvSpPr>
            <a:spLocks noGrp="1"/>
          </p:cNvSpPr>
          <p:nvPr>
            <p:ph type="sldNum" sz="quarter" idx="5"/>
          </p:nvPr>
        </p:nvSpPr>
        <p:spPr/>
        <p:txBody>
          <a:bodyPr/>
          <a:lstStyle/>
          <a:p>
            <a:fld id="{94F8B0B6-F0EF-4AE2-8648-D26D6CCA4D33}" type="slidenum">
              <a:rPr lang="en-GB" smtClean="0"/>
              <a:t>3</a:t>
            </a:fld>
            <a:endParaRPr lang="en-GB"/>
          </a:p>
        </p:txBody>
      </p:sp>
    </p:spTree>
    <p:extLst>
      <p:ext uri="{BB962C8B-B14F-4D97-AF65-F5344CB8AC3E}">
        <p14:creationId xmlns:p14="http://schemas.microsoft.com/office/powerpoint/2010/main" val="144564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https://www.open.edu/openlearn/science-maths-technology/software-and-the-law/content-section-2.2</a:t>
            </a:r>
          </a:p>
        </p:txBody>
      </p:sp>
      <p:sp>
        <p:nvSpPr>
          <p:cNvPr id="4" name="Slide Number Placeholder 3"/>
          <p:cNvSpPr>
            <a:spLocks noGrp="1"/>
          </p:cNvSpPr>
          <p:nvPr>
            <p:ph type="sldNum" sz="quarter" idx="5"/>
          </p:nvPr>
        </p:nvSpPr>
        <p:spPr/>
        <p:txBody>
          <a:bodyPr/>
          <a:lstStyle/>
          <a:p>
            <a:fld id="{94F8B0B6-F0EF-4AE2-8648-D26D6CCA4D33}" type="slidenum">
              <a:rPr lang="en-GB" smtClean="0"/>
              <a:t>4</a:t>
            </a:fld>
            <a:endParaRPr lang="en-GB"/>
          </a:p>
        </p:txBody>
      </p:sp>
    </p:spTree>
    <p:extLst>
      <p:ext uri="{BB962C8B-B14F-4D97-AF65-F5344CB8AC3E}">
        <p14:creationId xmlns:p14="http://schemas.microsoft.com/office/powerpoint/2010/main" val="328980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F8B0B6-F0EF-4AE2-8648-D26D6CCA4D33}" type="slidenum">
              <a:rPr lang="en-GB" smtClean="0"/>
              <a:t>5</a:t>
            </a:fld>
            <a:endParaRPr lang="en-GB"/>
          </a:p>
        </p:txBody>
      </p:sp>
    </p:spTree>
    <p:extLst>
      <p:ext uri="{BB962C8B-B14F-4D97-AF65-F5344CB8AC3E}">
        <p14:creationId xmlns:p14="http://schemas.microsoft.com/office/powerpoint/2010/main" val="41468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https://www.open.edu/openlearn/science-maths-technology/software-and-the-law/content-section-2.2</a:t>
            </a:r>
          </a:p>
        </p:txBody>
      </p:sp>
      <p:sp>
        <p:nvSpPr>
          <p:cNvPr id="4" name="Slide Number Placeholder 3"/>
          <p:cNvSpPr>
            <a:spLocks noGrp="1"/>
          </p:cNvSpPr>
          <p:nvPr>
            <p:ph type="sldNum" sz="quarter" idx="5"/>
          </p:nvPr>
        </p:nvSpPr>
        <p:spPr/>
        <p:txBody>
          <a:bodyPr/>
          <a:lstStyle/>
          <a:p>
            <a:fld id="{94F8B0B6-F0EF-4AE2-8648-D26D6CCA4D33}" type="slidenum">
              <a:rPr lang="en-GB" smtClean="0"/>
              <a:t>6</a:t>
            </a:fld>
            <a:endParaRPr lang="en-GB"/>
          </a:p>
        </p:txBody>
      </p:sp>
    </p:spTree>
    <p:extLst>
      <p:ext uri="{BB962C8B-B14F-4D97-AF65-F5344CB8AC3E}">
        <p14:creationId xmlns:p14="http://schemas.microsoft.com/office/powerpoint/2010/main" val="109592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(EXAMPLES FROM A FITNESS APP DEVELOPER:) </a:t>
            </a:r>
          </a:p>
          <a:p>
            <a:endParaRPr lang="en-GB" dirty="0"/>
          </a:p>
          <a:p>
            <a:r>
              <a:rPr lang="en-GB" dirty="0"/>
              <a:t>Functional requirements:</a:t>
            </a:r>
          </a:p>
          <a:p>
            <a:r>
              <a:rPr lang="en-GB" dirty="0"/>
              <a:t>● send email to a customer when they open a </a:t>
            </a:r>
            <a:r>
              <a:rPr lang="en-GB" dirty="0" err="1"/>
              <a:t>ToKa</a:t>
            </a:r>
            <a:r>
              <a:rPr lang="en-GB" dirty="0"/>
              <a:t> Fitness account</a:t>
            </a:r>
          </a:p>
          <a:p>
            <a:r>
              <a:rPr lang="en-GB" dirty="0"/>
              <a:t>● user form-based authentication</a:t>
            </a:r>
          </a:p>
          <a:p>
            <a:r>
              <a:rPr lang="en-GB" dirty="0"/>
              <a:t>● system for daily calories and movements, sleeping, fitness training and any other activates</a:t>
            </a:r>
          </a:p>
          <a:p>
            <a:r>
              <a:rPr lang="en-GB" dirty="0"/>
              <a:t>● historical data to show trends</a:t>
            </a:r>
          </a:p>
          <a:p>
            <a:r>
              <a:rPr lang="en-GB" dirty="0"/>
              <a:t>● transaction corrections, adjustment and cancellations</a:t>
            </a:r>
          </a:p>
          <a:p>
            <a:r>
              <a:rPr lang="en-GB" dirty="0"/>
              <a:t>● external interface</a:t>
            </a:r>
          </a:p>
          <a:p>
            <a:r>
              <a:rPr lang="en-GB" dirty="0"/>
              <a:t>● customer payment portal – secure considering all regulatory and legal requirements</a:t>
            </a:r>
          </a:p>
          <a:p>
            <a:r>
              <a:rPr lang="en-GB" dirty="0"/>
              <a:t>● blog or forum for group support.</a:t>
            </a:r>
          </a:p>
          <a:p>
            <a:endParaRPr lang="en-GB" dirty="0"/>
          </a:p>
          <a:p>
            <a:r>
              <a:rPr lang="en-GB" dirty="0"/>
              <a:t>Non-functional requirements:</a:t>
            </a:r>
          </a:p>
          <a:p>
            <a:r>
              <a:rPr lang="en-GB" dirty="0"/>
              <a:t>● performance good response time, throughput and utilisation</a:t>
            </a:r>
          </a:p>
          <a:p>
            <a:r>
              <a:rPr lang="en-GB" dirty="0"/>
              <a:t>● scalability</a:t>
            </a:r>
          </a:p>
          <a:p>
            <a:r>
              <a:rPr lang="en-GB" dirty="0"/>
              <a:t>● readability so should be able to view on any medium, e.g. tablet, mobile phone or desktop</a:t>
            </a:r>
          </a:p>
          <a:p>
            <a:r>
              <a:rPr lang="en-GB" dirty="0"/>
              <a:t>● security ensure login details are secure and any important data used by the user or client</a:t>
            </a:r>
          </a:p>
          <a:p>
            <a:r>
              <a:rPr lang="en-GB" dirty="0"/>
              <a:t>16</a:t>
            </a:r>
          </a:p>
          <a:p>
            <a:r>
              <a:rPr lang="en-GB" dirty="0"/>
              <a:t>● usability.</a:t>
            </a:r>
          </a:p>
        </p:txBody>
      </p:sp>
      <p:sp>
        <p:nvSpPr>
          <p:cNvPr id="4" name="Slide Number Placeholder 3"/>
          <p:cNvSpPr>
            <a:spLocks noGrp="1"/>
          </p:cNvSpPr>
          <p:nvPr>
            <p:ph type="sldNum" sz="quarter" idx="5"/>
          </p:nvPr>
        </p:nvSpPr>
        <p:spPr/>
        <p:txBody>
          <a:bodyPr/>
          <a:lstStyle/>
          <a:p>
            <a:fld id="{94F8B0B6-F0EF-4AE2-8648-D26D6CCA4D33}" type="slidenum">
              <a:rPr lang="en-GB" smtClean="0"/>
              <a:t>7</a:t>
            </a:fld>
            <a:endParaRPr lang="en-GB"/>
          </a:p>
        </p:txBody>
      </p:sp>
    </p:spTree>
    <p:extLst>
      <p:ext uri="{BB962C8B-B14F-4D97-AF65-F5344CB8AC3E}">
        <p14:creationId xmlns:p14="http://schemas.microsoft.com/office/powerpoint/2010/main" val="306791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 </a:t>
            </a:r>
          </a:p>
          <a:p>
            <a:endParaRPr lang="en-GB" dirty="0"/>
          </a:p>
          <a:p>
            <a:pPr marL="171450" indent="-171450">
              <a:buFont typeface="Arial" panose="020B0604020202020204" pitchFamily="34" charset="0"/>
              <a:buChar char="•"/>
            </a:pPr>
            <a:r>
              <a:rPr lang="en-GB" dirty="0"/>
              <a:t>Must have a membership system that allows the user to access extra content. </a:t>
            </a:r>
          </a:p>
          <a:p>
            <a:r>
              <a:rPr lang="en-GB" dirty="0"/>
              <a:t>• Must allow clients to add new content without touching the code. </a:t>
            </a:r>
          </a:p>
          <a:p>
            <a:r>
              <a:rPr lang="en-GB" dirty="0"/>
              <a:t>• Must be compatible with various devices, such as a desktop, a tablet and a smartphone. </a:t>
            </a:r>
          </a:p>
          <a:p>
            <a:r>
              <a:rPr lang="en-GB" dirty="0"/>
              <a:t>• Should have different page layouts based on the user (e.g. client can add content, but members can only watch content). </a:t>
            </a:r>
          </a:p>
          <a:p>
            <a:r>
              <a:rPr lang="en-GB" dirty="0"/>
              <a:t>• The layout should be simple and easy to navigate, so information should be diluted across the page (no clutter to confuse the user). Also, text information should be balanced with images and other media. </a:t>
            </a:r>
          </a:p>
          <a:p>
            <a:r>
              <a:rPr lang="en-GB" dirty="0"/>
              <a:t>• Could use external services to provide content (e.g. use YouTube to display free videos). </a:t>
            </a:r>
          </a:p>
          <a:p>
            <a:r>
              <a:rPr lang="en-GB" dirty="0"/>
              <a:t>• Could add advertisements to monetise the free content without making the user pay.</a:t>
            </a:r>
          </a:p>
        </p:txBody>
      </p:sp>
      <p:sp>
        <p:nvSpPr>
          <p:cNvPr id="4" name="Slide Number Placeholder 3"/>
          <p:cNvSpPr>
            <a:spLocks noGrp="1"/>
          </p:cNvSpPr>
          <p:nvPr>
            <p:ph type="sldNum" sz="quarter" idx="5"/>
          </p:nvPr>
        </p:nvSpPr>
        <p:spPr/>
        <p:txBody>
          <a:bodyPr/>
          <a:lstStyle/>
          <a:p>
            <a:fld id="{94F8B0B6-F0EF-4AE2-8648-D26D6CCA4D33}" type="slidenum">
              <a:rPr lang="en-GB" smtClean="0"/>
              <a:t>10</a:t>
            </a:fld>
            <a:endParaRPr lang="en-GB"/>
          </a:p>
        </p:txBody>
      </p:sp>
    </p:spTree>
    <p:extLst>
      <p:ext uri="{BB962C8B-B14F-4D97-AF65-F5344CB8AC3E}">
        <p14:creationId xmlns:p14="http://schemas.microsoft.com/office/powerpoint/2010/main" val="3892576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F8B0B6-F0EF-4AE2-8648-D26D6CCA4D33}" type="slidenum">
              <a:rPr lang="en-GB" smtClean="0"/>
              <a:t>11</a:t>
            </a:fld>
            <a:endParaRPr lang="en-GB"/>
          </a:p>
        </p:txBody>
      </p:sp>
    </p:spTree>
    <p:extLst>
      <p:ext uri="{BB962C8B-B14F-4D97-AF65-F5344CB8AC3E}">
        <p14:creationId xmlns:p14="http://schemas.microsoft.com/office/powerpoint/2010/main" val="165652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2127526-E9D4-4CD0-A20F-444764FEE35F}"/>
              </a:ext>
            </a:extLst>
          </p:cNvPr>
          <p:cNvSpPr/>
          <p:nvPr/>
        </p:nvSpPr>
        <p:spPr>
          <a:xfrm>
            <a:off x="0" y="0"/>
            <a:ext cx="12191996" cy="6858000"/>
          </a:xfrm>
          <a:prstGeom prst="rect">
            <a:avLst/>
          </a:prstGeom>
          <a:solidFill>
            <a:srgbClr val="59595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3" name="Rectangle 9">
            <a:extLst>
              <a:ext uri="{FF2B5EF4-FFF2-40B4-BE49-F238E27FC236}">
                <a16:creationId xmlns:a16="http://schemas.microsoft.com/office/drawing/2014/main" id="{D3B3C834-0796-4276-A3BC-181AFEF56504}"/>
              </a:ext>
            </a:extLst>
          </p:cNvPr>
          <p:cNvSpPr/>
          <p:nvPr/>
        </p:nvSpPr>
        <p:spPr>
          <a:xfrm>
            <a:off x="1307866" y="1267733"/>
            <a:ext cx="9576264" cy="4307948"/>
          </a:xfrm>
          <a:prstGeom prst="rect">
            <a:avLst/>
          </a:prstGeom>
          <a:solidFill>
            <a:srgbClr val="FFFFFF"/>
          </a:solidFill>
          <a:ln cap="flat">
            <a:noFill/>
            <a:prstDash val="solid"/>
          </a:ln>
          <a:effectLst>
            <a:outerShdw dir="16200000" algn="tl">
              <a:srgbClr val="000000">
                <a:alpha val="66000"/>
              </a:srgbClr>
            </a:outerShdw>
          </a:effectLst>
        </p:spPr>
        <p:txBody>
          <a:bodyPr lIns="0" tIns="0" rIns="0" bIns="0"/>
          <a:lstStyle/>
          <a:p>
            <a:endParaRPr lang="en-GB"/>
          </a:p>
        </p:txBody>
      </p:sp>
      <p:sp>
        <p:nvSpPr>
          <p:cNvPr id="4" name="Rectangle 10">
            <a:extLst>
              <a:ext uri="{FF2B5EF4-FFF2-40B4-BE49-F238E27FC236}">
                <a16:creationId xmlns:a16="http://schemas.microsoft.com/office/drawing/2014/main" id="{E8A655A7-87DC-4562-A517-28E83803FD75}"/>
              </a:ext>
            </a:extLst>
          </p:cNvPr>
          <p:cNvSpPr/>
          <p:nvPr/>
        </p:nvSpPr>
        <p:spPr>
          <a:xfrm>
            <a:off x="1447796" y="1411614"/>
            <a:ext cx="9296403" cy="4034771"/>
          </a:xfrm>
          <a:prstGeom prst="rect">
            <a:avLst/>
          </a:prstGeom>
          <a:noFill/>
          <a:ln w="6345" cap="sq">
            <a:solidFill>
              <a:srgbClr val="404040"/>
            </a:solidFill>
            <a:prstDash val="solid"/>
            <a:miter/>
          </a:ln>
        </p:spPr>
        <p:txBody>
          <a:bodyPr lIns="0" tIns="0" rIns="0" bIns="0"/>
          <a:lstStyle/>
          <a:p>
            <a:endParaRPr lang="en-GB"/>
          </a:p>
        </p:txBody>
      </p:sp>
      <p:sp>
        <p:nvSpPr>
          <p:cNvPr id="5" name="Rectangle 14">
            <a:extLst>
              <a:ext uri="{FF2B5EF4-FFF2-40B4-BE49-F238E27FC236}">
                <a16:creationId xmlns:a16="http://schemas.microsoft.com/office/drawing/2014/main" id="{8991CA45-CA36-4A33-B835-E0478DA9F645}"/>
              </a:ext>
            </a:extLst>
          </p:cNvPr>
          <p:cNvSpPr/>
          <p:nvPr/>
        </p:nvSpPr>
        <p:spPr>
          <a:xfrm>
            <a:off x="5135883" y="1267733"/>
            <a:ext cx="1920240" cy="731520"/>
          </a:xfrm>
          <a:prstGeom prst="rect">
            <a:avLst/>
          </a:prstGeom>
          <a:solidFill>
            <a:srgbClr val="EE462D"/>
          </a:solidFill>
          <a:ln cap="flat">
            <a:noFill/>
            <a:prstDash val="solid"/>
          </a:ln>
        </p:spPr>
        <p:txBody>
          <a:bodyPr lIns="0" tIns="0" rIns="0" bIns="0"/>
          <a:lstStyle/>
          <a:p>
            <a:endParaRPr lang="en-GB"/>
          </a:p>
        </p:txBody>
      </p:sp>
      <p:grpSp>
        <p:nvGrpSpPr>
          <p:cNvPr id="6" name="Group 6">
            <a:extLst>
              <a:ext uri="{FF2B5EF4-FFF2-40B4-BE49-F238E27FC236}">
                <a16:creationId xmlns:a16="http://schemas.microsoft.com/office/drawing/2014/main" id="{840E3C90-E004-4D1B-B6D6-D72599A642C5}"/>
              </a:ext>
            </a:extLst>
          </p:cNvPr>
          <p:cNvGrpSpPr/>
          <p:nvPr/>
        </p:nvGrpSpPr>
        <p:grpSpPr>
          <a:xfrm>
            <a:off x="5250183" y="1267733"/>
            <a:ext cx="1691640" cy="615931"/>
            <a:chOff x="5250183" y="1267733"/>
            <a:chExt cx="1691640" cy="615931"/>
          </a:xfrm>
        </p:grpSpPr>
        <p:cxnSp>
          <p:nvCxnSpPr>
            <p:cNvPr id="7" name="Straight Connector 16">
              <a:extLst>
                <a:ext uri="{FF2B5EF4-FFF2-40B4-BE49-F238E27FC236}">
                  <a16:creationId xmlns:a16="http://schemas.microsoft.com/office/drawing/2014/main" id="{C7C60037-0BB3-4D09-906B-598431099CAC}"/>
                </a:ext>
              </a:extLst>
            </p:cNvPr>
            <p:cNvCxnSpPr/>
            <p:nvPr/>
          </p:nvCxnSpPr>
          <p:spPr>
            <a:xfrm>
              <a:off x="5250183" y="1267733"/>
              <a:ext cx="0" cy="612648"/>
            </a:xfrm>
            <a:prstGeom prst="straightConnector1">
              <a:avLst/>
            </a:prstGeom>
            <a:noFill/>
            <a:ln w="6345" cap="flat">
              <a:solidFill>
                <a:srgbClr val="FFFFFF"/>
              </a:solidFill>
              <a:prstDash val="solid"/>
              <a:miter/>
            </a:ln>
          </p:spPr>
        </p:cxnSp>
        <p:cxnSp>
          <p:nvCxnSpPr>
            <p:cNvPr id="8" name="Straight Connector 17">
              <a:extLst>
                <a:ext uri="{FF2B5EF4-FFF2-40B4-BE49-F238E27FC236}">
                  <a16:creationId xmlns:a16="http://schemas.microsoft.com/office/drawing/2014/main" id="{C1099CF5-AFD1-44BC-9FDB-7D7E26719F18}"/>
                </a:ext>
              </a:extLst>
            </p:cNvPr>
            <p:cNvCxnSpPr/>
            <p:nvPr/>
          </p:nvCxnSpPr>
          <p:spPr>
            <a:xfrm>
              <a:off x="6941823" y="1267733"/>
              <a:ext cx="0" cy="612648"/>
            </a:xfrm>
            <a:prstGeom prst="straightConnector1">
              <a:avLst/>
            </a:prstGeom>
            <a:noFill/>
            <a:ln w="6345" cap="flat">
              <a:solidFill>
                <a:srgbClr val="FFFFFF"/>
              </a:solidFill>
              <a:prstDash val="solid"/>
              <a:miter/>
            </a:ln>
          </p:spPr>
        </p:cxnSp>
        <p:cxnSp>
          <p:nvCxnSpPr>
            <p:cNvPr id="9" name="Straight Connector 18">
              <a:extLst>
                <a:ext uri="{FF2B5EF4-FFF2-40B4-BE49-F238E27FC236}">
                  <a16:creationId xmlns:a16="http://schemas.microsoft.com/office/drawing/2014/main" id="{3BDD6BB0-60D1-408E-9823-DE0665A23545}"/>
                </a:ext>
              </a:extLst>
            </p:cNvPr>
            <p:cNvCxnSpPr/>
            <p:nvPr/>
          </p:nvCxnSpPr>
          <p:spPr>
            <a:xfrm>
              <a:off x="5250183" y="1883664"/>
              <a:ext cx="1691640" cy="0"/>
            </a:xfrm>
            <a:prstGeom prst="straightConnector1">
              <a:avLst/>
            </a:prstGeom>
            <a:noFill/>
            <a:ln w="6345" cap="flat">
              <a:solidFill>
                <a:srgbClr val="FFFFFF"/>
              </a:solidFill>
              <a:prstDash val="solid"/>
              <a:miter/>
            </a:ln>
          </p:spPr>
        </p:cxnSp>
      </p:grpSp>
      <p:sp>
        <p:nvSpPr>
          <p:cNvPr id="10" name="Title 1">
            <a:extLst>
              <a:ext uri="{FF2B5EF4-FFF2-40B4-BE49-F238E27FC236}">
                <a16:creationId xmlns:a16="http://schemas.microsoft.com/office/drawing/2014/main" id="{671E45BD-1567-480A-8D28-5438DC6E5615}"/>
              </a:ext>
            </a:extLst>
          </p:cNvPr>
          <p:cNvSpPr txBox="1">
            <a:spLocks noGrp="1"/>
          </p:cNvSpPr>
          <p:nvPr>
            <p:ph type="ctrTitle"/>
          </p:nvPr>
        </p:nvSpPr>
        <p:spPr>
          <a:xfrm>
            <a:off x="1629104" y="2244833"/>
            <a:ext cx="8933797" cy="2437232"/>
          </a:xfrm>
        </p:spPr>
        <p:txBody>
          <a:bodyPr anchorCtr="1"/>
          <a:lstStyle>
            <a:lvl1pPr algn="ctr">
              <a:lnSpc>
                <a:spcPct val="83000"/>
              </a:lnSpc>
              <a:defRPr sz="6800" cap="all" spc="-100"/>
            </a:lvl1pPr>
          </a:lstStyle>
          <a:p>
            <a:pPr lvl="0"/>
            <a:r>
              <a:rPr lang="en-US"/>
              <a:t>Click to edit Master title style</a:t>
            </a:r>
          </a:p>
        </p:txBody>
      </p:sp>
      <p:sp>
        <p:nvSpPr>
          <p:cNvPr id="11" name="Subtitle 2">
            <a:extLst>
              <a:ext uri="{FF2B5EF4-FFF2-40B4-BE49-F238E27FC236}">
                <a16:creationId xmlns:a16="http://schemas.microsoft.com/office/drawing/2014/main" id="{37A5A234-A523-4451-8690-9FF6AB4E91CD}"/>
              </a:ext>
            </a:extLst>
          </p:cNvPr>
          <p:cNvSpPr txBox="1">
            <a:spLocks noGrp="1"/>
          </p:cNvSpPr>
          <p:nvPr>
            <p:ph type="subTitle" idx="1"/>
          </p:nvPr>
        </p:nvSpPr>
        <p:spPr>
          <a:xfrm>
            <a:off x="1629104" y="4682066"/>
            <a:ext cx="8936842" cy="457200"/>
          </a:xfrm>
        </p:spPr>
        <p:txBody>
          <a:bodyPr anchorCtr="1"/>
          <a:lstStyle>
            <a:lvl1pPr marL="0" indent="0" algn="ctr">
              <a:spcBef>
                <a:spcPts val="0"/>
              </a:spcBef>
              <a:buNone/>
              <a:defRPr sz="1800" spc="80">
                <a:solidFill>
                  <a:srgbClr val="0D0D0D"/>
                </a:solidFill>
              </a:defRPr>
            </a:lvl1pPr>
          </a:lstStyle>
          <a:p>
            <a:pPr lvl="0"/>
            <a:r>
              <a:rPr lang="en-US"/>
              <a:t>Click to edit Master subtitle style</a:t>
            </a:r>
          </a:p>
        </p:txBody>
      </p:sp>
      <p:sp>
        <p:nvSpPr>
          <p:cNvPr id="12" name="Date Placeholder 19">
            <a:extLst>
              <a:ext uri="{FF2B5EF4-FFF2-40B4-BE49-F238E27FC236}">
                <a16:creationId xmlns:a16="http://schemas.microsoft.com/office/drawing/2014/main" id="{F2888D1F-B93D-4E58-B40F-CAA8AA24F842}"/>
              </a:ext>
            </a:extLst>
          </p:cNvPr>
          <p:cNvSpPr txBox="1">
            <a:spLocks noGrp="1"/>
          </p:cNvSpPr>
          <p:nvPr>
            <p:ph type="dt" sz="half" idx="7"/>
          </p:nvPr>
        </p:nvSpPr>
        <p:spPr>
          <a:xfrm>
            <a:off x="5318763" y="1341260"/>
            <a:ext cx="1554480" cy="485546"/>
          </a:xfrm>
        </p:spPr>
        <p:txBody>
          <a:bodyPr anchorCtr="1"/>
          <a:lstStyle>
            <a:lvl1pPr algn="ctr">
              <a:defRPr sz="1300">
                <a:solidFill>
                  <a:srgbClr val="FFFFFF"/>
                </a:solidFill>
              </a:defRPr>
            </a:lvl1pPr>
          </a:lstStyle>
          <a:p>
            <a:pPr lvl="0"/>
            <a:fld id="{4721ADD3-C857-4543-B328-2D40FC619F00}" type="datetime1">
              <a:rPr lang="en-US"/>
              <a:pPr lvl="0"/>
              <a:t>10/1/2021</a:t>
            </a:fld>
            <a:endParaRPr lang="en-US"/>
          </a:p>
        </p:txBody>
      </p:sp>
      <p:sp>
        <p:nvSpPr>
          <p:cNvPr id="13" name="Footer Placeholder 20">
            <a:extLst>
              <a:ext uri="{FF2B5EF4-FFF2-40B4-BE49-F238E27FC236}">
                <a16:creationId xmlns:a16="http://schemas.microsoft.com/office/drawing/2014/main" id="{E9FF870F-54BB-4E68-A449-F274ABFD1B82}"/>
              </a:ext>
            </a:extLst>
          </p:cNvPr>
          <p:cNvSpPr txBox="1">
            <a:spLocks noGrp="1"/>
          </p:cNvSpPr>
          <p:nvPr>
            <p:ph type="ftr" sz="quarter" idx="9"/>
          </p:nvPr>
        </p:nvSpPr>
        <p:spPr>
          <a:xfrm>
            <a:off x="1629104" y="5177405"/>
            <a:ext cx="5730297" cy="228600"/>
          </a:xfrm>
        </p:spPr>
        <p:txBody>
          <a:bodyPr/>
          <a:lstStyle>
            <a:lvl1pPr>
              <a:defRPr/>
            </a:lvl1pPr>
          </a:lstStyle>
          <a:p>
            <a:pPr lvl="0"/>
            <a:endParaRPr lang="en-US"/>
          </a:p>
        </p:txBody>
      </p:sp>
      <p:sp>
        <p:nvSpPr>
          <p:cNvPr id="14" name="Slide Number Placeholder 21">
            <a:extLst>
              <a:ext uri="{FF2B5EF4-FFF2-40B4-BE49-F238E27FC236}">
                <a16:creationId xmlns:a16="http://schemas.microsoft.com/office/drawing/2014/main" id="{908E9B2E-7A2A-49B2-B980-9901403D8B66}"/>
              </a:ext>
            </a:extLst>
          </p:cNvPr>
          <p:cNvSpPr txBox="1">
            <a:spLocks noGrp="1"/>
          </p:cNvSpPr>
          <p:nvPr>
            <p:ph type="sldNum" sz="quarter" idx="8"/>
          </p:nvPr>
        </p:nvSpPr>
        <p:spPr>
          <a:xfrm>
            <a:off x="8606918" y="5177405"/>
            <a:ext cx="1955983" cy="228600"/>
          </a:xfrm>
        </p:spPr>
        <p:txBody>
          <a:bodyPr/>
          <a:lstStyle>
            <a:lvl1pPr>
              <a:defRPr>
                <a:solidFill>
                  <a:srgbClr val="262626"/>
                </a:solidFill>
              </a:defRPr>
            </a:lvl1pPr>
          </a:lstStyle>
          <a:p>
            <a:pPr lvl="0"/>
            <a:fld id="{922E27BE-85C9-4DD8-B0F2-54D251306808}" type="slidenum">
              <a:t>‹#›</a:t>
            </a:fld>
            <a:endParaRPr lang="en-US"/>
          </a:p>
        </p:txBody>
      </p:sp>
    </p:spTree>
    <p:extLst>
      <p:ext uri="{BB962C8B-B14F-4D97-AF65-F5344CB8AC3E}">
        <p14:creationId xmlns:p14="http://schemas.microsoft.com/office/powerpoint/2010/main" val="41751070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9419-DFC9-474C-90C0-3D0487738752}"/>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7AB2154-6A81-43FB-ADE3-F18DE3C70BF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C7403-9699-45AD-B2CC-E3D29B7E13FC}"/>
              </a:ext>
            </a:extLst>
          </p:cNvPr>
          <p:cNvSpPr txBox="1">
            <a:spLocks noGrp="1"/>
          </p:cNvSpPr>
          <p:nvPr>
            <p:ph type="dt" sz="half" idx="7"/>
          </p:nvPr>
        </p:nvSpPr>
        <p:spPr/>
        <p:txBody>
          <a:bodyPr/>
          <a:lstStyle>
            <a:lvl1pPr>
              <a:defRPr/>
            </a:lvl1pPr>
          </a:lstStyle>
          <a:p>
            <a:pPr lvl="0"/>
            <a:fld id="{B0AEA423-1EB2-468E-9A6E-2AC9373E2B71}" type="datetime1">
              <a:rPr lang="en-US"/>
              <a:pPr lvl="0"/>
              <a:t>10/1/2021</a:t>
            </a:fld>
            <a:endParaRPr lang="en-US"/>
          </a:p>
        </p:txBody>
      </p:sp>
      <p:sp>
        <p:nvSpPr>
          <p:cNvPr id="5" name="Footer Placeholder 4">
            <a:extLst>
              <a:ext uri="{FF2B5EF4-FFF2-40B4-BE49-F238E27FC236}">
                <a16:creationId xmlns:a16="http://schemas.microsoft.com/office/drawing/2014/main" id="{422258E5-7B40-41E4-BAAF-A9FD7D667A9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9D43517-897A-4ECC-BC38-7549E935D05D}"/>
              </a:ext>
            </a:extLst>
          </p:cNvPr>
          <p:cNvSpPr txBox="1">
            <a:spLocks noGrp="1"/>
          </p:cNvSpPr>
          <p:nvPr>
            <p:ph type="sldNum" sz="quarter" idx="8"/>
          </p:nvPr>
        </p:nvSpPr>
        <p:spPr/>
        <p:txBody>
          <a:bodyPr/>
          <a:lstStyle>
            <a:lvl1pPr>
              <a:defRPr/>
            </a:lvl1pPr>
          </a:lstStyle>
          <a:p>
            <a:pPr lvl="0"/>
            <a:fld id="{2ECEA151-9F97-4057-B954-D147D702F057}" type="slidenum">
              <a:t>‹#›</a:t>
            </a:fld>
            <a:endParaRPr lang="en-US"/>
          </a:p>
        </p:txBody>
      </p:sp>
    </p:spTree>
    <p:extLst>
      <p:ext uri="{BB962C8B-B14F-4D97-AF65-F5344CB8AC3E}">
        <p14:creationId xmlns:p14="http://schemas.microsoft.com/office/powerpoint/2010/main" val="186676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67904-7CD7-445F-9E6C-A83222A6BCE8}"/>
              </a:ext>
            </a:extLst>
          </p:cNvPr>
          <p:cNvSpPr txBox="1">
            <a:spLocks noGrp="1"/>
          </p:cNvSpPr>
          <p:nvPr>
            <p:ph type="title" orient="vert"/>
          </p:nvPr>
        </p:nvSpPr>
        <p:spPr>
          <a:xfrm>
            <a:off x="8991596" y="761996"/>
            <a:ext cx="2362196" cy="525780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1B3244-86DF-4EB9-8965-B3AB0B55B7E9}"/>
              </a:ext>
            </a:extLst>
          </p:cNvPr>
          <p:cNvSpPr txBox="1">
            <a:spLocks noGrp="1"/>
          </p:cNvSpPr>
          <p:nvPr>
            <p:ph type="body" orient="vert" idx="1"/>
          </p:nvPr>
        </p:nvSpPr>
        <p:spPr>
          <a:xfrm>
            <a:off x="838203" y="761996"/>
            <a:ext cx="8077196" cy="52578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7DA1-75D9-4F1A-B2ED-7881C1DAD3DD}"/>
              </a:ext>
            </a:extLst>
          </p:cNvPr>
          <p:cNvSpPr txBox="1">
            <a:spLocks noGrp="1"/>
          </p:cNvSpPr>
          <p:nvPr>
            <p:ph type="dt" sz="half" idx="7"/>
          </p:nvPr>
        </p:nvSpPr>
        <p:spPr/>
        <p:txBody>
          <a:bodyPr/>
          <a:lstStyle>
            <a:lvl1pPr>
              <a:defRPr/>
            </a:lvl1pPr>
          </a:lstStyle>
          <a:p>
            <a:pPr lvl="0"/>
            <a:fld id="{0D612C30-7D09-4643-B654-3D666D1F0859}" type="datetime1">
              <a:rPr lang="en-US"/>
              <a:pPr lvl="0"/>
              <a:t>10/1/2021</a:t>
            </a:fld>
            <a:endParaRPr lang="en-US"/>
          </a:p>
        </p:txBody>
      </p:sp>
      <p:sp>
        <p:nvSpPr>
          <p:cNvPr id="5" name="Footer Placeholder 4">
            <a:extLst>
              <a:ext uri="{FF2B5EF4-FFF2-40B4-BE49-F238E27FC236}">
                <a16:creationId xmlns:a16="http://schemas.microsoft.com/office/drawing/2014/main" id="{EA4213BE-BB06-4C03-81E0-D373A4F40B0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F615487-F66A-4454-8386-2B429B86F119}"/>
              </a:ext>
            </a:extLst>
          </p:cNvPr>
          <p:cNvSpPr txBox="1">
            <a:spLocks noGrp="1"/>
          </p:cNvSpPr>
          <p:nvPr>
            <p:ph type="sldNum" sz="quarter" idx="8"/>
          </p:nvPr>
        </p:nvSpPr>
        <p:spPr/>
        <p:txBody>
          <a:bodyPr/>
          <a:lstStyle>
            <a:lvl1pPr>
              <a:defRPr/>
            </a:lvl1pPr>
          </a:lstStyle>
          <a:p>
            <a:pPr lvl="0"/>
            <a:fld id="{2697FEEF-C39E-40A9-9A23-3189834F86F8}" type="slidenum">
              <a:t>‹#›</a:t>
            </a:fld>
            <a:endParaRPr lang="en-US"/>
          </a:p>
        </p:txBody>
      </p:sp>
    </p:spTree>
    <p:extLst>
      <p:ext uri="{BB962C8B-B14F-4D97-AF65-F5344CB8AC3E}">
        <p14:creationId xmlns:p14="http://schemas.microsoft.com/office/powerpoint/2010/main" val="22462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EA69-44A9-499F-8A88-66F32344F2B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F419361-973B-4CAE-B282-F9AE22A13E2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E4A97-CD6F-4A0B-8C66-6325046C991D}"/>
              </a:ext>
            </a:extLst>
          </p:cNvPr>
          <p:cNvSpPr txBox="1">
            <a:spLocks noGrp="1"/>
          </p:cNvSpPr>
          <p:nvPr>
            <p:ph type="dt" sz="half" idx="7"/>
          </p:nvPr>
        </p:nvSpPr>
        <p:spPr/>
        <p:txBody>
          <a:bodyPr/>
          <a:lstStyle>
            <a:lvl1pPr>
              <a:defRPr/>
            </a:lvl1pPr>
          </a:lstStyle>
          <a:p>
            <a:pPr lvl="0"/>
            <a:fld id="{359921F6-0A50-463D-B5AE-B130F97A16DA}" type="datetime1">
              <a:rPr lang="en-US"/>
              <a:pPr lvl="0"/>
              <a:t>10/1/2021</a:t>
            </a:fld>
            <a:endParaRPr lang="en-US"/>
          </a:p>
        </p:txBody>
      </p:sp>
      <p:sp>
        <p:nvSpPr>
          <p:cNvPr id="5" name="Footer Placeholder 4">
            <a:extLst>
              <a:ext uri="{FF2B5EF4-FFF2-40B4-BE49-F238E27FC236}">
                <a16:creationId xmlns:a16="http://schemas.microsoft.com/office/drawing/2014/main" id="{002E8EF3-5209-4FC5-B3BC-BED905718AE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3A2564B-C502-4E01-96D3-E87B2746648E}"/>
              </a:ext>
            </a:extLst>
          </p:cNvPr>
          <p:cNvSpPr txBox="1">
            <a:spLocks noGrp="1"/>
          </p:cNvSpPr>
          <p:nvPr>
            <p:ph type="sldNum" sz="quarter" idx="8"/>
          </p:nvPr>
        </p:nvSpPr>
        <p:spPr/>
        <p:txBody>
          <a:bodyPr/>
          <a:lstStyle>
            <a:lvl1pPr>
              <a:defRPr/>
            </a:lvl1pPr>
          </a:lstStyle>
          <a:p>
            <a:pPr lvl="0"/>
            <a:fld id="{94E1D338-BB3A-4FFC-B7B9-92EF6999DCB6}" type="slidenum">
              <a:t>‹#›</a:t>
            </a:fld>
            <a:endParaRPr lang="en-US"/>
          </a:p>
        </p:txBody>
      </p:sp>
    </p:spTree>
    <p:extLst>
      <p:ext uri="{BB962C8B-B14F-4D97-AF65-F5344CB8AC3E}">
        <p14:creationId xmlns:p14="http://schemas.microsoft.com/office/powerpoint/2010/main" val="11414814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7A8AE95F-EB1C-47C6-B7E3-60DF6CF6860C}"/>
              </a:ext>
            </a:extLst>
          </p:cNvPr>
          <p:cNvSpPr/>
          <p:nvPr/>
        </p:nvSpPr>
        <p:spPr>
          <a:xfrm>
            <a:off x="0" y="0"/>
            <a:ext cx="12191996" cy="6858000"/>
          </a:xfrm>
          <a:prstGeom prst="rect">
            <a:avLst/>
          </a:prstGeom>
          <a:solidFill>
            <a:srgbClr val="59595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3" name="Rectangle 22">
            <a:extLst>
              <a:ext uri="{FF2B5EF4-FFF2-40B4-BE49-F238E27FC236}">
                <a16:creationId xmlns:a16="http://schemas.microsoft.com/office/drawing/2014/main" id="{9D184467-8A45-4BD3-B653-2F3676397F52}"/>
              </a:ext>
            </a:extLst>
          </p:cNvPr>
          <p:cNvSpPr/>
          <p:nvPr/>
        </p:nvSpPr>
        <p:spPr>
          <a:xfrm>
            <a:off x="1307866" y="1267733"/>
            <a:ext cx="9576264" cy="4307948"/>
          </a:xfrm>
          <a:prstGeom prst="rect">
            <a:avLst/>
          </a:prstGeom>
          <a:solidFill>
            <a:srgbClr val="FFFFFF"/>
          </a:solidFill>
          <a:ln cap="flat">
            <a:noFill/>
            <a:prstDash val="solid"/>
          </a:ln>
          <a:effectLst>
            <a:outerShdw dir="16200000" algn="tl">
              <a:srgbClr val="000000">
                <a:alpha val="66000"/>
              </a:srgbClr>
            </a:outerShdw>
          </a:effectLst>
        </p:spPr>
        <p:txBody>
          <a:bodyPr lIns="0" tIns="0" rIns="0" bIns="0"/>
          <a:lstStyle/>
          <a:p>
            <a:endParaRPr lang="en-GB"/>
          </a:p>
        </p:txBody>
      </p:sp>
      <p:sp>
        <p:nvSpPr>
          <p:cNvPr id="4" name="Rectangle 23">
            <a:extLst>
              <a:ext uri="{FF2B5EF4-FFF2-40B4-BE49-F238E27FC236}">
                <a16:creationId xmlns:a16="http://schemas.microsoft.com/office/drawing/2014/main" id="{6191AF00-F6D2-4745-8FF8-8965BEACE554}"/>
              </a:ext>
            </a:extLst>
          </p:cNvPr>
          <p:cNvSpPr/>
          <p:nvPr/>
        </p:nvSpPr>
        <p:spPr>
          <a:xfrm>
            <a:off x="1447796" y="1411614"/>
            <a:ext cx="9296403" cy="4034771"/>
          </a:xfrm>
          <a:prstGeom prst="rect">
            <a:avLst/>
          </a:prstGeom>
          <a:noFill/>
          <a:ln w="6345" cap="sq">
            <a:solidFill>
              <a:srgbClr val="404040"/>
            </a:solidFill>
            <a:prstDash val="solid"/>
            <a:miter/>
          </a:ln>
        </p:spPr>
        <p:txBody>
          <a:bodyPr lIns="0" tIns="0" rIns="0" bIns="0"/>
          <a:lstStyle/>
          <a:p>
            <a:endParaRPr lang="en-GB"/>
          </a:p>
        </p:txBody>
      </p:sp>
      <p:sp>
        <p:nvSpPr>
          <p:cNvPr id="5" name="Rectangle 29">
            <a:extLst>
              <a:ext uri="{FF2B5EF4-FFF2-40B4-BE49-F238E27FC236}">
                <a16:creationId xmlns:a16="http://schemas.microsoft.com/office/drawing/2014/main" id="{243E8DDF-9219-420E-9BD2-A4313601D043}"/>
              </a:ext>
            </a:extLst>
          </p:cNvPr>
          <p:cNvSpPr/>
          <p:nvPr/>
        </p:nvSpPr>
        <p:spPr>
          <a:xfrm>
            <a:off x="5135883" y="1267733"/>
            <a:ext cx="1920240" cy="731520"/>
          </a:xfrm>
          <a:prstGeom prst="rect">
            <a:avLst/>
          </a:prstGeom>
          <a:solidFill>
            <a:srgbClr val="595A85"/>
          </a:solidFill>
          <a:ln cap="flat">
            <a:noFill/>
            <a:prstDash val="solid"/>
          </a:ln>
        </p:spPr>
        <p:txBody>
          <a:bodyPr lIns="0" tIns="0" rIns="0" bIns="0"/>
          <a:lstStyle/>
          <a:p>
            <a:endParaRPr lang="en-GB"/>
          </a:p>
        </p:txBody>
      </p:sp>
      <p:sp>
        <p:nvSpPr>
          <p:cNvPr id="6" name="Title 1">
            <a:extLst>
              <a:ext uri="{FF2B5EF4-FFF2-40B4-BE49-F238E27FC236}">
                <a16:creationId xmlns:a16="http://schemas.microsoft.com/office/drawing/2014/main" id="{E961FBE9-96B7-4A66-8E28-5AC42D44B674}"/>
              </a:ext>
            </a:extLst>
          </p:cNvPr>
          <p:cNvSpPr txBox="1">
            <a:spLocks noGrp="1"/>
          </p:cNvSpPr>
          <p:nvPr>
            <p:ph type="title"/>
          </p:nvPr>
        </p:nvSpPr>
        <p:spPr>
          <a:xfrm>
            <a:off x="1629159" y="2275164"/>
            <a:ext cx="8933688" cy="2406892"/>
          </a:xfrm>
        </p:spPr>
        <p:txBody>
          <a:bodyPr anchorCtr="1"/>
          <a:lstStyle>
            <a:lvl1pPr algn="ctr">
              <a:lnSpc>
                <a:spcPct val="83000"/>
              </a:lnSpc>
              <a:defRPr sz="6800" cap="all" spc="-100"/>
            </a:lvl1pPr>
          </a:lstStyle>
          <a:p>
            <a:pPr lvl="0"/>
            <a:r>
              <a:rPr lang="en-US"/>
              <a:t>Click to edit Master title style</a:t>
            </a:r>
          </a:p>
        </p:txBody>
      </p:sp>
      <p:grpSp>
        <p:nvGrpSpPr>
          <p:cNvPr id="7" name="Group 15">
            <a:extLst>
              <a:ext uri="{FF2B5EF4-FFF2-40B4-BE49-F238E27FC236}">
                <a16:creationId xmlns:a16="http://schemas.microsoft.com/office/drawing/2014/main" id="{72DFC6BE-3A18-4417-9E3C-FA1CECB666D5}"/>
              </a:ext>
            </a:extLst>
          </p:cNvPr>
          <p:cNvGrpSpPr/>
          <p:nvPr/>
        </p:nvGrpSpPr>
        <p:grpSpPr>
          <a:xfrm>
            <a:off x="5250183" y="1267733"/>
            <a:ext cx="1691640" cy="615931"/>
            <a:chOff x="5250183" y="1267733"/>
            <a:chExt cx="1691640" cy="615931"/>
          </a:xfrm>
        </p:grpSpPr>
        <p:cxnSp>
          <p:nvCxnSpPr>
            <p:cNvPr id="8" name="Straight Connector 16">
              <a:extLst>
                <a:ext uri="{FF2B5EF4-FFF2-40B4-BE49-F238E27FC236}">
                  <a16:creationId xmlns:a16="http://schemas.microsoft.com/office/drawing/2014/main" id="{01314290-EFA7-4F86-9AD7-18A00C3DB8EF}"/>
                </a:ext>
              </a:extLst>
            </p:cNvPr>
            <p:cNvCxnSpPr/>
            <p:nvPr/>
          </p:nvCxnSpPr>
          <p:spPr>
            <a:xfrm>
              <a:off x="5250183" y="1267733"/>
              <a:ext cx="0" cy="612648"/>
            </a:xfrm>
            <a:prstGeom prst="straightConnector1">
              <a:avLst/>
            </a:prstGeom>
            <a:noFill/>
            <a:ln w="6345" cap="flat">
              <a:solidFill>
                <a:srgbClr val="FFFFFF"/>
              </a:solidFill>
              <a:prstDash val="solid"/>
              <a:miter/>
            </a:ln>
          </p:spPr>
        </p:cxnSp>
        <p:cxnSp>
          <p:nvCxnSpPr>
            <p:cNvPr id="9" name="Straight Connector 17">
              <a:extLst>
                <a:ext uri="{FF2B5EF4-FFF2-40B4-BE49-F238E27FC236}">
                  <a16:creationId xmlns:a16="http://schemas.microsoft.com/office/drawing/2014/main" id="{DD83CDB8-B91B-4106-A2A8-E13C6B1A083D}"/>
                </a:ext>
              </a:extLst>
            </p:cNvPr>
            <p:cNvCxnSpPr/>
            <p:nvPr/>
          </p:nvCxnSpPr>
          <p:spPr>
            <a:xfrm>
              <a:off x="6941823" y="1267733"/>
              <a:ext cx="0" cy="612648"/>
            </a:xfrm>
            <a:prstGeom prst="straightConnector1">
              <a:avLst/>
            </a:prstGeom>
            <a:noFill/>
            <a:ln w="6345" cap="flat">
              <a:solidFill>
                <a:srgbClr val="FFFFFF"/>
              </a:solidFill>
              <a:prstDash val="solid"/>
              <a:miter/>
            </a:ln>
          </p:spPr>
        </p:cxnSp>
        <p:cxnSp>
          <p:nvCxnSpPr>
            <p:cNvPr id="10" name="Straight Connector 18">
              <a:extLst>
                <a:ext uri="{FF2B5EF4-FFF2-40B4-BE49-F238E27FC236}">
                  <a16:creationId xmlns:a16="http://schemas.microsoft.com/office/drawing/2014/main" id="{0E87AAAF-3102-412A-8915-68D6F285E3BA}"/>
                </a:ext>
              </a:extLst>
            </p:cNvPr>
            <p:cNvCxnSpPr/>
            <p:nvPr/>
          </p:nvCxnSpPr>
          <p:spPr>
            <a:xfrm>
              <a:off x="5250183" y="1883664"/>
              <a:ext cx="1691640" cy="0"/>
            </a:xfrm>
            <a:prstGeom prst="straightConnector1">
              <a:avLst/>
            </a:prstGeom>
            <a:noFill/>
            <a:ln w="6345" cap="flat">
              <a:solidFill>
                <a:srgbClr val="FFFFFF"/>
              </a:solidFill>
              <a:prstDash val="solid"/>
              <a:miter/>
            </a:ln>
          </p:spPr>
        </p:cxnSp>
      </p:grpSp>
      <p:sp>
        <p:nvSpPr>
          <p:cNvPr id="11" name="Text Placeholder 2">
            <a:extLst>
              <a:ext uri="{FF2B5EF4-FFF2-40B4-BE49-F238E27FC236}">
                <a16:creationId xmlns:a16="http://schemas.microsoft.com/office/drawing/2014/main" id="{B1FEC433-CF0A-497D-8DC1-29359B0BC89C}"/>
              </a:ext>
            </a:extLst>
          </p:cNvPr>
          <p:cNvSpPr txBox="1">
            <a:spLocks noGrp="1"/>
          </p:cNvSpPr>
          <p:nvPr>
            <p:ph type="body" idx="1"/>
          </p:nvPr>
        </p:nvSpPr>
        <p:spPr>
          <a:xfrm>
            <a:off x="1629159" y="4682066"/>
            <a:ext cx="8939787" cy="457200"/>
          </a:xfrm>
        </p:spPr>
        <p:txBody>
          <a:bodyPr anchorCtr="1"/>
          <a:lstStyle>
            <a:lvl1pPr marL="0" indent="0" algn="ctr">
              <a:buNone/>
              <a:tabLst>
                <a:tab pos="2633664" algn="l"/>
              </a:tabLst>
              <a:defRPr sz="1800">
                <a:solidFill>
                  <a:srgbClr val="0D0D0D"/>
                </a:solidFill>
              </a:defRPr>
            </a:lvl1pPr>
          </a:lstStyle>
          <a:p>
            <a:pPr lvl="0"/>
            <a:r>
              <a:rPr lang="en-US"/>
              <a:t>Click to edit Master text styles</a:t>
            </a:r>
          </a:p>
        </p:txBody>
      </p:sp>
      <p:sp>
        <p:nvSpPr>
          <p:cNvPr id="12" name="Date Placeholder 3">
            <a:extLst>
              <a:ext uri="{FF2B5EF4-FFF2-40B4-BE49-F238E27FC236}">
                <a16:creationId xmlns:a16="http://schemas.microsoft.com/office/drawing/2014/main" id="{68AB5848-B19C-4970-8FC0-615BD486CFCB}"/>
              </a:ext>
            </a:extLst>
          </p:cNvPr>
          <p:cNvSpPr txBox="1">
            <a:spLocks noGrp="1"/>
          </p:cNvSpPr>
          <p:nvPr>
            <p:ph type="dt" sz="half" idx="7"/>
          </p:nvPr>
        </p:nvSpPr>
        <p:spPr>
          <a:xfrm>
            <a:off x="5318763" y="1344506"/>
            <a:ext cx="1554480" cy="498777"/>
          </a:xfrm>
        </p:spPr>
        <p:txBody>
          <a:bodyPr anchorCtr="1"/>
          <a:lstStyle>
            <a:lvl1pPr algn="ctr">
              <a:defRPr sz="1300">
                <a:solidFill>
                  <a:srgbClr val="FFFFFF"/>
                </a:solidFill>
              </a:defRPr>
            </a:lvl1pPr>
          </a:lstStyle>
          <a:p>
            <a:pPr lvl="0"/>
            <a:fld id="{6E73541F-6276-435F-BBA5-9A2509A6150F}" type="datetime1">
              <a:rPr lang="en-US"/>
              <a:pPr lvl="0"/>
              <a:t>10/1/2021</a:t>
            </a:fld>
            <a:endParaRPr lang="en-US"/>
          </a:p>
        </p:txBody>
      </p:sp>
      <p:sp>
        <p:nvSpPr>
          <p:cNvPr id="13" name="Footer Placeholder 4">
            <a:extLst>
              <a:ext uri="{FF2B5EF4-FFF2-40B4-BE49-F238E27FC236}">
                <a16:creationId xmlns:a16="http://schemas.microsoft.com/office/drawing/2014/main" id="{9EAC182D-1025-4590-BCAA-D052B0E1E89D}"/>
              </a:ext>
            </a:extLst>
          </p:cNvPr>
          <p:cNvSpPr txBox="1">
            <a:spLocks noGrp="1"/>
          </p:cNvSpPr>
          <p:nvPr>
            <p:ph type="ftr" sz="quarter" idx="9"/>
          </p:nvPr>
        </p:nvSpPr>
        <p:spPr>
          <a:xfrm>
            <a:off x="1629159" y="5177405"/>
            <a:ext cx="5660136" cy="228600"/>
          </a:xfrm>
        </p:spPr>
        <p:txBody>
          <a:bodyPr/>
          <a:lstStyle>
            <a:lvl1pPr>
              <a:defRPr/>
            </a:lvl1pPr>
          </a:lstStyle>
          <a:p>
            <a:pPr lvl="0"/>
            <a:endParaRPr lang="en-US"/>
          </a:p>
        </p:txBody>
      </p:sp>
      <p:sp>
        <p:nvSpPr>
          <p:cNvPr id="14" name="Slide Number Placeholder 5">
            <a:extLst>
              <a:ext uri="{FF2B5EF4-FFF2-40B4-BE49-F238E27FC236}">
                <a16:creationId xmlns:a16="http://schemas.microsoft.com/office/drawing/2014/main" id="{943600DF-8911-4F5F-8F9D-74D0696D8B78}"/>
              </a:ext>
            </a:extLst>
          </p:cNvPr>
          <p:cNvSpPr txBox="1">
            <a:spLocks noGrp="1"/>
          </p:cNvSpPr>
          <p:nvPr>
            <p:ph type="sldNum" sz="quarter" idx="8"/>
          </p:nvPr>
        </p:nvSpPr>
        <p:spPr>
          <a:xfrm>
            <a:off x="8604504" y="5177405"/>
            <a:ext cx="1958343" cy="228600"/>
          </a:xfrm>
        </p:spPr>
        <p:txBody>
          <a:bodyPr/>
          <a:lstStyle>
            <a:lvl1pPr>
              <a:defRPr>
                <a:solidFill>
                  <a:srgbClr val="262626"/>
                </a:solidFill>
              </a:defRPr>
            </a:lvl1pPr>
          </a:lstStyle>
          <a:p>
            <a:pPr lvl="0"/>
            <a:fld id="{183E5F90-C640-4E6D-B3FD-09DE09BA5CD5}" type="slidenum">
              <a:t>‹#›</a:t>
            </a:fld>
            <a:endParaRPr lang="en-US"/>
          </a:p>
        </p:txBody>
      </p:sp>
    </p:spTree>
    <p:extLst>
      <p:ext uri="{BB962C8B-B14F-4D97-AF65-F5344CB8AC3E}">
        <p14:creationId xmlns:p14="http://schemas.microsoft.com/office/powerpoint/2010/main" val="7779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C706CB45-A6B5-49D4-8A36-2F0870541B9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6DEB87C-4787-434F-AA51-A78906935481}"/>
              </a:ext>
            </a:extLst>
          </p:cNvPr>
          <p:cNvSpPr txBox="1">
            <a:spLocks noGrp="1"/>
          </p:cNvSpPr>
          <p:nvPr>
            <p:ph idx="1"/>
          </p:nvPr>
        </p:nvSpPr>
        <p:spPr>
          <a:xfrm>
            <a:off x="1066803" y="2103120"/>
            <a:ext cx="4663440" cy="3749039"/>
          </a:xfrm>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97262-78D4-4C0B-8F0F-7D4A2414A2DE}"/>
              </a:ext>
            </a:extLst>
          </p:cNvPr>
          <p:cNvSpPr txBox="1">
            <a:spLocks noGrp="1"/>
          </p:cNvSpPr>
          <p:nvPr>
            <p:ph idx="2"/>
          </p:nvPr>
        </p:nvSpPr>
        <p:spPr>
          <a:xfrm>
            <a:off x="6461763" y="2103120"/>
            <a:ext cx="4663440" cy="3749039"/>
          </a:xfrm>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8BCCA-0F28-49F7-B332-7944323A8F96}"/>
              </a:ext>
            </a:extLst>
          </p:cNvPr>
          <p:cNvSpPr txBox="1">
            <a:spLocks noGrp="1"/>
          </p:cNvSpPr>
          <p:nvPr>
            <p:ph type="dt" sz="half" idx="7"/>
          </p:nvPr>
        </p:nvSpPr>
        <p:spPr/>
        <p:txBody>
          <a:bodyPr/>
          <a:lstStyle>
            <a:lvl1pPr>
              <a:defRPr/>
            </a:lvl1pPr>
          </a:lstStyle>
          <a:p>
            <a:pPr lvl="0"/>
            <a:fld id="{136452F0-3A33-4A83-93AB-F97EAD59F688}" type="datetime1">
              <a:rPr lang="en-US"/>
              <a:pPr lvl="0"/>
              <a:t>10/1/2021</a:t>
            </a:fld>
            <a:endParaRPr lang="en-US"/>
          </a:p>
        </p:txBody>
      </p:sp>
      <p:sp>
        <p:nvSpPr>
          <p:cNvPr id="6" name="Footer Placeholder 5">
            <a:extLst>
              <a:ext uri="{FF2B5EF4-FFF2-40B4-BE49-F238E27FC236}">
                <a16:creationId xmlns:a16="http://schemas.microsoft.com/office/drawing/2014/main" id="{D40103FB-F08E-4694-9F12-5E3EA714013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3217E8A-F437-4F04-82A1-0C0473DE8DF4}"/>
              </a:ext>
            </a:extLst>
          </p:cNvPr>
          <p:cNvSpPr txBox="1">
            <a:spLocks noGrp="1"/>
          </p:cNvSpPr>
          <p:nvPr>
            <p:ph type="sldNum" sz="quarter" idx="8"/>
          </p:nvPr>
        </p:nvSpPr>
        <p:spPr/>
        <p:txBody>
          <a:bodyPr/>
          <a:lstStyle>
            <a:lvl1pPr>
              <a:defRPr/>
            </a:lvl1pPr>
          </a:lstStyle>
          <a:p>
            <a:pPr lvl="0"/>
            <a:fld id="{31FFAB28-700D-4908-BBE4-26E93941A880}" type="slidenum">
              <a:t>‹#›</a:t>
            </a:fld>
            <a:endParaRPr lang="en-US"/>
          </a:p>
        </p:txBody>
      </p:sp>
    </p:spTree>
    <p:extLst>
      <p:ext uri="{BB962C8B-B14F-4D97-AF65-F5344CB8AC3E}">
        <p14:creationId xmlns:p14="http://schemas.microsoft.com/office/powerpoint/2010/main" val="415359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BFC1-F38C-47E2-93FC-BD0DDC0EC2AC}"/>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2ACEA05-27F4-4536-9F7E-C1AA1106576A}"/>
              </a:ext>
            </a:extLst>
          </p:cNvPr>
          <p:cNvSpPr txBox="1">
            <a:spLocks noGrp="1"/>
          </p:cNvSpPr>
          <p:nvPr>
            <p:ph type="body" idx="1"/>
          </p:nvPr>
        </p:nvSpPr>
        <p:spPr>
          <a:xfrm>
            <a:off x="1069848" y="2074334"/>
            <a:ext cx="4663440" cy="640080"/>
          </a:xfrm>
        </p:spPr>
        <p:txBody>
          <a:bodyPr anchor="ctr"/>
          <a:lstStyle>
            <a:lvl1pPr marL="0" indent="0">
              <a:spcBef>
                <a:spcPts val="0"/>
              </a:spcBef>
              <a:buNone/>
              <a:defRPr sz="1900" b="1"/>
            </a:lvl1pPr>
          </a:lstStyle>
          <a:p>
            <a:pPr lvl="0"/>
            <a:r>
              <a:rPr lang="en-US"/>
              <a:t>Click to edit Master text styles</a:t>
            </a:r>
          </a:p>
        </p:txBody>
      </p:sp>
      <p:sp>
        <p:nvSpPr>
          <p:cNvPr id="4" name="Content Placeholder 3">
            <a:extLst>
              <a:ext uri="{FF2B5EF4-FFF2-40B4-BE49-F238E27FC236}">
                <a16:creationId xmlns:a16="http://schemas.microsoft.com/office/drawing/2014/main" id="{3E791604-92DD-4721-89BC-31F887618A64}"/>
              </a:ext>
            </a:extLst>
          </p:cNvPr>
          <p:cNvSpPr txBox="1">
            <a:spLocks noGrp="1"/>
          </p:cNvSpPr>
          <p:nvPr>
            <p:ph idx="2"/>
          </p:nvPr>
        </p:nvSpPr>
        <p:spPr>
          <a:xfrm>
            <a:off x="1069848" y="2792467"/>
            <a:ext cx="4663440" cy="3163824"/>
          </a:xfrm>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029DF-AC29-483E-9D11-91EFE6CCE1B8}"/>
              </a:ext>
            </a:extLst>
          </p:cNvPr>
          <p:cNvSpPr txBox="1">
            <a:spLocks noGrp="1"/>
          </p:cNvSpPr>
          <p:nvPr>
            <p:ph type="body" idx="3"/>
          </p:nvPr>
        </p:nvSpPr>
        <p:spPr>
          <a:xfrm>
            <a:off x="6458708" y="2074334"/>
            <a:ext cx="4663440" cy="640080"/>
          </a:xfrm>
        </p:spPr>
        <p:txBody>
          <a:bodyPr anchor="ctr"/>
          <a:lstStyle>
            <a:lvl1pPr marL="0" indent="0">
              <a:spcBef>
                <a:spcPts val="0"/>
              </a:spcBef>
              <a:buNone/>
              <a:defRPr sz="1900" b="1"/>
            </a:lvl1pPr>
          </a:lstStyle>
          <a:p>
            <a:pPr lvl="0"/>
            <a:r>
              <a:rPr lang="en-US"/>
              <a:t>Click to edit Master text styles</a:t>
            </a:r>
          </a:p>
        </p:txBody>
      </p:sp>
      <p:sp>
        <p:nvSpPr>
          <p:cNvPr id="6" name="Content Placeholder 5">
            <a:extLst>
              <a:ext uri="{FF2B5EF4-FFF2-40B4-BE49-F238E27FC236}">
                <a16:creationId xmlns:a16="http://schemas.microsoft.com/office/drawing/2014/main" id="{27416EC3-A1F8-491F-8BEB-8567B11AE6A9}"/>
              </a:ext>
            </a:extLst>
          </p:cNvPr>
          <p:cNvSpPr txBox="1">
            <a:spLocks noGrp="1"/>
          </p:cNvSpPr>
          <p:nvPr>
            <p:ph idx="4"/>
          </p:nvPr>
        </p:nvSpPr>
        <p:spPr>
          <a:xfrm>
            <a:off x="6458708" y="2792467"/>
            <a:ext cx="4663440" cy="3164509"/>
          </a:xfrm>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E9028B-CF3A-418D-AC23-D198D00EBC24}"/>
              </a:ext>
            </a:extLst>
          </p:cNvPr>
          <p:cNvSpPr txBox="1">
            <a:spLocks noGrp="1"/>
          </p:cNvSpPr>
          <p:nvPr>
            <p:ph type="dt" sz="half" idx="7"/>
          </p:nvPr>
        </p:nvSpPr>
        <p:spPr/>
        <p:txBody>
          <a:bodyPr/>
          <a:lstStyle>
            <a:lvl1pPr>
              <a:defRPr/>
            </a:lvl1pPr>
          </a:lstStyle>
          <a:p>
            <a:pPr lvl="0"/>
            <a:fld id="{2D08127C-C901-4C33-AE09-9F0113549EC0}" type="datetime1">
              <a:rPr lang="en-US"/>
              <a:pPr lvl="0"/>
              <a:t>10/1/2021</a:t>
            </a:fld>
            <a:endParaRPr lang="en-US"/>
          </a:p>
        </p:txBody>
      </p:sp>
      <p:sp>
        <p:nvSpPr>
          <p:cNvPr id="8" name="Footer Placeholder 7">
            <a:extLst>
              <a:ext uri="{FF2B5EF4-FFF2-40B4-BE49-F238E27FC236}">
                <a16:creationId xmlns:a16="http://schemas.microsoft.com/office/drawing/2014/main" id="{02C158DB-E61A-4BA6-A30F-6FA8B6F38236}"/>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7FD6CEC-8F9E-4271-A5C7-AC8EBA12178F}"/>
              </a:ext>
            </a:extLst>
          </p:cNvPr>
          <p:cNvSpPr txBox="1">
            <a:spLocks noGrp="1"/>
          </p:cNvSpPr>
          <p:nvPr>
            <p:ph type="sldNum" sz="quarter" idx="8"/>
          </p:nvPr>
        </p:nvSpPr>
        <p:spPr/>
        <p:txBody>
          <a:bodyPr/>
          <a:lstStyle>
            <a:lvl1pPr>
              <a:defRPr/>
            </a:lvl1pPr>
          </a:lstStyle>
          <a:p>
            <a:pPr lvl="0"/>
            <a:fld id="{348F0C45-76D5-4F11-AC72-9FD4DFE1A372}" type="slidenum">
              <a:t>‹#›</a:t>
            </a:fld>
            <a:endParaRPr lang="en-US"/>
          </a:p>
        </p:txBody>
      </p:sp>
    </p:spTree>
    <p:extLst>
      <p:ext uri="{BB962C8B-B14F-4D97-AF65-F5344CB8AC3E}">
        <p14:creationId xmlns:p14="http://schemas.microsoft.com/office/powerpoint/2010/main" val="162043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F389-4878-44E3-917F-0F1C63772A6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69AAE096-DB0C-48AE-A12C-4721110F175C}"/>
              </a:ext>
            </a:extLst>
          </p:cNvPr>
          <p:cNvSpPr txBox="1">
            <a:spLocks noGrp="1"/>
          </p:cNvSpPr>
          <p:nvPr>
            <p:ph type="dt" sz="half" idx="7"/>
          </p:nvPr>
        </p:nvSpPr>
        <p:spPr/>
        <p:txBody>
          <a:bodyPr/>
          <a:lstStyle>
            <a:lvl1pPr>
              <a:defRPr/>
            </a:lvl1pPr>
          </a:lstStyle>
          <a:p>
            <a:pPr lvl="0"/>
            <a:fld id="{F987BADA-7BB3-4DB3-AACA-5A9A8F295786}" type="datetime1">
              <a:rPr lang="en-US"/>
              <a:pPr lvl="0"/>
              <a:t>10/1/2021</a:t>
            </a:fld>
            <a:endParaRPr lang="en-US"/>
          </a:p>
        </p:txBody>
      </p:sp>
      <p:sp>
        <p:nvSpPr>
          <p:cNvPr id="4" name="Footer Placeholder 3">
            <a:extLst>
              <a:ext uri="{FF2B5EF4-FFF2-40B4-BE49-F238E27FC236}">
                <a16:creationId xmlns:a16="http://schemas.microsoft.com/office/drawing/2014/main" id="{91AF434D-F7A7-4C60-8869-110FC84E04DA}"/>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70FD5EBC-E834-4A0F-8039-B79F959DA216}"/>
              </a:ext>
            </a:extLst>
          </p:cNvPr>
          <p:cNvSpPr txBox="1">
            <a:spLocks noGrp="1"/>
          </p:cNvSpPr>
          <p:nvPr>
            <p:ph type="sldNum" sz="quarter" idx="8"/>
          </p:nvPr>
        </p:nvSpPr>
        <p:spPr/>
        <p:txBody>
          <a:bodyPr/>
          <a:lstStyle>
            <a:lvl1pPr>
              <a:defRPr/>
            </a:lvl1pPr>
          </a:lstStyle>
          <a:p>
            <a:pPr lvl="0"/>
            <a:fld id="{6DC1C792-63F8-461F-B75D-AF52C5E6976F}" type="slidenum">
              <a:t>‹#›</a:t>
            </a:fld>
            <a:endParaRPr lang="en-US"/>
          </a:p>
        </p:txBody>
      </p:sp>
    </p:spTree>
    <p:extLst>
      <p:ext uri="{BB962C8B-B14F-4D97-AF65-F5344CB8AC3E}">
        <p14:creationId xmlns:p14="http://schemas.microsoft.com/office/powerpoint/2010/main" val="50382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98B98-E12B-4736-A8F3-90839D592CDF}"/>
              </a:ext>
            </a:extLst>
          </p:cNvPr>
          <p:cNvSpPr txBox="1">
            <a:spLocks noGrp="1"/>
          </p:cNvSpPr>
          <p:nvPr>
            <p:ph type="dt" sz="half" idx="7"/>
          </p:nvPr>
        </p:nvSpPr>
        <p:spPr/>
        <p:txBody>
          <a:bodyPr/>
          <a:lstStyle>
            <a:lvl1pPr>
              <a:defRPr/>
            </a:lvl1pPr>
          </a:lstStyle>
          <a:p>
            <a:pPr lvl="0"/>
            <a:fld id="{2820ABCD-D5E3-47DA-955D-59B3A0CB9303}" type="datetime1">
              <a:rPr lang="en-US"/>
              <a:pPr lvl="0"/>
              <a:t>10/1/2021</a:t>
            </a:fld>
            <a:endParaRPr lang="en-US"/>
          </a:p>
        </p:txBody>
      </p:sp>
      <p:sp>
        <p:nvSpPr>
          <p:cNvPr id="3" name="Footer Placeholder 2">
            <a:extLst>
              <a:ext uri="{FF2B5EF4-FFF2-40B4-BE49-F238E27FC236}">
                <a16:creationId xmlns:a16="http://schemas.microsoft.com/office/drawing/2014/main" id="{44534001-F17D-4ABD-9178-6586387D1B51}"/>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17ECF910-270E-4083-A517-4C400B883CB5}"/>
              </a:ext>
            </a:extLst>
          </p:cNvPr>
          <p:cNvSpPr txBox="1">
            <a:spLocks noGrp="1"/>
          </p:cNvSpPr>
          <p:nvPr>
            <p:ph type="sldNum" sz="quarter" idx="8"/>
          </p:nvPr>
        </p:nvSpPr>
        <p:spPr/>
        <p:txBody>
          <a:bodyPr/>
          <a:lstStyle>
            <a:lvl1pPr>
              <a:defRPr/>
            </a:lvl1pPr>
          </a:lstStyle>
          <a:p>
            <a:pPr lvl="0"/>
            <a:fld id="{C1AB01F9-258C-4B71-A7D2-6BFFF88FF202}" type="slidenum">
              <a:t>‹#›</a:t>
            </a:fld>
            <a:endParaRPr lang="en-US"/>
          </a:p>
        </p:txBody>
      </p:sp>
    </p:spTree>
    <p:extLst>
      <p:ext uri="{BB962C8B-B14F-4D97-AF65-F5344CB8AC3E}">
        <p14:creationId xmlns:p14="http://schemas.microsoft.com/office/powerpoint/2010/main" val="389173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CAB90AB-0EF1-448C-B7D7-8F9CB36F9FFF}"/>
              </a:ext>
            </a:extLst>
          </p:cNvPr>
          <p:cNvSpPr/>
          <p:nvPr/>
        </p:nvSpPr>
        <p:spPr>
          <a:xfrm>
            <a:off x="8119872" y="237744"/>
            <a:ext cx="3826599" cy="6382512"/>
          </a:xfrm>
          <a:prstGeom prst="rect">
            <a:avLst/>
          </a:prstGeom>
          <a:solidFill>
            <a:srgbClr val="D9D9D9">
              <a:alpha val="60000"/>
            </a:srgbClr>
          </a:solidFill>
          <a:ln cap="flat">
            <a:noFill/>
            <a:prstDash val="solid"/>
          </a:ln>
        </p:spPr>
        <p:txBody>
          <a:bodyPr lIns="0" tIns="0" rIns="0" bIns="0"/>
          <a:lstStyle/>
          <a:p>
            <a:endParaRPr lang="en-GB"/>
          </a:p>
        </p:txBody>
      </p:sp>
      <p:sp>
        <p:nvSpPr>
          <p:cNvPr id="3" name="Rectangle 12">
            <a:extLst>
              <a:ext uri="{FF2B5EF4-FFF2-40B4-BE49-F238E27FC236}">
                <a16:creationId xmlns:a16="http://schemas.microsoft.com/office/drawing/2014/main" id="{C4373258-9149-4CF5-BDE0-E5EB39465015}"/>
              </a:ext>
            </a:extLst>
          </p:cNvPr>
          <p:cNvSpPr/>
          <p:nvPr/>
        </p:nvSpPr>
        <p:spPr>
          <a:xfrm>
            <a:off x="8254663" y="374904"/>
            <a:ext cx="3557015" cy="6108192"/>
          </a:xfrm>
          <a:prstGeom prst="rect">
            <a:avLst/>
          </a:prstGeom>
          <a:noFill/>
          <a:ln w="6345" cap="sq">
            <a:solidFill>
              <a:srgbClr val="404040"/>
            </a:solidFill>
            <a:prstDash val="solid"/>
            <a:miter/>
          </a:ln>
        </p:spPr>
        <p:txBody>
          <a:bodyPr lIns="0" tIns="0" rIns="0" bIns="0"/>
          <a:lstStyle/>
          <a:p>
            <a:endParaRPr lang="en-GB"/>
          </a:p>
        </p:txBody>
      </p:sp>
      <p:sp>
        <p:nvSpPr>
          <p:cNvPr id="4" name="Title 1">
            <a:extLst>
              <a:ext uri="{FF2B5EF4-FFF2-40B4-BE49-F238E27FC236}">
                <a16:creationId xmlns:a16="http://schemas.microsoft.com/office/drawing/2014/main" id="{3167DEC3-65AC-4F3E-BCD1-9BFEF6AE9476}"/>
              </a:ext>
            </a:extLst>
          </p:cNvPr>
          <p:cNvSpPr txBox="1">
            <a:spLocks noGrp="1"/>
          </p:cNvSpPr>
          <p:nvPr>
            <p:ph type="title"/>
          </p:nvPr>
        </p:nvSpPr>
        <p:spPr>
          <a:xfrm>
            <a:off x="8458200" y="607390"/>
            <a:ext cx="3161958" cy="1645920"/>
          </a:xfrm>
        </p:spPr>
        <p:txBody>
          <a:bodyPr anchor="b"/>
          <a:lstStyle>
            <a:lvl1pPr>
              <a:lnSpc>
                <a:spcPct val="100000"/>
              </a:lnSpc>
              <a:defRPr sz="3200">
                <a:solidFill>
                  <a:srgbClr val="000000"/>
                </a:solidFill>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8348C4D3-5966-4800-8EE9-D36C4B9F2F04}"/>
              </a:ext>
            </a:extLst>
          </p:cNvPr>
          <p:cNvSpPr txBox="1">
            <a:spLocks noGrp="1"/>
          </p:cNvSpPr>
          <p:nvPr>
            <p:ph idx="1"/>
          </p:nvPr>
        </p:nvSpPr>
        <p:spPr>
          <a:xfrm>
            <a:off x="685800" y="609603"/>
            <a:ext cx="6858000" cy="5333996"/>
          </a:xfrm>
        </p:spPr>
        <p:txBody>
          <a:bodyPr/>
          <a:lstStyle>
            <a:lvl1pPr>
              <a:defRPr sz="19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F853B353-EC84-434A-A8E2-93CBAE36A016}"/>
              </a:ext>
            </a:extLst>
          </p:cNvPr>
          <p:cNvSpPr txBox="1">
            <a:spLocks noGrp="1"/>
          </p:cNvSpPr>
          <p:nvPr>
            <p:ph type="body" idx="2"/>
          </p:nvPr>
        </p:nvSpPr>
        <p:spPr>
          <a:xfrm>
            <a:off x="8458200" y="2336804"/>
            <a:ext cx="3161958" cy="3606795"/>
          </a:xfrm>
        </p:spPr>
        <p:txBody>
          <a:bodyPr/>
          <a:lstStyle>
            <a:lvl1pPr marL="0" indent="0">
              <a:spcBef>
                <a:spcPts val="800"/>
              </a:spcBef>
              <a:buNone/>
              <a:defRPr sz="1800"/>
            </a:lvl1pPr>
          </a:lstStyle>
          <a:p>
            <a:pPr lvl="0"/>
            <a:r>
              <a:rPr lang="en-US"/>
              <a:t>Click to edit Master text styles</a:t>
            </a:r>
          </a:p>
        </p:txBody>
      </p:sp>
      <p:sp>
        <p:nvSpPr>
          <p:cNvPr id="7" name="Date Placeholder 7">
            <a:extLst>
              <a:ext uri="{FF2B5EF4-FFF2-40B4-BE49-F238E27FC236}">
                <a16:creationId xmlns:a16="http://schemas.microsoft.com/office/drawing/2014/main" id="{8F85DF0C-70BE-416A-A746-F40CCC4A9A03}"/>
              </a:ext>
            </a:extLst>
          </p:cNvPr>
          <p:cNvSpPr txBox="1">
            <a:spLocks noGrp="1"/>
          </p:cNvSpPr>
          <p:nvPr>
            <p:ph type="dt" sz="half" idx="7"/>
          </p:nvPr>
        </p:nvSpPr>
        <p:spPr>
          <a:xfrm>
            <a:off x="5587998" y="6035040"/>
            <a:ext cx="1955801" cy="365760"/>
          </a:xfrm>
        </p:spPr>
        <p:txBody>
          <a:bodyPr/>
          <a:lstStyle>
            <a:lvl1pPr>
              <a:defRPr>
                <a:solidFill>
                  <a:srgbClr val="262626"/>
                </a:solidFill>
              </a:defRPr>
            </a:lvl1pPr>
          </a:lstStyle>
          <a:p>
            <a:pPr lvl="0"/>
            <a:fld id="{C27EFED7-9C13-4C3B-A597-787F4694EF8C}" type="datetime1">
              <a:rPr lang="en-US"/>
              <a:pPr lvl="0"/>
              <a:t>10/1/2021</a:t>
            </a:fld>
            <a:endParaRPr lang="en-US"/>
          </a:p>
        </p:txBody>
      </p:sp>
      <p:sp>
        <p:nvSpPr>
          <p:cNvPr id="8" name="Footer Placeholder 8">
            <a:extLst>
              <a:ext uri="{FF2B5EF4-FFF2-40B4-BE49-F238E27FC236}">
                <a16:creationId xmlns:a16="http://schemas.microsoft.com/office/drawing/2014/main" id="{6C7A398B-D898-427C-86E1-3088226B8D85}"/>
              </a:ext>
            </a:extLst>
          </p:cNvPr>
          <p:cNvSpPr txBox="1">
            <a:spLocks noGrp="1"/>
          </p:cNvSpPr>
          <p:nvPr>
            <p:ph type="ftr" sz="quarter" idx="9"/>
          </p:nvPr>
        </p:nvSpPr>
        <p:spPr>
          <a:xfrm>
            <a:off x="685800" y="6035040"/>
            <a:ext cx="4584701" cy="365760"/>
          </a:xfrm>
        </p:spPr>
        <p:txBody>
          <a:bodyPr/>
          <a:lstStyle>
            <a:lvl1pPr>
              <a:defRPr/>
            </a:lvl1pPr>
          </a:lstStyle>
          <a:p>
            <a:pPr lvl="0"/>
            <a:endParaRPr lang="en-US"/>
          </a:p>
        </p:txBody>
      </p:sp>
      <p:sp>
        <p:nvSpPr>
          <p:cNvPr id="9" name="Slide Number Placeholder 10">
            <a:extLst>
              <a:ext uri="{FF2B5EF4-FFF2-40B4-BE49-F238E27FC236}">
                <a16:creationId xmlns:a16="http://schemas.microsoft.com/office/drawing/2014/main" id="{2EB34160-1597-4C60-AEA0-2DDA9C2B86F1}"/>
              </a:ext>
            </a:extLst>
          </p:cNvPr>
          <p:cNvSpPr txBox="1">
            <a:spLocks noGrp="1"/>
          </p:cNvSpPr>
          <p:nvPr>
            <p:ph type="sldNum" sz="quarter" idx="8"/>
          </p:nvPr>
        </p:nvSpPr>
        <p:spPr>
          <a:xfrm>
            <a:off x="10396728" y="6035040"/>
            <a:ext cx="1223430" cy="365760"/>
          </a:xfrm>
        </p:spPr>
        <p:txBody>
          <a:bodyPr/>
          <a:lstStyle>
            <a:lvl1pPr>
              <a:defRPr>
                <a:solidFill>
                  <a:srgbClr val="262626"/>
                </a:solidFill>
              </a:defRPr>
            </a:lvl1pPr>
          </a:lstStyle>
          <a:p>
            <a:pPr lvl="0"/>
            <a:fld id="{C7657A05-AC6D-45D8-BDE5-FC3C6EC7E1B5}" type="slidenum">
              <a:t>‹#›</a:t>
            </a:fld>
            <a:endParaRPr lang="en-US"/>
          </a:p>
        </p:txBody>
      </p:sp>
    </p:spTree>
    <p:extLst>
      <p:ext uri="{BB962C8B-B14F-4D97-AF65-F5344CB8AC3E}">
        <p14:creationId xmlns:p14="http://schemas.microsoft.com/office/powerpoint/2010/main" val="195472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A86318B8-825B-4F4F-9571-C6E9956BC71B}"/>
              </a:ext>
            </a:extLst>
          </p:cNvPr>
          <p:cNvSpPr/>
          <p:nvPr/>
        </p:nvSpPr>
        <p:spPr>
          <a:xfrm>
            <a:off x="8119872" y="237744"/>
            <a:ext cx="3826599" cy="6382512"/>
          </a:xfrm>
          <a:prstGeom prst="rect">
            <a:avLst/>
          </a:prstGeom>
          <a:solidFill>
            <a:srgbClr val="D9D9D9">
              <a:alpha val="60000"/>
            </a:srgbClr>
          </a:solidFill>
          <a:ln cap="flat">
            <a:noFill/>
            <a:prstDash val="solid"/>
          </a:ln>
        </p:spPr>
        <p:txBody>
          <a:bodyPr lIns="0" tIns="0" rIns="0" bIns="0"/>
          <a:lstStyle/>
          <a:p>
            <a:endParaRPr lang="en-GB"/>
          </a:p>
        </p:txBody>
      </p:sp>
      <p:sp>
        <p:nvSpPr>
          <p:cNvPr id="3" name="Picture Placeholder 2">
            <a:extLst>
              <a:ext uri="{FF2B5EF4-FFF2-40B4-BE49-F238E27FC236}">
                <a16:creationId xmlns:a16="http://schemas.microsoft.com/office/drawing/2014/main" id="{3ED73C85-A7E1-4134-9698-1507780118C0}"/>
              </a:ext>
            </a:extLst>
          </p:cNvPr>
          <p:cNvSpPr txBox="1">
            <a:spLocks noGrp="1"/>
          </p:cNvSpPr>
          <p:nvPr>
            <p:ph type="pic" idx="1"/>
          </p:nvPr>
        </p:nvSpPr>
        <p:spPr>
          <a:xfrm>
            <a:off x="228600" y="237744"/>
            <a:ext cx="7696203" cy="6382512"/>
          </a:xfrm>
          <a:solidFill>
            <a:srgbClr val="F59081"/>
          </a:solidFill>
        </p:spPr>
        <p:txBody>
          <a:bodyPr/>
          <a:lstStyle>
            <a:lvl1pPr marL="0" indent="0">
              <a:buNone/>
              <a:defRPr sz="3200"/>
            </a:lvl1pPr>
          </a:lstStyle>
          <a:p>
            <a:pPr lvl="0"/>
            <a:r>
              <a:rPr lang="en-US"/>
              <a:t>Click icon to add picture</a:t>
            </a:r>
          </a:p>
        </p:txBody>
      </p:sp>
      <p:sp>
        <p:nvSpPr>
          <p:cNvPr id="4" name="Date Placeholder 4">
            <a:extLst>
              <a:ext uri="{FF2B5EF4-FFF2-40B4-BE49-F238E27FC236}">
                <a16:creationId xmlns:a16="http://schemas.microsoft.com/office/drawing/2014/main" id="{118CDEE0-58AE-4086-90D9-703FD764C993}"/>
              </a:ext>
            </a:extLst>
          </p:cNvPr>
          <p:cNvSpPr txBox="1">
            <a:spLocks noGrp="1"/>
          </p:cNvSpPr>
          <p:nvPr>
            <p:ph type="dt" sz="half" idx="7"/>
          </p:nvPr>
        </p:nvSpPr>
        <p:spPr>
          <a:xfrm>
            <a:off x="5662339" y="6035040"/>
            <a:ext cx="2071966" cy="365760"/>
          </a:xfrm>
        </p:spPr>
        <p:txBody>
          <a:bodyPr/>
          <a:lstStyle>
            <a:lvl1pPr>
              <a:defRPr b="1">
                <a:solidFill>
                  <a:srgbClr val="FFFFFF"/>
                </a:solidFill>
                <a:effectLst>
                  <a:outerShdw dist="6348" dir="2700000">
                    <a:srgbClr val="000000"/>
                  </a:outerShdw>
                </a:effectLst>
              </a:defRPr>
            </a:lvl1pPr>
          </a:lstStyle>
          <a:p>
            <a:pPr lvl="0"/>
            <a:fld id="{1DE9E6CC-F548-45CE-8534-3A5DE9A0F1CA}" type="datetime1">
              <a:rPr lang="en-US"/>
              <a:pPr lvl="0"/>
              <a:t>10/1/2021</a:t>
            </a:fld>
            <a:endParaRPr lang="en-US"/>
          </a:p>
        </p:txBody>
      </p:sp>
      <p:sp>
        <p:nvSpPr>
          <p:cNvPr id="5" name="Footer Placeholder 5">
            <a:extLst>
              <a:ext uri="{FF2B5EF4-FFF2-40B4-BE49-F238E27FC236}">
                <a16:creationId xmlns:a16="http://schemas.microsoft.com/office/drawing/2014/main" id="{424369C8-2552-4890-BE33-AB7156F02AE5}"/>
              </a:ext>
            </a:extLst>
          </p:cNvPr>
          <p:cNvSpPr txBox="1">
            <a:spLocks noGrp="1"/>
          </p:cNvSpPr>
          <p:nvPr>
            <p:ph type="ftr" sz="quarter" idx="9"/>
          </p:nvPr>
        </p:nvSpPr>
        <p:spPr>
          <a:xfrm>
            <a:off x="612648" y="6035040"/>
            <a:ext cx="4588001" cy="365760"/>
          </a:xfrm>
        </p:spPr>
        <p:txBody>
          <a:bodyPr/>
          <a:lstStyle>
            <a:lvl1pPr>
              <a:defRPr sz="1000" b="1">
                <a:solidFill>
                  <a:srgbClr val="FFFFFF"/>
                </a:solidFill>
                <a:effectLst>
                  <a:outerShdw dist="6348" dir="2700000">
                    <a:srgbClr val="000000"/>
                  </a:outerShdw>
                </a:effectLst>
              </a:defRPr>
            </a:lvl1pPr>
          </a:lstStyle>
          <a:p>
            <a:pPr lvl="0"/>
            <a:endParaRPr lang="en-US"/>
          </a:p>
        </p:txBody>
      </p:sp>
      <p:sp>
        <p:nvSpPr>
          <p:cNvPr id="6" name="Slide Number Placeholder 6">
            <a:extLst>
              <a:ext uri="{FF2B5EF4-FFF2-40B4-BE49-F238E27FC236}">
                <a16:creationId xmlns:a16="http://schemas.microsoft.com/office/drawing/2014/main" id="{223ADDE6-1986-442D-ACBF-98A587C82770}"/>
              </a:ext>
            </a:extLst>
          </p:cNvPr>
          <p:cNvSpPr txBox="1">
            <a:spLocks noGrp="1"/>
          </p:cNvSpPr>
          <p:nvPr>
            <p:ph type="sldNum" sz="quarter" idx="8"/>
          </p:nvPr>
        </p:nvSpPr>
        <p:spPr>
          <a:xfrm>
            <a:off x="10396728" y="6035040"/>
            <a:ext cx="1225296" cy="365760"/>
          </a:xfrm>
        </p:spPr>
        <p:txBody>
          <a:bodyPr/>
          <a:lstStyle>
            <a:lvl1pPr>
              <a:defRPr/>
            </a:lvl1pPr>
          </a:lstStyle>
          <a:p>
            <a:pPr lvl="0"/>
            <a:fld id="{ACFE0C79-5505-4D89-81B1-8AB588D6E685}" type="slidenum">
              <a:t>‹#›</a:t>
            </a:fld>
            <a:endParaRPr lang="en-US"/>
          </a:p>
        </p:txBody>
      </p:sp>
      <p:sp>
        <p:nvSpPr>
          <p:cNvPr id="7" name="Rectangle 11">
            <a:extLst>
              <a:ext uri="{FF2B5EF4-FFF2-40B4-BE49-F238E27FC236}">
                <a16:creationId xmlns:a16="http://schemas.microsoft.com/office/drawing/2014/main" id="{59D5030B-EA78-4FBD-AEE9-B46B5325CD73}"/>
              </a:ext>
            </a:extLst>
          </p:cNvPr>
          <p:cNvSpPr/>
          <p:nvPr/>
        </p:nvSpPr>
        <p:spPr>
          <a:xfrm>
            <a:off x="8254663" y="374904"/>
            <a:ext cx="3557015" cy="6108192"/>
          </a:xfrm>
          <a:prstGeom prst="rect">
            <a:avLst/>
          </a:prstGeom>
          <a:noFill/>
          <a:ln w="6345" cap="sq">
            <a:solidFill>
              <a:srgbClr val="404040"/>
            </a:solidFill>
            <a:prstDash val="solid"/>
            <a:miter/>
          </a:ln>
        </p:spPr>
        <p:txBody>
          <a:bodyPr lIns="0" tIns="0" rIns="0" bIns="0"/>
          <a:lstStyle/>
          <a:p>
            <a:endParaRPr lang="en-GB"/>
          </a:p>
        </p:txBody>
      </p:sp>
      <p:sp>
        <p:nvSpPr>
          <p:cNvPr id="8" name="Title 1">
            <a:extLst>
              <a:ext uri="{FF2B5EF4-FFF2-40B4-BE49-F238E27FC236}">
                <a16:creationId xmlns:a16="http://schemas.microsoft.com/office/drawing/2014/main" id="{34C452D2-96F3-4156-9945-C0A7C1C33D9C}"/>
              </a:ext>
            </a:extLst>
          </p:cNvPr>
          <p:cNvSpPr txBox="1">
            <a:spLocks noGrp="1"/>
          </p:cNvSpPr>
          <p:nvPr>
            <p:ph type="title"/>
          </p:nvPr>
        </p:nvSpPr>
        <p:spPr>
          <a:xfrm>
            <a:off x="8477246" y="603504"/>
            <a:ext cx="3144777" cy="1645920"/>
          </a:xfrm>
        </p:spPr>
        <p:txBody>
          <a:bodyPr anchor="b">
            <a:noAutofit/>
          </a:bodyPr>
          <a:lstStyle>
            <a:lvl1pPr>
              <a:lnSpc>
                <a:spcPct val="100000"/>
              </a:lnSpc>
              <a:defRPr sz="3200">
                <a:solidFill>
                  <a:srgbClr val="000000"/>
                </a:solidFill>
              </a:defRPr>
            </a:lvl1pPr>
          </a:lstStyle>
          <a:p>
            <a:pPr lvl="0"/>
            <a:r>
              <a:rPr lang="en-US"/>
              <a:t>Click to edit Master title style</a:t>
            </a:r>
          </a:p>
        </p:txBody>
      </p:sp>
      <p:sp>
        <p:nvSpPr>
          <p:cNvPr id="9" name="Text Placeholder 3">
            <a:extLst>
              <a:ext uri="{FF2B5EF4-FFF2-40B4-BE49-F238E27FC236}">
                <a16:creationId xmlns:a16="http://schemas.microsoft.com/office/drawing/2014/main" id="{0BD46520-7191-4B33-AFEB-707DF4CCAF03}"/>
              </a:ext>
            </a:extLst>
          </p:cNvPr>
          <p:cNvSpPr txBox="1">
            <a:spLocks noGrp="1"/>
          </p:cNvSpPr>
          <p:nvPr>
            <p:ph type="body" idx="2"/>
          </p:nvPr>
        </p:nvSpPr>
        <p:spPr>
          <a:xfrm>
            <a:off x="8477246" y="2386584"/>
            <a:ext cx="3144777" cy="3511296"/>
          </a:xfrm>
        </p:spPr>
        <p:txBody>
          <a:bodyPr/>
          <a:lstStyle>
            <a:lvl1pPr marL="0" indent="0">
              <a:spcBef>
                <a:spcPts val="800"/>
              </a:spcBef>
              <a:buNone/>
              <a:defRPr sz="1800"/>
            </a:lvl1pPr>
          </a:lstStyle>
          <a:p>
            <a:pPr lvl="0"/>
            <a:r>
              <a:rPr lang="en-US"/>
              <a:t>Click to edit Master text styles</a:t>
            </a:r>
          </a:p>
        </p:txBody>
      </p:sp>
    </p:spTree>
    <p:extLst>
      <p:ext uri="{BB962C8B-B14F-4D97-AF65-F5344CB8AC3E}">
        <p14:creationId xmlns:p14="http://schemas.microsoft.com/office/powerpoint/2010/main" val="253204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37ECF90-E47D-4813-ADE8-A239A7B61466}"/>
              </a:ext>
            </a:extLst>
          </p:cNvPr>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3" name="Rectangle 6">
            <a:extLst>
              <a:ext uri="{FF2B5EF4-FFF2-40B4-BE49-F238E27FC236}">
                <a16:creationId xmlns:a16="http://schemas.microsoft.com/office/drawing/2014/main" id="{B63C1CD6-EA67-476C-8825-AEC2D234B4C6}"/>
              </a:ext>
            </a:extLst>
          </p:cNvPr>
          <p:cNvSpPr/>
          <p:nvPr/>
        </p:nvSpPr>
        <p:spPr>
          <a:xfrm>
            <a:off x="234699" y="237744"/>
            <a:ext cx="11722608" cy="6382512"/>
          </a:xfrm>
          <a:prstGeom prst="rect">
            <a:avLst/>
          </a:prstGeom>
          <a:solidFill>
            <a:srgbClr val="BFBFBF">
              <a:alpha val="60000"/>
            </a:srgbClr>
          </a:solidFill>
          <a:ln cap="flat">
            <a:noFill/>
            <a:prstDash val="solid"/>
          </a:ln>
        </p:spPr>
        <p:txBody>
          <a:bodyPr lIns="0" tIns="0" rIns="0" bIns="0"/>
          <a:lstStyle/>
          <a:p>
            <a:endParaRPr lang="en-GB"/>
          </a:p>
        </p:txBody>
      </p:sp>
      <p:sp>
        <p:nvSpPr>
          <p:cNvPr id="4" name="Rectangle 7">
            <a:extLst>
              <a:ext uri="{FF2B5EF4-FFF2-40B4-BE49-F238E27FC236}">
                <a16:creationId xmlns:a16="http://schemas.microsoft.com/office/drawing/2014/main" id="{343970A7-A668-4890-BED0-21A72BB4ED72}"/>
              </a:ext>
            </a:extLst>
          </p:cNvPr>
          <p:cNvSpPr/>
          <p:nvPr/>
        </p:nvSpPr>
        <p:spPr>
          <a:xfrm>
            <a:off x="371859" y="374904"/>
            <a:ext cx="11448288" cy="6108192"/>
          </a:xfrm>
          <a:prstGeom prst="rect">
            <a:avLst/>
          </a:prstGeom>
          <a:noFill/>
          <a:ln w="6345" cap="sq">
            <a:solidFill>
              <a:srgbClr val="262626"/>
            </a:solidFill>
            <a:prstDash val="solid"/>
            <a:miter/>
          </a:ln>
        </p:spPr>
        <p:txBody>
          <a:bodyPr lIns="0" tIns="0" rIns="0" bIns="0"/>
          <a:lstStyle/>
          <a:p>
            <a:endParaRPr lang="en-GB"/>
          </a:p>
        </p:txBody>
      </p:sp>
      <p:sp>
        <p:nvSpPr>
          <p:cNvPr id="5" name="Title Placeholder 1">
            <a:extLst>
              <a:ext uri="{FF2B5EF4-FFF2-40B4-BE49-F238E27FC236}">
                <a16:creationId xmlns:a16="http://schemas.microsoft.com/office/drawing/2014/main" id="{4F194E7F-5B12-4590-A769-719A0E15D211}"/>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6" name="Text Placeholder 2">
            <a:extLst>
              <a:ext uri="{FF2B5EF4-FFF2-40B4-BE49-F238E27FC236}">
                <a16:creationId xmlns:a16="http://schemas.microsoft.com/office/drawing/2014/main" id="{545DA733-32AE-4FF8-92BA-C2620623A5A1}"/>
              </a:ext>
            </a:extLst>
          </p:cNvPr>
          <p:cNvSpPr txBox="1">
            <a:spLocks noGrp="1"/>
          </p:cNvSpPr>
          <p:nvPr>
            <p:ph type="body" idx="1"/>
          </p:nvPr>
        </p:nvSpPr>
        <p:spPr>
          <a:xfrm>
            <a:off x="1066803" y="2103120"/>
            <a:ext cx="10058400" cy="3849624"/>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CB4F30E-423B-403E-80B3-F204948E4122}"/>
              </a:ext>
            </a:extLst>
          </p:cNvPr>
          <p:cNvSpPr txBox="1">
            <a:spLocks noGrp="1"/>
          </p:cNvSpPr>
          <p:nvPr>
            <p:ph type="dt" sz="half" idx="2"/>
          </p:nvPr>
        </p:nvSpPr>
        <p:spPr>
          <a:xfrm>
            <a:off x="7256797" y="6035040"/>
            <a:ext cx="2893042" cy="36576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none" spc="0" baseline="0">
                <a:solidFill>
                  <a:srgbClr val="404040"/>
                </a:solidFill>
                <a:uFillTx/>
                <a:latin typeface="Avenir Next LT Pro"/>
              </a:defRPr>
            </a:lvl1pPr>
          </a:lstStyle>
          <a:p>
            <a:pPr lvl="0"/>
            <a:fld id="{2A93C173-846D-4ABF-8215-4EFDABA74795}" type="datetime1">
              <a:rPr lang="en-US"/>
              <a:pPr lvl="0"/>
              <a:t>10/1/2021</a:t>
            </a:fld>
            <a:endParaRPr lang="en-US"/>
          </a:p>
        </p:txBody>
      </p:sp>
      <p:sp>
        <p:nvSpPr>
          <p:cNvPr id="8" name="Footer Placeholder 4">
            <a:extLst>
              <a:ext uri="{FF2B5EF4-FFF2-40B4-BE49-F238E27FC236}">
                <a16:creationId xmlns:a16="http://schemas.microsoft.com/office/drawing/2014/main" id="{8E1768CD-1CB1-46F5-AA21-18E48CD204DC}"/>
              </a:ext>
            </a:extLst>
          </p:cNvPr>
          <p:cNvSpPr txBox="1">
            <a:spLocks noGrp="1"/>
          </p:cNvSpPr>
          <p:nvPr>
            <p:ph type="ftr" sz="quarter" idx="3"/>
          </p:nvPr>
        </p:nvSpPr>
        <p:spPr>
          <a:xfrm>
            <a:off x="1066803" y="6035040"/>
            <a:ext cx="5816598" cy="365760"/>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262626"/>
                </a:solidFill>
                <a:uFillTx/>
                <a:latin typeface="Avenir Next LT Pro"/>
              </a:defRPr>
            </a:lvl1pPr>
          </a:lstStyle>
          <a:p>
            <a:pPr lvl="0"/>
            <a:endParaRPr lang="en-US"/>
          </a:p>
        </p:txBody>
      </p:sp>
      <p:sp>
        <p:nvSpPr>
          <p:cNvPr id="9" name="Slide Number Placeholder 5">
            <a:extLst>
              <a:ext uri="{FF2B5EF4-FFF2-40B4-BE49-F238E27FC236}">
                <a16:creationId xmlns:a16="http://schemas.microsoft.com/office/drawing/2014/main" id="{34CA5F24-A0EC-467C-BCE1-100D223E0D62}"/>
              </a:ext>
            </a:extLst>
          </p:cNvPr>
          <p:cNvSpPr txBox="1">
            <a:spLocks noGrp="1"/>
          </p:cNvSpPr>
          <p:nvPr>
            <p:ph type="sldNum" sz="quarter" idx="4"/>
          </p:nvPr>
        </p:nvSpPr>
        <p:spPr>
          <a:xfrm>
            <a:off x="10287000" y="6035040"/>
            <a:ext cx="838203" cy="36576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none" spc="0" baseline="0">
                <a:solidFill>
                  <a:srgbClr val="404040"/>
                </a:solidFill>
                <a:uFillTx/>
                <a:latin typeface="Avenir Next LT Pro"/>
              </a:defRPr>
            </a:lvl1pPr>
          </a:lstStyle>
          <a:p>
            <a:pPr lvl="0"/>
            <a:fld id="{D3BB2A60-FA69-405A-973B-BB57D442EA8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000" b="0" i="0" u="none" strike="noStrike" kern="1200" cap="none" spc="0" baseline="0">
          <a:solidFill>
            <a:srgbClr val="262626"/>
          </a:solidFill>
          <a:uFillTx/>
          <a:latin typeface="Avenir Next LT Pro Light"/>
        </a:defRPr>
      </a:lvl1pPr>
    </p:titleStyle>
    <p:bodyStyle>
      <a:lvl1pPr marL="182880" marR="0" lvl="0" indent="-182880" algn="l" defTabSz="914400" rtl="0" fontAlgn="auto" hangingPunct="1">
        <a:lnSpc>
          <a:spcPct val="110000"/>
        </a:lnSpc>
        <a:spcBef>
          <a:spcPts val="900"/>
        </a:spcBef>
        <a:spcAft>
          <a:spcPts val="0"/>
        </a:spcAft>
        <a:buClr>
          <a:srgbClr val="262626"/>
        </a:buClr>
        <a:buSzPct val="100000"/>
        <a:buFont typeface="Garamond" pitchFamily="18"/>
        <a:buChar char="◦"/>
        <a:tabLst/>
        <a:defRPr lang="en-US" sz="1500" b="0" i="0" u="none" strike="noStrike" kern="1200" cap="none" spc="0" baseline="0">
          <a:solidFill>
            <a:srgbClr val="000000"/>
          </a:solidFill>
          <a:uFillTx/>
          <a:latin typeface="Avenir Next LT Pro"/>
        </a:defRPr>
      </a:lvl1pPr>
      <a:lvl2pPr marL="457200" marR="0" lvl="1"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300" b="0" i="0" u="none" strike="noStrike" kern="1200" cap="none" spc="0" baseline="0">
          <a:solidFill>
            <a:srgbClr val="000000"/>
          </a:solidFill>
          <a:uFillTx/>
          <a:latin typeface="Avenir Next LT Pro"/>
        </a:defRPr>
      </a:lvl2pPr>
      <a:lvl3pPr marL="731520" marR="0" lvl="2"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200" b="0" i="0" u="none" strike="noStrike" kern="1200" cap="none" spc="0" baseline="0">
          <a:solidFill>
            <a:srgbClr val="000000"/>
          </a:solidFill>
          <a:uFillTx/>
          <a:latin typeface="Avenir Next LT Pro"/>
        </a:defRPr>
      </a:lvl3pPr>
      <a:lvl4pPr marL="1005840" marR="0" lvl="3"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200" b="0" i="0" u="none" strike="noStrike" kern="1200" cap="none" spc="0" baseline="0">
          <a:solidFill>
            <a:srgbClr val="000000"/>
          </a:solidFill>
          <a:uFillTx/>
          <a:latin typeface="Avenir Next LT Pro"/>
        </a:defRPr>
      </a:lvl4pPr>
      <a:lvl5pPr marL="1280160" marR="0" lvl="4"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200" b="0" i="0" u="none" strike="noStrike" kern="1200" cap="none" spc="0" baseline="0">
          <a:solidFill>
            <a:srgbClr val="000000"/>
          </a:solidFill>
          <a:uFillTx/>
          <a:latin typeface="Avenir Next L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pic>
        <p:nvPicPr>
          <p:cNvPr id="2" name="Picture 4" descr="abstract image">
            <a:extLst>
              <a:ext uri="{FF2B5EF4-FFF2-40B4-BE49-F238E27FC236}">
                <a16:creationId xmlns:a16="http://schemas.microsoft.com/office/drawing/2014/main" id="{538FB95E-AB0E-403C-BFC9-47092E9CF16D}"/>
              </a:ext>
            </a:extLst>
          </p:cNvPr>
          <p:cNvPicPr>
            <a:picLocks noChangeAspect="1"/>
          </p:cNvPicPr>
          <p:nvPr/>
        </p:nvPicPr>
        <p:blipFill>
          <a:blip r:embed="rId2"/>
          <a:srcRect/>
          <a:stretch>
            <a:fillRect/>
          </a:stretch>
        </p:blipFill>
        <p:spPr>
          <a:xfrm>
            <a:off x="18" y="9"/>
            <a:ext cx="12191978" cy="6857990"/>
          </a:xfrm>
          <a:prstGeom prst="rect">
            <a:avLst/>
          </a:prstGeom>
          <a:noFill/>
          <a:ln cap="flat">
            <a:noFill/>
          </a:ln>
        </p:spPr>
      </p:pic>
      <p:sp>
        <p:nvSpPr>
          <p:cNvPr id="3" name="Rectangle 59">
            <a:extLst>
              <a:ext uri="{FF2B5EF4-FFF2-40B4-BE49-F238E27FC236}">
                <a16:creationId xmlns:a16="http://schemas.microsoft.com/office/drawing/2014/main" id="{A7043EDD-B722-41A6-988E-91D5B27A8A02}"/>
              </a:ext>
            </a:extLst>
          </p:cNvPr>
          <p:cNvSpPr>
            <a:spLocks noMove="1" noResize="1"/>
          </p:cNvSpPr>
          <p:nvPr/>
        </p:nvSpPr>
        <p:spPr>
          <a:xfrm>
            <a:off x="937333" y="1808527"/>
            <a:ext cx="5452530" cy="3240935"/>
          </a:xfrm>
          <a:prstGeom prst="rect">
            <a:avLst/>
          </a:prstGeom>
          <a:solidFill>
            <a:srgbClr val="FFFFFF"/>
          </a:solidFill>
          <a:ln cap="flat">
            <a:noFill/>
            <a:prstDash val="solid"/>
          </a:ln>
        </p:spPr>
        <p:txBody>
          <a:bodyPr lIns="0" tIns="0" rIns="0" bIns="0">
            <a:noAutofit/>
          </a:bodyPr>
          <a:lstStyle/>
          <a:p>
            <a:endParaRPr lang="en-GB"/>
          </a:p>
        </p:txBody>
      </p:sp>
      <p:sp>
        <p:nvSpPr>
          <p:cNvPr id="4" name="Rectangle 61">
            <a:extLst>
              <a:ext uri="{FF2B5EF4-FFF2-40B4-BE49-F238E27FC236}">
                <a16:creationId xmlns:a16="http://schemas.microsoft.com/office/drawing/2014/main" id="{4F82CC92-A162-4E48-9CF3-782BAC4B511B}"/>
              </a:ext>
            </a:extLst>
          </p:cNvPr>
          <p:cNvSpPr>
            <a:spLocks noMove="1" noResize="1"/>
          </p:cNvSpPr>
          <p:nvPr/>
        </p:nvSpPr>
        <p:spPr>
          <a:xfrm>
            <a:off x="1103269" y="1975104"/>
            <a:ext cx="5120640" cy="2907792"/>
          </a:xfrm>
          <a:prstGeom prst="rect">
            <a:avLst/>
          </a:prstGeom>
          <a:noFill/>
          <a:ln w="6345" cap="sq">
            <a:solidFill>
              <a:srgbClr val="000000"/>
            </a:solidFill>
            <a:prstDash val="solid"/>
            <a:miter/>
          </a:ln>
        </p:spPr>
        <p:txBody>
          <a:bodyPr lIns="0" tIns="0" rIns="0" bIns="0">
            <a:noAutofit/>
          </a:bodyPr>
          <a:lstStyle/>
          <a:p>
            <a:endParaRPr lang="en-GB"/>
          </a:p>
        </p:txBody>
      </p:sp>
      <p:sp>
        <p:nvSpPr>
          <p:cNvPr id="5" name="Title 1">
            <a:extLst>
              <a:ext uri="{FF2B5EF4-FFF2-40B4-BE49-F238E27FC236}">
                <a16:creationId xmlns:a16="http://schemas.microsoft.com/office/drawing/2014/main" id="{C3C4EEB1-81F1-4AE6-B22A-A5E04AB43C70}"/>
              </a:ext>
            </a:extLst>
          </p:cNvPr>
          <p:cNvSpPr txBox="1">
            <a:spLocks noGrp="1"/>
          </p:cNvSpPr>
          <p:nvPr>
            <p:ph type="ctrTitle"/>
          </p:nvPr>
        </p:nvSpPr>
        <p:spPr>
          <a:xfrm>
            <a:off x="1276054" y="2350017"/>
            <a:ext cx="4775079" cy="1630905"/>
          </a:xfrm>
        </p:spPr>
        <p:txBody>
          <a:bodyPr/>
          <a:lstStyle/>
          <a:p>
            <a:pPr lvl="0"/>
            <a:r>
              <a:rPr lang="en-US" sz="4400">
                <a:solidFill>
                  <a:srgbClr val="000000"/>
                </a:solidFill>
              </a:rPr>
              <a:t>T-Level year 2</a:t>
            </a:r>
            <a:br>
              <a:rPr lang="en-US" sz="4400">
                <a:solidFill>
                  <a:srgbClr val="000000"/>
                </a:solidFill>
              </a:rPr>
            </a:br>
            <a:r>
              <a:rPr lang="en-US" sz="1200">
                <a:solidFill>
                  <a:srgbClr val="000000"/>
                </a:solidFill>
              </a:rPr>
              <a:t>Occupational specialist component</a:t>
            </a:r>
            <a:endParaRPr lang="en-US" sz="4400">
              <a:solidFill>
                <a:srgbClr val="000000"/>
              </a:solidFill>
            </a:endParaRPr>
          </a:p>
        </p:txBody>
      </p:sp>
      <p:sp>
        <p:nvSpPr>
          <p:cNvPr id="6" name="Subtitle 2">
            <a:extLst>
              <a:ext uri="{FF2B5EF4-FFF2-40B4-BE49-F238E27FC236}">
                <a16:creationId xmlns:a16="http://schemas.microsoft.com/office/drawing/2014/main" id="{824605ED-9BF6-4417-A5D2-01B03494A024}"/>
              </a:ext>
            </a:extLst>
          </p:cNvPr>
          <p:cNvSpPr txBox="1">
            <a:spLocks noGrp="1"/>
          </p:cNvSpPr>
          <p:nvPr>
            <p:ph type="subTitle" idx="1"/>
          </p:nvPr>
        </p:nvSpPr>
        <p:spPr>
          <a:xfrm>
            <a:off x="1276054" y="3990542"/>
            <a:ext cx="4775079" cy="750128"/>
          </a:xfrm>
        </p:spPr>
        <p:txBody>
          <a:bodyPr>
            <a:normAutofit/>
          </a:bodyPr>
          <a:lstStyle/>
          <a:p>
            <a:pPr lvl="0">
              <a:lnSpc>
                <a:spcPct val="90000"/>
              </a:lnSpc>
            </a:pPr>
            <a:r>
              <a:rPr lang="en-US" b="1" dirty="0">
                <a:solidFill>
                  <a:srgbClr val="000000"/>
                </a:solidFill>
              </a:rPr>
              <a:t>Section 1:</a:t>
            </a:r>
            <a:br>
              <a:rPr lang="en-US" sz="1300" dirty="0">
                <a:solidFill>
                  <a:srgbClr val="000000"/>
                </a:solidFill>
              </a:rPr>
            </a:br>
            <a:r>
              <a:rPr lang="en-GB" sz="1300" dirty="0">
                <a:solidFill>
                  <a:srgbClr val="000000"/>
                </a:solidFill>
              </a:rPr>
              <a:t>TASK 1: ANALYSING THE PROBLEM AND</a:t>
            </a:r>
          </a:p>
          <a:p>
            <a:pPr lvl="0">
              <a:lnSpc>
                <a:spcPct val="90000"/>
              </a:lnSpc>
            </a:pPr>
            <a:r>
              <a:rPr lang="en-GB" sz="1300" dirty="0">
                <a:solidFill>
                  <a:srgbClr val="000000"/>
                </a:solidFill>
              </a:rPr>
              <a:t>DESIGNING A SOLUTION</a:t>
            </a:r>
            <a:endParaRPr lang="en-US" sz="13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fontScale="90000"/>
          </a:bodyPr>
          <a:lstStyle/>
          <a:p>
            <a:r>
              <a:rPr lang="en-GB" dirty="0"/>
              <a:t>The key performance indicators (KPIs)</a:t>
            </a:r>
            <a:br>
              <a:rPr lang="en-GB" dirty="0"/>
            </a:br>
            <a:r>
              <a:rPr lang="en-GB" dirty="0"/>
              <a:t>&amp; user acceptance criteria for the proposed solution</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2225772"/>
            <a:ext cx="3126953" cy="3948525"/>
          </a:xfrm>
        </p:spPr>
        <p:txBody>
          <a:bodyPr>
            <a:normAutofit/>
          </a:bodyPr>
          <a:lstStyle/>
          <a:p>
            <a:pPr algn="l"/>
            <a:r>
              <a:rPr lang="en-GB" sz="1800" b="0" i="0" u="none" strike="noStrike" baseline="0" dirty="0">
                <a:latin typeface="OpenSans-Light"/>
              </a:rPr>
              <a:t>Wha</a:t>
            </a:r>
            <a:r>
              <a:rPr lang="en-GB" sz="1800" dirty="0">
                <a:latin typeface="OpenSans-Light"/>
              </a:rPr>
              <a:t>t are KPIs?</a:t>
            </a:r>
          </a:p>
          <a:p>
            <a:pPr algn="l"/>
            <a:r>
              <a:rPr lang="en-GB" sz="1800" dirty="0">
                <a:latin typeface="OpenSans-Light"/>
              </a:rPr>
              <a:t>Why do we have them?</a:t>
            </a:r>
          </a:p>
          <a:p>
            <a:pPr algn="l"/>
            <a:r>
              <a:rPr lang="en-GB" sz="1800" dirty="0">
                <a:latin typeface="OpenSans-Light"/>
              </a:rPr>
              <a:t>You now need to write some for yourself and the others in your team.</a:t>
            </a:r>
          </a:p>
          <a:p>
            <a:pPr algn="l"/>
            <a:r>
              <a:rPr lang="en-GB" sz="1800" dirty="0">
                <a:latin typeface="OpenSans-Light"/>
              </a:rPr>
              <a:t>Also KPIs work as success criteria and essential things that the product should do.</a:t>
            </a:r>
          </a:p>
          <a:p>
            <a:pPr algn="l"/>
            <a:endParaRPr lang="en-GB" sz="1800" dirty="0">
              <a:latin typeface="OpenSans-Light"/>
            </a:endParaRPr>
          </a:p>
          <a:p>
            <a:pPr algn="l"/>
            <a:endParaRPr lang="en-GB" sz="1600" dirty="0"/>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3341719705"/>
              </p:ext>
            </p:extLst>
          </p:nvPr>
        </p:nvGraphicFramePr>
        <p:xfrm>
          <a:off x="4270160" y="2218161"/>
          <a:ext cx="7506980" cy="3424568"/>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r>
                        <a:rPr lang="en-GB" dirty="0"/>
                        <a:t>KPI / User Acceptance</a:t>
                      </a:r>
                    </a:p>
                  </a:txBody>
                  <a:tcPr/>
                </a:tc>
                <a:tc>
                  <a:txBody>
                    <a:bodyPr/>
                    <a:lstStyle/>
                    <a:p>
                      <a:r>
                        <a:rPr lang="en-GB" dirty="0"/>
                        <a:t>Explanation</a:t>
                      </a:r>
                    </a:p>
                  </a:txBody>
                  <a:tcPr/>
                </a:tc>
                <a:extLst>
                  <a:ext uri="{0D108BD9-81ED-4DB2-BD59-A6C34878D82A}">
                    <a16:rowId xmlns:a16="http://schemas.microsoft.com/office/drawing/2014/main" val="3262357664"/>
                  </a:ext>
                </a:extLst>
              </a:tr>
              <a:tr h="457848">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818594860"/>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tc>
                <a:tc>
                  <a:txBody>
                    <a:bodyPr/>
                    <a:lstStyle/>
                    <a:p>
                      <a:endParaRPr lang="en-GB" sz="1100" dirty="0"/>
                    </a:p>
                  </a:txBody>
                  <a:tcPr/>
                </a:tc>
                <a:extLst>
                  <a:ext uri="{0D108BD9-81ED-4DB2-BD59-A6C34878D82A}">
                    <a16:rowId xmlns:a16="http://schemas.microsoft.com/office/drawing/2014/main" val="544246678"/>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924033389"/>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607092738"/>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849439591"/>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3239482"/>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675632289"/>
                  </a:ext>
                </a:extLst>
              </a:tr>
            </a:tbl>
          </a:graphicData>
        </a:graphic>
      </p:graphicFrame>
    </p:spTree>
    <p:extLst>
      <p:ext uri="{BB962C8B-B14F-4D97-AF65-F5344CB8AC3E}">
        <p14:creationId xmlns:p14="http://schemas.microsoft.com/office/powerpoint/2010/main" val="272638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dirty="0"/>
              <a:t>A full description of the proposed solution</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1765619"/>
            <a:ext cx="3126953" cy="4599669"/>
          </a:xfrm>
        </p:spPr>
        <p:txBody>
          <a:bodyPr>
            <a:normAutofit/>
          </a:bodyPr>
          <a:lstStyle/>
          <a:p>
            <a:pPr marL="0" indent="0" algn="l">
              <a:buNone/>
            </a:pPr>
            <a:r>
              <a:rPr lang="en-GB" sz="2000" i="1" dirty="0"/>
              <a:t>“You should also </a:t>
            </a:r>
            <a:r>
              <a:rPr lang="en-GB" sz="2000" b="1" i="1" dirty="0"/>
              <a:t>justify</a:t>
            </a:r>
            <a:r>
              <a:rPr lang="en-GB" sz="2000" i="1" dirty="0"/>
              <a:t> how the recommended solution meets the needs of the client and users and how potential risks will be mitigated. </a:t>
            </a:r>
          </a:p>
          <a:p>
            <a:pPr marL="0" indent="0" algn="l">
              <a:buNone/>
            </a:pPr>
            <a:r>
              <a:rPr lang="en-GB" sz="2000" i="1" dirty="0"/>
              <a:t>You should also cover how relevant </a:t>
            </a:r>
            <a:r>
              <a:rPr lang="en-GB" sz="2000" b="1" i="1" dirty="0"/>
              <a:t>regulatory guidelines and legal requirements</a:t>
            </a:r>
            <a:r>
              <a:rPr lang="en-GB" sz="2000" i="1" dirty="0"/>
              <a:t> will be met”.</a:t>
            </a:r>
            <a:endParaRPr lang="en-GB" sz="1800" i="1" dirty="0">
              <a:latin typeface="OpenSans-Light"/>
            </a:endParaRPr>
          </a:p>
          <a:p>
            <a:pPr algn="l"/>
            <a:endParaRPr lang="en-GB" sz="1600" dirty="0"/>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1589237053"/>
              </p:ext>
            </p:extLst>
          </p:nvPr>
        </p:nvGraphicFramePr>
        <p:xfrm>
          <a:off x="4270160" y="1716716"/>
          <a:ext cx="7506980" cy="3424568"/>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endParaRPr lang="en-GB" dirty="0"/>
                    </a:p>
                  </a:txBody>
                  <a:tcPr/>
                </a:tc>
                <a:tc>
                  <a:txBody>
                    <a:bodyPr/>
                    <a:lstStyle/>
                    <a:p>
                      <a:r>
                        <a:rPr lang="en-GB" dirty="0"/>
                        <a:t>Explanation</a:t>
                      </a:r>
                    </a:p>
                  </a:txBody>
                  <a:tcPr/>
                </a:tc>
                <a:extLst>
                  <a:ext uri="{0D108BD9-81ED-4DB2-BD59-A6C34878D82A}">
                    <a16:rowId xmlns:a16="http://schemas.microsoft.com/office/drawing/2014/main" val="3262357664"/>
                  </a:ext>
                </a:extLst>
              </a:tr>
              <a:tr h="457848">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818594860"/>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tc>
                <a:tc>
                  <a:txBody>
                    <a:bodyPr/>
                    <a:lstStyle/>
                    <a:p>
                      <a:endParaRPr lang="en-GB" sz="1100" dirty="0"/>
                    </a:p>
                  </a:txBody>
                  <a:tcPr/>
                </a:tc>
                <a:extLst>
                  <a:ext uri="{0D108BD9-81ED-4DB2-BD59-A6C34878D82A}">
                    <a16:rowId xmlns:a16="http://schemas.microsoft.com/office/drawing/2014/main" val="544246678"/>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924033389"/>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607092738"/>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849439591"/>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33239482"/>
                  </a:ext>
                </a:extLst>
              </a:tr>
              <a:tr h="370840">
                <a:tc>
                  <a:txBody>
                    <a:bodyPr/>
                    <a:lstStyle/>
                    <a:p>
                      <a:endParaRPr lang="en-GB" sz="1800" dirty="0"/>
                    </a:p>
                  </a:txBody>
                  <a:tcPr/>
                </a:tc>
                <a:tc>
                  <a:txBody>
                    <a:bodyPr/>
                    <a:lstStyle/>
                    <a:p>
                      <a:endParaRPr lang="en-GB" sz="1100" dirty="0"/>
                    </a:p>
                  </a:txBody>
                  <a:tcPr/>
                </a:tc>
                <a:extLst>
                  <a:ext uri="{0D108BD9-81ED-4DB2-BD59-A6C34878D82A}">
                    <a16:rowId xmlns:a16="http://schemas.microsoft.com/office/drawing/2014/main" val="1675632289"/>
                  </a:ext>
                </a:extLst>
              </a:tr>
            </a:tbl>
          </a:graphicData>
        </a:graphic>
      </p:graphicFrame>
    </p:spTree>
    <p:extLst>
      <p:ext uri="{BB962C8B-B14F-4D97-AF65-F5344CB8AC3E}">
        <p14:creationId xmlns:p14="http://schemas.microsoft.com/office/powerpoint/2010/main" val="324709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3" descr="abstract image">
            <a:extLst>
              <a:ext uri="{FF2B5EF4-FFF2-40B4-BE49-F238E27FC236}">
                <a16:creationId xmlns:a16="http://schemas.microsoft.com/office/drawing/2014/main" id="{AB4B4DAC-8D81-4748-87B3-4BC284E2DED7}"/>
              </a:ext>
            </a:extLst>
          </p:cNvPr>
          <p:cNvPicPr>
            <a:picLocks noChangeAspect="1"/>
          </p:cNvPicPr>
          <p:nvPr/>
        </p:nvPicPr>
        <p:blipFill>
          <a:blip r:embed="rId2"/>
          <a:srcRect/>
          <a:stretch>
            <a:fillRect/>
          </a:stretch>
        </p:blipFill>
        <p:spPr>
          <a:xfrm>
            <a:off x="18" y="9"/>
            <a:ext cx="12191978" cy="6857990"/>
          </a:xfrm>
          <a:prstGeom prst="rect">
            <a:avLst/>
          </a:prstGeom>
          <a:noFill/>
          <a:ln cap="flat">
            <a:noFill/>
          </a:ln>
        </p:spPr>
      </p:pic>
      <p:sp>
        <p:nvSpPr>
          <p:cNvPr id="3" name="TextBox 4">
            <a:extLst>
              <a:ext uri="{FF2B5EF4-FFF2-40B4-BE49-F238E27FC236}">
                <a16:creationId xmlns:a16="http://schemas.microsoft.com/office/drawing/2014/main" id="{B3733421-FE92-40CC-A190-A40285D576FD}"/>
              </a:ext>
            </a:extLst>
          </p:cNvPr>
          <p:cNvSpPr txBox="1"/>
          <p:nvPr/>
        </p:nvSpPr>
        <p:spPr>
          <a:xfrm>
            <a:off x="355107" y="328470"/>
            <a:ext cx="11629750" cy="5909310"/>
          </a:xfrm>
          <a:prstGeom prst="rect">
            <a:avLst/>
          </a:prstGeom>
          <a:solidFill>
            <a:srgbClr val="FFFFFF"/>
          </a:solidFill>
          <a:ln w="38103" cap="flat">
            <a:solidFill>
              <a:srgbClr val="000000"/>
            </a:solid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none" strike="noStrike" kern="1200" cap="none" spc="0" baseline="0" dirty="0">
              <a:solidFill>
                <a:srgbClr val="000000"/>
              </a:solidFill>
              <a:uFillTx/>
              <a:latin typeface="Open Sans"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none" strike="noStrike" kern="1200" cap="none" spc="0" baseline="0" dirty="0">
              <a:solidFill>
                <a:srgbClr val="000000"/>
              </a:solidFill>
              <a:uFillTx/>
              <a:latin typeface="Open Sans"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none" strike="noStrike" kern="1200" cap="none" spc="0" baseline="0" dirty="0">
              <a:solidFill>
                <a:srgbClr val="000000"/>
              </a:solidFill>
              <a:uFillTx/>
              <a:latin typeface="Open Sans"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1" i="0" u="none" strike="noStrike" kern="1200" cap="none" spc="0" baseline="0" dirty="0">
              <a:solidFill>
                <a:srgbClr val="000000"/>
              </a:solidFill>
              <a:uFillTx/>
              <a:latin typeface="Open Sans"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Open Sans" pitchFamily="34"/>
              </a:rPr>
              <a:t> </a:t>
            </a:r>
            <a:r>
              <a:rPr lang="en-GB" sz="1800" b="0" i="0" u="none" strike="noStrike" kern="1200" cap="none" spc="0" baseline="0" dirty="0">
                <a:solidFill>
                  <a:srgbClr val="000000"/>
                </a:solidFill>
                <a:uFillTx/>
                <a:latin typeface="Open Sans"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venir Next LT Pro"/>
            </a:endParaRPr>
          </a:p>
        </p:txBody>
      </p:sp>
      <p:sp>
        <p:nvSpPr>
          <p:cNvPr id="5" name="Content Placeholder 4">
            <a:extLst>
              <a:ext uri="{FF2B5EF4-FFF2-40B4-BE49-F238E27FC236}">
                <a16:creationId xmlns:a16="http://schemas.microsoft.com/office/drawing/2014/main" id="{2BE67BC0-60F9-4F5F-B3CD-400B32AE732A}"/>
              </a:ext>
            </a:extLst>
          </p:cNvPr>
          <p:cNvSpPr>
            <a:spLocks noGrp="1"/>
          </p:cNvSpPr>
          <p:nvPr>
            <p:ph idx="1"/>
          </p:nvPr>
        </p:nvSpPr>
        <p:spPr>
          <a:xfrm>
            <a:off x="1066800" y="1664444"/>
            <a:ext cx="10058400" cy="3849624"/>
          </a:xfrm>
        </p:spPr>
        <p:txBody>
          <a:bodyPr>
            <a:normAutofit/>
          </a:bodyPr>
          <a:lstStyle/>
          <a:p>
            <a:pPr marL="0" indent="0" algn="ctr">
              <a:buNone/>
            </a:pPr>
            <a:r>
              <a:rPr lang="en-GB" sz="5400" b="1" dirty="0">
                <a:solidFill>
                  <a:schemeClr val="accent4">
                    <a:lumMod val="75000"/>
                  </a:schemeClr>
                </a:solidFill>
              </a:rPr>
              <a:t>TASK 1: </a:t>
            </a:r>
            <a:r>
              <a:rPr lang="en-GB" sz="5400" b="1" dirty="0"/>
              <a:t>ANALYSING THE PROBLEM AND</a:t>
            </a:r>
          </a:p>
          <a:p>
            <a:pPr marL="0" indent="0" algn="ctr">
              <a:buNone/>
            </a:pPr>
            <a:r>
              <a:rPr lang="en-GB" sz="5400" b="1" dirty="0"/>
              <a:t>DESIGNING A 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dirty="0"/>
              <a:t>Overall Business Context</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1765619"/>
            <a:ext cx="3126953" cy="4599669"/>
          </a:xfrm>
        </p:spPr>
        <p:txBody>
          <a:bodyPr>
            <a:normAutofit/>
          </a:bodyPr>
          <a:lstStyle/>
          <a:p>
            <a:pPr algn="l"/>
            <a:r>
              <a:rPr lang="en-GB" sz="1600" dirty="0"/>
              <a:t>You will need to provide an overall business context to show that you understand the task you have been asked to complete.</a:t>
            </a:r>
          </a:p>
          <a:p>
            <a:pPr algn="l"/>
            <a:r>
              <a:rPr lang="en-GB" sz="1600" dirty="0"/>
              <a:t>This shows to the client that you are aware of who they are &amp; their needs.</a:t>
            </a:r>
          </a:p>
          <a:p>
            <a:pPr algn="l"/>
            <a:r>
              <a:rPr lang="en-GB" sz="1600" dirty="0"/>
              <a:t>In real world context, this can solve a lot of issues early on as they do not start work on something that the company does not need.</a:t>
            </a:r>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2931317722"/>
              </p:ext>
            </p:extLst>
          </p:nvPr>
        </p:nvGraphicFramePr>
        <p:xfrm>
          <a:off x="4266762" y="1762209"/>
          <a:ext cx="7506980" cy="4673600"/>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r>
                        <a:rPr lang="en-GB" dirty="0"/>
                        <a:t>Overall Business Context</a:t>
                      </a:r>
                    </a:p>
                  </a:txBody>
                  <a:tcPr/>
                </a:tc>
                <a:tc>
                  <a:txBody>
                    <a:bodyPr/>
                    <a:lstStyle/>
                    <a:p>
                      <a:r>
                        <a:rPr lang="en-GB" dirty="0"/>
                        <a:t>Explanation</a:t>
                      </a:r>
                    </a:p>
                  </a:txBody>
                  <a:tcPr/>
                </a:tc>
                <a:extLst>
                  <a:ext uri="{0D108BD9-81ED-4DB2-BD59-A6C34878D82A}">
                    <a16:rowId xmlns:a16="http://schemas.microsoft.com/office/drawing/2014/main" val="3262357664"/>
                  </a:ext>
                </a:extLst>
              </a:tr>
              <a:tr h="0">
                <a:tc>
                  <a:txBody>
                    <a:bodyPr/>
                    <a:lstStyle/>
                    <a:p>
                      <a:r>
                        <a:rPr lang="en-GB" sz="1800" dirty="0"/>
                        <a:t>Who is the client</a:t>
                      </a:r>
                    </a:p>
                  </a:txBody>
                  <a:tcPr/>
                </a:tc>
                <a:tc>
                  <a:txBody>
                    <a:bodyPr/>
                    <a:lstStyle/>
                    <a:p>
                      <a:endParaRPr lang="en-GB" sz="1100" dirty="0"/>
                    </a:p>
                    <a:p>
                      <a:endParaRPr lang="en-GB" sz="1100" dirty="0"/>
                    </a:p>
                  </a:txBody>
                  <a:tcPr/>
                </a:tc>
                <a:extLst>
                  <a:ext uri="{0D108BD9-81ED-4DB2-BD59-A6C34878D82A}">
                    <a16:rowId xmlns:a16="http://schemas.microsoft.com/office/drawing/2014/main" val="818594860"/>
                  </a:ext>
                </a:extLst>
              </a:tr>
              <a:tr h="370840">
                <a:tc>
                  <a:txBody>
                    <a:bodyPr/>
                    <a:lstStyle/>
                    <a:p>
                      <a:r>
                        <a:rPr lang="en-GB" sz="1800" dirty="0"/>
                        <a:t>What do they do?</a:t>
                      </a:r>
                    </a:p>
                  </a:txBody>
                  <a:tcPr/>
                </a:tc>
                <a:tc>
                  <a:txBody>
                    <a:bodyPr/>
                    <a:lstStyle/>
                    <a:p>
                      <a:endParaRPr lang="en-GB" sz="1100" dirty="0"/>
                    </a:p>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What do they specialise in?</a:t>
                      </a:r>
                    </a:p>
                  </a:txBody>
                  <a:tcPr/>
                </a:tc>
                <a:tc>
                  <a:txBody>
                    <a:bodyPr/>
                    <a:lstStyle/>
                    <a:p>
                      <a:endParaRPr lang="en-GB" sz="1100" dirty="0"/>
                    </a:p>
                    <a:p>
                      <a:endParaRPr lang="en-GB" sz="1100" dirty="0"/>
                    </a:p>
                  </a:txBody>
                  <a:tcPr/>
                </a:tc>
                <a:extLst>
                  <a:ext uri="{0D108BD9-81ED-4DB2-BD59-A6C34878D82A}">
                    <a16:rowId xmlns:a16="http://schemas.microsoft.com/office/drawing/2014/main" val="544246678"/>
                  </a:ext>
                </a:extLst>
              </a:tr>
              <a:tr h="370840">
                <a:tc>
                  <a:txBody>
                    <a:bodyPr/>
                    <a:lstStyle/>
                    <a:p>
                      <a:r>
                        <a:rPr lang="en-GB" sz="1800" dirty="0"/>
                        <a:t>Where are they located? </a:t>
                      </a:r>
                    </a:p>
                  </a:txBody>
                  <a:tcPr/>
                </a:tc>
                <a:tc>
                  <a:txBody>
                    <a:bodyPr/>
                    <a:lstStyle/>
                    <a:p>
                      <a:endParaRPr lang="en-GB" sz="1100" dirty="0"/>
                    </a:p>
                    <a:p>
                      <a:endParaRPr lang="en-GB" sz="1100" dirty="0"/>
                    </a:p>
                  </a:txBody>
                  <a:tcPr/>
                </a:tc>
                <a:extLst>
                  <a:ext uri="{0D108BD9-81ED-4DB2-BD59-A6C34878D82A}">
                    <a16:rowId xmlns:a16="http://schemas.microsoft.com/office/drawing/2014/main" val="3924033389"/>
                  </a:ext>
                </a:extLst>
              </a:tr>
              <a:tr h="370840">
                <a:tc>
                  <a:txBody>
                    <a:bodyPr/>
                    <a:lstStyle/>
                    <a:p>
                      <a:r>
                        <a:rPr lang="en-GB" sz="1800" dirty="0"/>
                        <a:t>What is their USP?</a:t>
                      </a:r>
                    </a:p>
                  </a:txBody>
                  <a:tcPr/>
                </a:tc>
                <a:tc>
                  <a:txBody>
                    <a:bodyPr/>
                    <a:lstStyle/>
                    <a:p>
                      <a:endParaRPr lang="en-GB" sz="1100" dirty="0"/>
                    </a:p>
                  </a:txBody>
                  <a:tcPr/>
                </a:tc>
                <a:extLst>
                  <a:ext uri="{0D108BD9-81ED-4DB2-BD59-A6C34878D82A}">
                    <a16:rowId xmlns:a16="http://schemas.microsoft.com/office/drawing/2014/main" val="3607092738"/>
                  </a:ext>
                </a:extLst>
              </a:tr>
              <a:tr h="370840">
                <a:tc>
                  <a:txBody>
                    <a:bodyPr/>
                    <a:lstStyle/>
                    <a:p>
                      <a:r>
                        <a:rPr lang="en-GB" sz="1800" dirty="0"/>
                        <a:t>What is your job title / role?</a:t>
                      </a:r>
                    </a:p>
                  </a:txBody>
                  <a:tcPr/>
                </a:tc>
                <a:tc>
                  <a:txBody>
                    <a:bodyPr/>
                    <a:lstStyle/>
                    <a:p>
                      <a:endParaRPr lang="en-GB" sz="1100" dirty="0"/>
                    </a:p>
                  </a:txBody>
                  <a:tcPr/>
                </a:tc>
                <a:extLst>
                  <a:ext uri="{0D108BD9-81ED-4DB2-BD59-A6C34878D82A}">
                    <a16:rowId xmlns:a16="http://schemas.microsoft.com/office/drawing/2014/main" val="2190198177"/>
                  </a:ext>
                </a:extLst>
              </a:tr>
              <a:tr h="370840">
                <a:tc>
                  <a:txBody>
                    <a:bodyPr/>
                    <a:lstStyle/>
                    <a:p>
                      <a:r>
                        <a:rPr lang="en-GB" sz="1800" dirty="0"/>
                        <a:t>What have they asked of you?</a:t>
                      </a:r>
                    </a:p>
                  </a:txBody>
                  <a:tcPr/>
                </a:tc>
                <a:tc>
                  <a:txBody>
                    <a:bodyPr/>
                    <a:lstStyle/>
                    <a:p>
                      <a:endParaRPr lang="en-GB" sz="1100" dirty="0"/>
                    </a:p>
                  </a:txBody>
                  <a:tcPr/>
                </a:tc>
                <a:extLst>
                  <a:ext uri="{0D108BD9-81ED-4DB2-BD59-A6C34878D82A}">
                    <a16:rowId xmlns:a16="http://schemas.microsoft.com/office/drawing/2014/main" val="2994795812"/>
                  </a:ext>
                </a:extLst>
              </a:tr>
              <a:tr h="370840">
                <a:tc>
                  <a:txBody>
                    <a:bodyPr/>
                    <a:lstStyle/>
                    <a:p>
                      <a:r>
                        <a:rPr lang="en-GB" sz="1800" dirty="0"/>
                        <a:t>What staff do they have?</a:t>
                      </a:r>
                    </a:p>
                  </a:txBody>
                  <a:tcPr/>
                </a:tc>
                <a:tc>
                  <a:txBody>
                    <a:bodyPr/>
                    <a:lstStyle/>
                    <a:p>
                      <a:endParaRPr lang="en-GB" sz="1100" dirty="0"/>
                    </a:p>
                  </a:txBody>
                  <a:tcPr/>
                </a:tc>
                <a:extLst>
                  <a:ext uri="{0D108BD9-81ED-4DB2-BD59-A6C34878D82A}">
                    <a16:rowId xmlns:a16="http://schemas.microsoft.com/office/drawing/2014/main" val="3434072474"/>
                  </a:ext>
                </a:extLst>
              </a:tr>
              <a:tr h="370840">
                <a:tc>
                  <a:txBody>
                    <a:bodyPr/>
                    <a:lstStyle/>
                    <a:p>
                      <a:r>
                        <a:rPr lang="en-GB" sz="1800" dirty="0"/>
                        <a:t>Who do you work for / job title?</a:t>
                      </a:r>
                    </a:p>
                  </a:txBody>
                  <a:tcPr/>
                </a:tc>
                <a:tc>
                  <a:txBody>
                    <a:bodyPr/>
                    <a:lstStyle/>
                    <a:p>
                      <a:endParaRPr lang="en-GB" sz="1100" dirty="0"/>
                    </a:p>
                  </a:txBody>
                  <a:tcPr/>
                </a:tc>
                <a:extLst>
                  <a:ext uri="{0D108BD9-81ED-4DB2-BD59-A6C34878D82A}">
                    <a16:rowId xmlns:a16="http://schemas.microsoft.com/office/drawing/2014/main" val="3194798976"/>
                  </a:ext>
                </a:extLst>
              </a:tr>
              <a:tr h="370840">
                <a:tc>
                  <a:txBody>
                    <a:bodyPr/>
                    <a:lstStyle/>
                    <a:p>
                      <a:r>
                        <a:rPr lang="en-GB" sz="1800" dirty="0"/>
                        <a:t>Who is in your team? </a:t>
                      </a:r>
                    </a:p>
                  </a:txBody>
                  <a:tcPr/>
                </a:tc>
                <a:tc>
                  <a:txBody>
                    <a:bodyPr/>
                    <a:lstStyle/>
                    <a:p>
                      <a:endParaRPr lang="en-GB" sz="1100" dirty="0"/>
                    </a:p>
                  </a:txBody>
                  <a:tcPr/>
                </a:tc>
                <a:extLst>
                  <a:ext uri="{0D108BD9-81ED-4DB2-BD59-A6C34878D82A}">
                    <a16:rowId xmlns:a16="http://schemas.microsoft.com/office/drawing/2014/main" val="2872148884"/>
                  </a:ext>
                </a:extLst>
              </a:tr>
              <a:tr h="370840">
                <a:tc>
                  <a:txBody>
                    <a:bodyPr/>
                    <a:lstStyle/>
                    <a:p>
                      <a:r>
                        <a:rPr lang="en-GB" sz="1800" dirty="0"/>
                        <a:t>What do they do?</a:t>
                      </a:r>
                    </a:p>
                  </a:txBody>
                  <a:tcPr/>
                </a:tc>
                <a:tc>
                  <a:txBody>
                    <a:bodyPr/>
                    <a:lstStyle/>
                    <a:p>
                      <a:endParaRPr lang="en-GB" sz="1100" dirty="0"/>
                    </a:p>
                  </a:txBody>
                  <a:tcPr/>
                </a:tc>
                <a:extLst>
                  <a:ext uri="{0D108BD9-81ED-4DB2-BD59-A6C34878D82A}">
                    <a16:rowId xmlns:a16="http://schemas.microsoft.com/office/drawing/2014/main" val="584322010"/>
                  </a:ext>
                </a:extLst>
              </a:tr>
            </a:tbl>
          </a:graphicData>
        </a:graphic>
      </p:graphicFrame>
      <p:pic>
        <p:nvPicPr>
          <p:cNvPr id="6" name="Picture 5">
            <a:extLst>
              <a:ext uri="{FF2B5EF4-FFF2-40B4-BE49-F238E27FC236}">
                <a16:creationId xmlns:a16="http://schemas.microsoft.com/office/drawing/2014/main" id="{42338A4A-B13D-4AD9-93F2-DCA2520E68C5}"/>
              </a:ext>
            </a:extLst>
          </p:cNvPr>
          <p:cNvPicPr>
            <a:picLocks noChangeAspect="1"/>
          </p:cNvPicPr>
          <p:nvPr/>
        </p:nvPicPr>
        <p:blipFill rotWithShape="1">
          <a:blip r:embed="rId3"/>
          <a:srcRect l="28270" r="6538"/>
          <a:stretch/>
        </p:blipFill>
        <p:spPr>
          <a:xfrm>
            <a:off x="10209318" y="390474"/>
            <a:ext cx="1597980" cy="1225599"/>
          </a:xfrm>
          <a:prstGeom prst="rect">
            <a:avLst/>
          </a:prstGeom>
        </p:spPr>
      </p:pic>
    </p:spTree>
    <p:extLst>
      <p:ext uri="{BB962C8B-B14F-4D97-AF65-F5344CB8AC3E}">
        <p14:creationId xmlns:p14="http://schemas.microsoft.com/office/powerpoint/2010/main" val="276165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dirty="0"/>
              <a:t>Research</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1765619"/>
            <a:ext cx="3126953" cy="4599669"/>
          </a:xfrm>
        </p:spPr>
        <p:txBody>
          <a:bodyPr>
            <a:normAutofit/>
          </a:bodyPr>
          <a:lstStyle/>
          <a:p>
            <a:pPr algn="l"/>
            <a:r>
              <a:rPr lang="en-GB" sz="1800" b="0" i="0" u="none" strike="noStrike" baseline="0" dirty="0">
                <a:latin typeface="OpenSans-Light"/>
              </a:rPr>
              <a:t>Your research should consider how digital solutions are used to meet the needs of different users within the Food &amp; Beverage Industry.</a:t>
            </a:r>
          </a:p>
          <a:p>
            <a:pPr algn="l"/>
            <a:r>
              <a:rPr lang="en-GB" sz="1800" b="0" i="0" u="none" strike="noStrike" baseline="0" dirty="0">
                <a:latin typeface="OpenSans-Light"/>
              </a:rPr>
              <a:t>You will then use this research to create a design proposal for a digital solution &amp; produce a set of design documents to showcase your solution to the client.</a:t>
            </a:r>
            <a:endParaRPr lang="en-GB" sz="1600" dirty="0"/>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845078094"/>
              </p:ext>
            </p:extLst>
          </p:nvPr>
        </p:nvGraphicFramePr>
        <p:xfrm>
          <a:off x="4234649" y="1640833"/>
          <a:ext cx="7506980" cy="4303408"/>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r>
                        <a:rPr lang="en-GB" dirty="0"/>
                        <a:t>Overall Business Context</a:t>
                      </a:r>
                    </a:p>
                  </a:txBody>
                  <a:tcPr/>
                </a:tc>
                <a:tc>
                  <a:txBody>
                    <a:bodyPr/>
                    <a:lstStyle/>
                    <a:p>
                      <a:r>
                        <a:rPr lang="en-GB" dirty="0"/>
                        <a:t>Explanation</a:t>
                      </a:r>
                    </a:p>
                  </a:txBody>
                  <a:tcPr/>
                </a:tc>
                <a:extLst>
                  <a:ext uri="{0D108BD9-81ED-4DB2-BD59-A6C34878D82A}">
                    <a16:rowId xmlns:a16="http://schemas.microsoft.com/office/drawing/2014/main" val="3262357664"/>
                  </a:ext>
                </a:extLst>
              </a:tr>
              <a:tr h="457848">
                <a:tc>
                  <a:txBody>
                    <a:bodyPr/>
                    <a:lstStyle/>
                    <a:p>
                      <a:r>
                        <a:rPr lang="en-GB" sz="1800" dirty="0"/>
                        <a:t>Pre-Existing Coffee Shops (rivals)</a:t>
                      </a:r>
                    </a:p>
                  </a:txBody>
                  <a:tcPr/>
                </a:tc>
                <a:tc>
                  <a:txBody>
                    <a:bodyPr/>
                    <a:lstStyle/>
                    <a:p>
                      <a:endParaRPr lang="en-GB" sz="1100" dirty="0"/>
                    </a:p>
                    <a:p>
                      <a:endParaRPr lang="en-GB" sz="1100" dirty="0"/>
                    </a:p>
                  </a:txBody>
                  <a:tcPr/>
                </a:tc>
                <a:extLst>
                  <a:ext uri="{0D108BD9-81ED-4DB2-BD59-A6C34878D82A}">
                    <a16:rowId xmlns:a16="http://schemas.microsoft.com/office/drawing/2014/main" val="818594860"/>
                  </a:ext>
                </a:extLst>
              </a:tr>
              <a:tr h="370840">
                <a:tc>
                  <a:txBody>
                    <a:bodyPr/>
                    <a:lstStyle/>
                    <a:p>
                      <a:r>
                        <a:rPr lang="en-GB" sz="1800" dirty="0"/>
                        <a:t>How do they operate / run their business?</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How does their online / digital side work?</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5442466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Good things they do / things you would change?</a:t>
                      </a:r>
                    </a:p>
                    <a:p>
                      <a:endParaRPr lang="en-GB" sz="1800" dirty="0"/>
                    </a:p>
                  </a:txBody>
                  <a:tcPr/>
                </a:tc>
                <a:tc>
                  <a:txBody>
                    <a:bodyPr/>
                    <a:lstStyle/>
                    <a:p>
                      <a:endParaRPr lang="en-GB" sz="1100" dirty="0"/>
                    </a:p>
                  </a:txBody>
                  <a:tcPr/>
                </a:tc>
                <a:extLst>
                  <a:ext uri="{0D108BD9-81ED-4DB2-BD59-A6C34878D82A}">
                    <a16:rowId xmlns:a16="http://schemas.microsoft.com/office/drawing/2014/main" val="3924033389"/>
                  </a:ext>
                </a:extLst>
              </a:tr>
              <a:tr h="370840">
                <a:tc>
                  <a:txBody>
                    <a:bodyPr/>
                    <a:lstStyle/>
                    <a:p>
                      <a:r>
                        <a:rPr lang="en-GB" sz="1800" dirty="0"/>
                        <a:t>(With their needs) What are your initial plans of how to approach this?</a:t>
                      </a:r>
                    </a:p>
                  </a:txBody>
                  <a:tcPr/>
                </a:tc>
                <a:tc>
                  <a:txBody>
                    <a:bodyPr/>
                    <a:lstStyle/>
                    <a:p>
                      <a:endParaRPr lang="en-GB" sz="1100" dirty="0"/>
                    </a:p>
                  </a:txBody>
                  <a:tcPr/>
                </a:tc>
                <a:extLst>
                  <a:ext uri="{0D108BD9-81ED-4DB2-BD59-A6C34878D82A}">
                    <a16:rowId xmlns:a16="http://schemas.microsoft.com/office/drawing/2014/main" val="3607092738"/>
                  </a:ext>
                </a:extLst>
              </a:tr>
              <a:tr h="370840">
                <a:tc>
                  <a:txBody>
                    <a:bodyPr/>
                    <a:lstStyle/>
                    <a:p>
                      <a:r>
                        <a:rPr lang="en-GB" sz="1800" dirty="0"/>
                        <a:t>Screenshots of other businesses apps / your annotations / evaluations on it</a:t>
                      </a:r>
                    </a:p>
                  </a:txBody>
                  <a:tcPr/>
                </a:tc>
                <a:tc>
                  <a:txBody>
                    <a:bodyPr/>
                    <a:lstStyle/>
                    <a:p>
                      <a:endParaRPr lang="en-GB" sz="1100" dirty="0"/>
                    </a:p>
                  </a:txBody>
                  <a:tcPr/>
                </a:tc>
                <a:extLst>
                  <a:ext uri="{0D108BD9-81ED-4DB2-BD59-A6C34878D82A}">
                    <a16:rowId xmlns:a16="http://schemas.microsoft.com/office/drawing/2014/main" val="1849439591"/>
                  </a:ext>
                </a:extLst>
              </a:tr>
            </a:tbl>
          </a:graphicData>
        </a:graphic>
      </p:graphicFrame>
      <p:pic>
        <p:nvPicPr>
          <p:cNvPr id="6" name="Picture 5">
            <a:extLst>
              <a:ext uri="{FF2B5EF4-FFF2-40B4-BE49-F238E27FC236}">
                <a16:creationId xmlns:a16="http://schemas.microsoft.com/office/drawing/2014/main" id="{42338A4A-B13D-4AD9-93F2-DCA2520E68C5}"/>
              </a:ext>
            </a:extLst>
          </p:cNvPr>
          <p:cNvPicPr>
            <a:picLocks noChangeAspect="1"/>
          </p:cNvPicPr>
          <p:nvPr/>
        </p:nvPicPr>
        <p:blipFill rotWithShape="1">
          <a:blip r:embed="rId3"/>
          <a:srcRect l="28270" r="6538"/>
          <a:stretch/>
        </p:blipFill>
        <p:spPr>
          <a:xfrm>
            <a:off x="10209318" y="390474"/>
            <a:ext cx="1597980" cy="1225599"/>
          </a:xfrm>
          <a:prstGeom prst="rect">
            <a:avLst/>
          </a:prstGeom>
        </p:spPr>
      </p:pic>
    </p:spTree>
    <p:extLst>
      <p:ext uri="{BB962C8B-B14F-4D97-AF65-F5344CB8AC3E}">
        <p14:creationId xmlns:p14="http://schemas.microsoft.com/office/powerpoint/2010/main" val="253218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dirty="0"/>
              <a:t>Market Research</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1765619"/>
            <a:ext cx="3126953" cy="4599669"/>
          </a:xfrm>
        </p:spPr>
        <p:txBody>
          <a:bodyPr>
            <a:normAutofit/>
          </a:bodyPr>
          <a:lstStyle/>
          <a:p>
            <a:pPr algn="l"/>
            <a:r>
              <a:rPr lang="en-GB" sz="1800" b="0" i="0" u="none" strike="noStrike" baseline="0" dirty="0">
                <a:latin typeface="OpenSans-Light"/>
              </a:rPr>
              <a:t>Now you have researched the brand, you need to focus on the customers themselves.</a:t>
            </a:r>
          </a:p>
          <a:p>
            <a:pPr algn="l"/>
            <a:r>
              <a:rPr lang="en-GB" sz="1800" dirty="0">
                <a:latin typeface="OpenSans-Light"/>
              </a:rPr>
              <a:t>Who are they?</a:t>
            </a:r>
          </a:p>
          <a:p>
            <a:pPr algn="l"/>
            <a:r>
              <a:rPr lang="en-GB" sz="1800" dirty="0">
                <a:latin typeface="OpenSans-Light"/>
              </a:rPr>
              <a:t>Who would you expect to use their shops / services?</a:t>
            </a:r>
          </a:p>
          <a:p>
            <a:pPr algn="l"/>
            <a:r>
              <a:rPr lang="en-GB" sz="1800" dirty="0">
                <a:latin typeface="OpenSans-Light"/>
              </a:rPr>
              <a:t>Recap back to Unit 5 from last year.</a:t>
            </a:r>
            <a:endParaRPr lang="en-GB" sz="1600" dirty="0"/>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2435720375"/>
              </p:ext>
            </p:extLst>
          </p:nvPr>
        </p:nvGraphicFramePr>
        <p:xfrm>
          <a:off x="4305671" y="1474773"/>
          <a:ext cx="7506980" cy="4989208"/>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r>
                        <a:rPr lang="en-GB" dirty="0"/>
                        <a:t>Market Research</a:t>
                      </a:r>
                    </a:p>
                  </a:txBody>
                  <a:tcPr/>
                </a:tc>
                <a:tc>
                  <a:txBody>
                    <a:bodyPr/>
                    <a:lstStyle/>
                    <a:p>
                      <a:r>
                        <a:rPr lang="en-GB" dirty="0"/>
                        <a:t>Explanation</a:t>
                      </a:r>
                    </a:p>
                  </a:txBody>
                  <a:tcPr/>
                </a:tc>
                <a:extLst>
                  <a:ext uri="{0D108BD9-81ED-4DB2-BD59-A6C34878D82A}">
                    <a16:rowId xmlns:a16="http://schemas.microsoft.com/office/drawing/2014/main" val="3262357664"/>
                  </a:ext>
                </a:extLst>
              </a:tr>
              <a:tr h="457848">
                <a:tc>
                  <a:txBody>
                    <a:bodyPr/>
                    <a:lstStyle/>
                    <a:p>
                      <a:r>
                        <a:rPr lang="en-GB" sz="1800" dirty="0"/>
                        <a:t>Name</a:t>
                      </a:r>
                    </a:p>
                  </a:txBody>
                  <a:tcPr/>
                </a:tc>
                <a:tc>
                  <a:txBody>
                    <a:bodyPr/>
                    <a:lstStyle/>
                    <a:p>
                      <a:endParaRPr lang="en-GB" sz="1100" dirty="0"/>
                    </a:p>
                    <a:p>
                      <a:endParaRPr lang="en-GB" sz="1100" dirty="0"/>
                    </a:p>
                  </a:txBody>
                  <a:tcPr/>
                </a:tc>
                <a:extLst>
                  <a:ext uri="{0D108BD9-81ED-4DB2-BD59-A6C34878D82A}">
                    <a16:rowId xmlns:a16="http://schemas.microsoft.com/office/drawing/2014/main" val="818594860"/>
                  </a:ext>
                </a:extLst>
              </a:tr>
              <a:tr h="370840">
                <a:tc>
                  <a:txBody>
                    <a:bodyPr/>
                    <a:lstStyle/>
                    <a:p>
                      <a:r>
                        <a:rPr lang="en-GB" sz="1800" dirty="0"/>
                        <a:t>Personal Quote / Motto:</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Bio:</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544246678"/>
                  </a:ext>
                </a:extLst>
              </a:tr>
              <a:tr h="370840">
                <a:tc>
                  <a:txBody>
                    <a:bodyPr/>
                    <a:lstStyle/>
                    <a:p>
                      <a:r>
                        <a:rPr lang="en-GB" sz="1800" dirty="0"/>
                        <a:t>Demographic:</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3924033389"/>
                  </a:ext>
                </a:extLst>
              </a:tr>
              <a:tr h="370840">
                <a:tc>
                  <a:txBody>
                    <a:bodyPr/>
                    <a:lstStyle/>
                    <a:p>
                      <a:r>
                        <a:rPr lang="en-GB" sz="1800" dirty="0"/>
                        <a:t>Personality Traits:</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3607092738"/>
                  </a:ext>
                </a:extLst>
              </a:tr>
              <a:tr h="370840">
                <a:tc>
                  <a:txBody>
                    <a:bodyPr/>
                    <a:lstStyle/>
                    <a:p>
                      <a:r>
                        <a:rPr lang="en-GB" sz="1800" dirty="0"/>
                        <a:t>Motivations:</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1849439591"/>
                  </a:ext>
                </a:extLst>
              </a:tr>
              <a:tr h="370840">
                <a:tc>
                  <a:txBody>
                    <a:bodyPr/>
                    <a:lstStyle/>
                    <a:p>
                      <a:r>
                        <a:rPr lang="en-GB" sz="1800" dirty="0"/>
                        <a:t>Goals &amp; Frustrations:</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33239482"/>
                  </a:ext>
                </a:extLst>
              </a:tr>
              <a:tr h="370840">
                <a:tc>
                  <a:txBody>
                    <a:bodyPr/>
                    <a:lstStyle/>
                    <a:p>
                      <a:r>
                        <a:rPr lang="en-GB" sz="1800" dirty="0"/>
                        <a:t>Preferred Brands &amp; Influencers:</a:t>
                      </a:r>
                    </a:p>
                  </a:txBody>
                  <a:tcPr/>
                </a:tc>
                <a:tc>
                  <a:txBody>
                    <a:bodyPr/>
                    <a:lstStyle/>
                    <a:p>
                      <a:endParaRPr lang="en-GB" sz="1100" dirty="0"/>
                    </a:p>
                    <a:p>
                      <a:endParaRPr lang="en-GB" sz="1100" dirty="0"/>
                    </a:p>
                    <a:p>
                      <a:endParaRPr lang="en-GB" sz="1100" dirty="0"/>
                    </a:p>
                  </a:txBody>
                  <a:tcPr/>
                </a:tc>
                <a:extLst>
                  <a:ext uri="{0D108BD9-81ED-4DB2-BD59-A6C34878D82A}">
                    <a16:rowId xmlns:a16="http://schemas.microsoft.com/office/drawing/2014/main" val="1675632289"/>
                  </a:ext>
                </a:extLst>
              </a:tr>
            </a:tbl>
          </a:graphicData>
        </a:graphic>
      </p:graphicFrame>
    </p:spTree>
    <p:extLst>
      <p:ext uri="{BB962C8B-B14F-4D97-AF65-F5344CB8AC3E}">
        <p14:creationId xmlns:p14="http://schemas.microsoft.com/office/powerpoint/2010/main" val="70622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dirty="0"/>
              <a:t>The functional &amp; non-functional requirements of the solution</a:t>
            </a:r>
          </a:p>
        </p:txBody>
      </p:sp>
      <p:pic>
        <p:nvPicPr>
          <p:cNvPr id="6" name="Picture 5">
            <a:extLst>
              <a:ext uri="{FF2B5EF4-FFF2-40B4-BE49-F238E27FC236}">
                <a16:creationId xmlns:a16="http://schemas.microsoft.com/office/drawing/2014/main" id="{223EF5ED-6684-42D2-91E8-FA715B36C2C8}"/>
              </a:ext>
            </a:extLst>
          </p:cNvPr>
          <p:cNvPicPr>
            <a:picLocks noChangeAspect="1"/>
          </p:cNvPicPr>
          <p:nvPr/>
        </p:nvPicPr>
        <p:blipFill>
          <a:blip r:embed="rId3"/>
          <a:stretch>
            <a:fillRect/>
          </a:stretch>
        </p:blipFill>
        <p:spPr>
          <a:xfrm>
            <a:off x="435328" y="2653386"/>
            <a:ext cx="4202196" cy="2122800"/>
          </a:xfrm>
          <a:prstGeom prst="rect">
            <a:avLst/>
          </a:prstGeom>
        </p:spPr>
      </p:pic>
      <p:pic>
        <p:nvPicPr>
          <p:cNvPr id="8" name="Picture 7">
            <a:extLst>
              <a:ext uri="{FF2B5EF4-FFF2-40B4-BE49-F238E27FC236}">
                <a16:creationId xmlns:a16="http://schemas.microsoft.com/office/drawing/2014/main" id="{808C4E7D-879A-4196-A9BF-F6A72F48223A}"/>
              </a:ext>
            </a:extLst>
          </p:cNvPr>
          <p:cNvPicPr>
            <a:picLocks noChangeAspect="1"/>
          </p:cNvPicPr>
          <p:nvPr/>
        </p:nvPicPr>
        <p:blipFill>
          <a:blip r:embed="rId4"/>
          <a:stretch>
            <a:fillRect/>
          </a:stretch>
        </p:blipFill>
        <p:spPr>
          <a:xfrm>
            <a:off x="4714043" y="1391904"/>
            <a:ext cx="7137172" cy="5159717"/>
          </a:xfrm>
          <a:prstGeom prst="rect">
            <a:avLst/>
          </a:prstGeom>
        </p:spPr>
      </p:pic>
    </p:spTree>
    <p:extLst>
      <p:ext uri="{BB962C8B-B14F-4D97-AF65-F5344CB8AC3E}">
        <p14:creationId xmlns:p14="http://schemas.microsoft.com/office/powerpoint/2010/main" val="50985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B59-528E-4737-AA75-D1BCF1EE8254}"/>
              </a:ext>
            </a:extLst>
          </p:cNvPr>
          <p:cNvSpPr>
            <a:spLocks noGrp="1"/>
          </p:cNvSpPr>
          <p:nvPr>
            <p:ph type="title"/>
          </p:nvPr>
        </p:nvSpPr>
        <p:spPr>
          <a:xfrm>
            <a:off x="575035" y="394019"/>
            <a:ext cx="10953946" cy="1371600"/>
          </a:xfrm>
        </p:spPr>
        <p:txBody>
          <a:bodyPr>
            <a:normAutofit/>
          </a:bodyPr>
          <a:lstStyle/>
          <a:p>
            <a:r>
              <a:rPr lang="en-GB" sz="3800" dirty="0"/>
              <a:t>A full list of the problems that need to be</a:t>
            </a:r>
            <a:br>
              <a:rPr lang="en-GB" sz="3800" dirty="0"/>
            </a:br>
            <a:r>
              <a:rPr lang="en-GB" sz="3800" dirty="0"/>
              <a:t>solved to meet all requirements.</a:t>
            </a:r>
          </a:p>
        </p:txBody>
      </p:sp>
      <p:sp>
        <p:nvSpPr>
          <p:cNvPr id="3" name="Content Placeholder 2">
            <a:extLst>
              <a:ext uri="{FF2B5EF4-FFF2-40B4-BE49-F238E27FC236}">
                <a16:creationId xmlns:a16="http://schemas.microsoft.com/office/drawing/2014/main" id="{06DC5A34-B98B-4091-825C-B8F83AF45733}"/>
              </a:ext>
            </a:extLst>
          </p:cNvPr>
          <p:cNvSpPr>
            <a:spLocks noGrp="1"/>
          </p:cNvSpPr>
          <p:nvPr>
            <p:ph idx="1"/>
          </p:nvPr>
        </p:nvSpPr>
        <p:spPr>
          <a:xfrm>
            <a:off x="575035" y="1765619"/>
            <a:ext cx="3126953" cy="4599669"/>
          </a:xfrm>
        </p:spPr>
        <p:txBody>
          <a:bodyPr>
            <a:normAutofit/>
          </a:bodyPr>
          <a:lstStyle/>
          <a:p>
            <a:pPr algn="l"/>
            <a:r>
              <a:rPr lang="en-GB" sz="1600" dirty="0"/>
              <a:t>Now, you need to list all the requirements of the project.</a:t>
            </a:r>
          </a:p>
          <a:p>
            <a:pPr algn="l"/>
            <a:r>
              <a:rPr lang="en-GB" sz="1600" dirty="0"/>
              <a:t>How are you going to approach them?</a:t>
            </a:r>
          </a:p>
          <a:p>
            <a:pPr algn="l"/>
            <a:r>
              <a:rPr lang="en-GB" sz="1600" dirty="0"/>
              <a:t>Any issues online similar to this you can find?</a:t>
            </a:r>
          </a:p>
          <a:p>
            <a:pPr algn="l"/>
            <a:r>
              <a:rPr lang="en-GB" sz="1600" dirty="0"/>
              <a:t>How were they dealt with?</a:t>
            </a:r>
          </a:p>
          <a:p>
            <a:pPr algn="l"/>
            <a:r>
              <a:rPr lang="en-GB" sz="1600" dirty="0"/>
              <a:t>Feel free to research these problems online to see how other companies deal with them.</a:t>
            </a:r>
          </a:p>
          <a:p>
            <a:pPr algn="l"/>
            <a:endParaRPr lang="en-GB" sz="1600" dirty="0"/>
          </a:p>
        </p:txBody>
      </p:sp>
      <p:graphicFrame>
        <p:nvGraphicFramePr>
          <p:cNvPr id="4" name="Table 4">
            <a:extLst>
              <a:ext uri="{FF2B5EF4-FFF2-40B4-BE49-F238E27FC236}">
                <a16:creationId xmlns:a16="http://schemas.microsoft.com/office/drawing/2014/main" id="{914FAC75-5002-4B15-975B-6EF7F79947EC}"/>
              </a:ext>
            </a:extLst>
          </p:cNvPr>
          <p:cNvGraphicFramePr>
            <a:graphicFrameLocks noGrp="1"/>
          </p:cNvGraphicFramePr>
          <p:nvPr>
            <p:extLst>
              <p:ext uri="{D42A27DB-BD31-4B8C-83A1-F6EECF244321}">
                <p14:modId xmlns:p14="http://schemas.microsoft.com/office/powerpoint/2010/main" val="3476781424"/>
              </p:ext>
            </p:extLst>
          </p:nvPr>
        </p:nvGraphicFramePr>
        <p:xfrm>
          <a:off x="4829452" y="1684099"/>
          <a:ext cx="6983200" cy="4777740"/>
        </p:xfrm>
        <a:graphic>
          <a:graphicData uri="http://schemas.openxmlformats.org/drawingml/2006/table">
            <a:tbl>
              <a:tblPr firstRow="1" bandRow="1">
                <a:tableStyleId>{B301B821-A1FF-4177-AEE7-76D212191A09}</a:tableStyleId>
              </a:tblPr>
              <a:tblGrid>
                <a:gridCol w="3491600">
                  <a:extLst>
                    <a:ext uri="{9D8B030D-6E8A-4147-A177-3AD203B41FA5}">
                      <a16:colId xmlns:a16="http://schemas.microsoft.com/office/drawing/2014/main" val="1273165748"/>
                    </a:ext>
                  </a:extLst>
                </a:gridCol>
                <a:gridCol w="3491600">
                  <a:extLst>
                    <a:ext uri="{9D8B030D-6E8A-4147-A177-3AD203B41FA5}">
                      <a16:colId xmlns:a16="http://schemas.microsoft.com/office/drawing/2014/main" val="1828637119"/>
                    </a:ext>
                  </a:extLst>
                </a:gridCol>
              </a:tblGrid>
              <a:tr h="347284">
                <a:tc>
                  <a:txBody>
                    <a:bodyPr/>
                    <a:lstStyle/>
                    <a:p>
                      <a:r>
                        <a:rPr lang="en-GB" dirty="0"/>
                        <a:t>Problem</a:t>
                      </a:r>
                    </a:p>
                  </a:txBody>
                  <a:tcPr/>
                </a:tc>
                <a:tc>
                  <a:txBody>
                    <a:bodyPr/>
                    <a:lstStyle/>
                    <a:p>
                      <a:r>
                        <a:rPr lang="en-GB" dirty="0"/>
                        <a:t>Approach</a:t>
                      </a:r>
                    </a:p>
                  </a:txBody>
                  <a:tcPr/>
                </a:tc>
                <a:extLst>
                  <a:ext uri="{0D108BD9-81ED-4DB2-BD59-A6C34878D82A}">
                    <a16:rowId xmlns:a16="http://schemas.microsoft.com/office/drawing/2014/main" val="3262357664"/>
                  </a:ext>
                </a:extLst>
              </a:tr>
              <a:tr h="405164">
                <a:tc>
                  <a:txBody>
                    <a:bodyPr/>
                    <a:lstStyle/>
                    <a:p>
                      <a:endParaRPr lang="en-GB" sz="1600" dirty="0"/>
                    </a:p>
                  </a:txBody>
                  <a:tcPr/>
                </a:tc>
                <a:tc>
                  <a:txBody>
                    <a:bodyPr/>
                    <a:lstStyle/>
                    <a:p>
                      <a:endParaRPr lang="en-GB" sz="1050" dirty="0"/>
                    </a:p>
                    <a:p>
                      <a:endParaRPr lang="en-GB" sz="1050" dirty="0"/>
                    </a:p>
                  </a:txBody>
                  <a:tcPr/>
                </a:tc>
                <a:extLst>
                  <a:ext uri="{0D108BD9-81ED-4DB2-BD59-A6C34878D82A}">
                    <a16:rowId xmlns:a16="http://schemas.microsoft.com/office/drawing/2014/main" val="818594860"/>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1975691635"/>
                  </a:ext>
                </a:extLst>
              </a:tr>
              <a:tr h="564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544246678"/>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3924033389"/>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3607092738"/>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1849439591"/>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33239482"/>
                  </a:ext>
                </a:extLst>
              </a:tr>
              <a:tr h="564336">
                <a:tc>
                  <a:txBody>
                    <a:bodyPr/>
                    <a:lstStyle/>
                    <a:p>
                      <a:endParaRPr lang="en-GB" sz="1600" dirty="0"/>
                    </a:p>
                  </a:txBody>
                  <a:tcPr/>
                </a:tc>
                <a:tc>
                  <a:txBody>
                    <a:bodyPr/>
                    <a:lstStyle/>
                    <a:p>
                      <a:endParaRPr lang="en-GB" sz="1050" dirty="0"/>
                    </a:p>
                    <a:p>
                      <a:endParaRPr lang="en-GB" sz="1050" dirty="0"/>
                    </a:p>
                    <a:p>
                      <a:endParaRPr lang="en-GB" sz="1050" dirty="0"/>
                    </a:p>
                  </a:txBody>
                  <a:tcPr/>
                </a:tc>
                <a:extLst>
                  <a:ext uri="{0D108BD9-81ED-4DB2-BD59-A6C34878D82A}">
                    <a16:rowId xmlns:a16="http://schemas.microsoft.com/office/drawing/2014/main" val="1675632289"/>
                  </a:ext>
                </a:extLst>
              </a:tr>
            </a:tbl>
          </a:graphicData>
        </a:graphic>
      </p:graphicFrame>
    </p:spTree>
    <p:extLst>
      <p:ext uri="{BB962C8B-B14F-4D97-AF65-F5344CB8AC3E}">
        <p14:creationId xmlns:p14="http://schemas.microsoft.com/office/powerpoint/2010/main" val="215776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B04E-5F31-4D98-A67F-194A27277E69}"/>
              </a:ext>
            </a:extLst>
          </p:cNvPr>
          <p:cNvSpPr>
            <a:spLocks noGrp="1"/>
          </p:cNvSpPr>
          <p:nvPr>
            <p:ph type="title"/>
          </p:nvPr>
        </p:nvSpPr>
        <p:spPr/>
        <p:txBody>
          <a:bodyPr/>
          <a:lstStyle/>
          <a:p>
            <a:r>
              <a:rPr lang="en-GB" dirty="0"/>
              <a:t>Empathy Mapping</a:t>
            </a:r>
          </a:p>
        </p:txBody>
      </p:sp>
      <p:sp>
        <p:nvSpPr>
          <p:cNvPr id="3" name="Content Placeholder 2">
            <a:extLst>
              <a:ext uri="{FF2B5EF4-FFF2-40B4-BE49-F238E27FC236}">
                <a16:creationId xmlns:a16="http://schemas.microsoft.com/office/drawing/2014/main" id="{3C6C3C30-6E13-4124-8A22-1F84FF4C5D27}"/>
              </a:ext>
            </a:extLst>
          </p:cNvPr>
          <p:cNvSpPr>
            <a:spLocks noGrp="1"/>
          </p:cNvSpPr>
          <p:nvPr>
            <p:ph idx="1"/>
          </p:nvPr>
        </p:nvSpPr>
        <p:spPr>
          <a:xfrm>
            <a:off x="919318" y="2014194"/>
            <a:ext cx="5463783" cy="3849624"/>
          </a:xfrm>
        </p:spPr>
        <p:txBody>
          <a:bodyPr>
            <a:normAutofit lnSpcReduction="10000"/>
          </a:bodyPr>
          <a:lstStyle/>
          <a:p>
            <a:r>
              <a:rPr lang="en-GB" dirty="0"/>
              <a:t>Mapping is one of the many visual and graphic ways used to solve problems or challenges and is extensively used by designers, marketers and problem solvers to be able to develop a deeper understanding of a specific area.</a:t>
            </a:r>
          </a:p>
          <a:p>
            <a:endParaRPr lang="en-GB" dirty="0"/>
          </a:p>
          <a:p>
            <a:r>
              <a:rPr lang="en-GB" dirty="0"/>
              <a:t>Empathy Mapping is a simple but effective tool used to visualize user/consumer/ target market attitudes and behaviours. </a:t>
            </a:r>
          </a:p>
          <a:p>
            <a:endParaRPr lang="en-GB" dirty="0"/>
          </a:p>
          <a:p>
            <a:r>
              <a:rPr lang="en-GB" dirty="0"/>
              <a:t>By making the map visual and directing the inquiry at a specific target we are able to build a much better picture of our market. It’s often the case that these kinds of maps can reveal where we have gaps in our existing data and where we have made assumptions.</a:t>
            </a:r>
          </a:p>
        </p:txBody>
      </p:sp>
      <p:pic>
        <p:nvPicPr>
          <p:cNvPr id="4" name="Picture 3">
            <a:extLst>
              <a:ext uri="{FF2B5EF4-FFF2-40B4-BE49-F238E27FC236}">
                <a16:creationId xmlns:a16="http://schemas.microsoft.com/office/drawing/2014/main" id="{5A3F43E3-B227-4469-ACA3-62F43F8A3DD5}"/>
              </a:ext>
            </a:extLst>
          </p:cNvPr>
          <p:cNvPicPr>
            <a:picLocks noChangeAspect="1"/>
          </p:cNvPicPr>
          <p:nvPr/>
        </p:nvPicPr>
        <p:blipFill>
          <a:blip r:embed="rId2"/>
          <a:stretch>
            <a:fillRect/>
          </a:stretch>
        </p:blipFill>
        <p:spPr>
          <a:xfrm>
            <a:off x="6603278" y="324464"/>
            <a:ext cx="5218043" cy="6085184"/>
          </a:xfrm>
          <a:prstGeom prst="rect">
            <a:avLst/>
          </a:prstGeom>
        </p:spPr>
      </p:pic>
    </p:spTree>
    <p:extLst>
      <p:ext uri="{BB962C8B-B14F-4D97-AF65-F5344CB8AC3E}">
        <p14:creationId xmlns:p14="http://schemas.microsoft.com/office/powerpoint/2010/main" val="295976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B04E-5F31-4D98-A67F-194A27277E69}"/>
              </a:ext>
            </a:extLst>
          </p:cNvPr>
          <p:cNvSpPr>
            <a:spLocks noGrp="1"/>
          </p:cNvSpPr>
          <p:nvPr>
            <p:ph type="title"/>
          </p:nvPr>
        </p:nvSpPr>
        <p:spPr/>
        <p:txBody>
          <a:bodyPr/>
          <a:lstStyle/>
          <a:p>
            <a:r>
              <a:rPr lang="en-GB" dirty="0"/>
              <a:t>Web Usability</a:t>
            </a:r>
          </a:p>
        </p:txBody>
      </p:sp>
      <p:sp>
        <p:nvSpPr>
          <p:cNvPr id="3" name="Content Placeholder 2">
            <a:extLst>
              <a:ext uri="{FF2B5EF4-FFF2-40B4-BE49-F238E27FC236}">
                <a16:creationId xmlns:a16="http://schemas.microsoft.com/office/drawing/2014/main" id="{3C6C3C30-6E13-4124-8A22-1F84FF4C5D27}"/>
              </a:ext>
            </a:extLst>
          </p:cNvPr>
          <p:cNvSpPr>
            <a:spLocks noGrp="1"/>
          </p:cNvSpPr>
          <p:nvPr>
            <p:ph idx="1"/>
          </p:nvPr>
        </p:nvSpPr>
        <p:spPr>
          <a:xfrm>
            <a:off x="803820" y="2144651"/>
            <a:ext cx="3357715" cy="3849624"/>
          </a:xfrm>
        </p:spPr>
        <p:txBody>
          <a:bodyPr>
            <a:normAutofit/>
          </a:bodyPr>
          <a:lstStyle/>
          <a:p>
            <a:r>
              <a:rPr lang="en-GB" dirty="0"/>
              <a:t>Why are homepages so important?</a:t>
            </a:r>
          </a:p>
          <a:p>
            <a:r>
              <a:rPr lang="en-GB" dirty="0"/>
              <a:t>Why is page design so important?</a:t>
            </a:r>
          </a:p>
          <a:p>
            <a:r>
              <a:rPr lang="en-GB" dirty="0"/>
              <a:t>Why is navigation so important?</a:t>
            </a:r>
          </a:p>
          <a:p>
            <a:r>
              <a:rPr lang="en-GB" dirty="0"/>
              <a:t>Why is the content on the page so important?</a:t>
            </a:r>
          </a:p>
          <a:p>
            <a:endParaRPr lang="en-GB" dirty="0"/>
          </a:p>
          <a:p>
            <a:endParaRPr lang="en-GB" dirty="0"/>
          </a:p>
        </p:txBody>
      </p:sp>
      <p:graphicFrame>
        <p:nvGraphicFramePr>
          <p:cNvPr id="7" name="Table 4">
            <a:extLst>
              <a:ext uri="{FF2B5EF4-FFF2-40B4-BE49-F238E27FC236}">
                <a16:creationId xmlns:a16="http://schemas.microsoft.com/office/drawing/2014/main" id="{8368BE9B-E4C8-4F24-8571-FAD4FD9CD530}"/>
              </a:ext>
            </a:extLst>
          </p:cNvPr>
          <p:cNvGraphicFramePr>
            <a:graphicFrameLocks noGrp="1"/>
          </p:cNvGraphicFramePr>
          <p:nvPr>
            <p:extLst>
              <p:ext uri="{D42A27DB-BD31-4B8C-83A1-F6EECF244321}">
                <p14:modId xmlns:p14="http://schemas.microsoft.com/office/powerpoint/2010/main" val="1284164565"/>
              </p:ext>
            </p:extLst>
          </p:nvPr>
        </p:nvGraphicFramePr>
        <p:xfrm>
          <a:off x="4323253" y="1651383"/>
          <a:ext cx="7506980" cy="4836160"/>
        </p:xfrm>
        <a:graphic>
          <a:graphicData uri="http://schemas.openxmlformats.org/drawingml/2006/table">
            <a:tbl>
              <a:tblPr firstRow="1" bandRow="1">
                <a:tableStyleId>{B301B821-A1FF-4177-AEE7-76D212191A09}</a:tableStyleId>
              </a:tblPr>
              <a:tblGrid>
                <a:gridCol w="3753490">
                  <a:extLst>
                    <a:ext uri="{9D8B030D-6E8A-4147-A177-3AD203B41FA5}">
                      <a16:colId xmlns:a16="http://schemas.microsoft.com/office/drawing/2014/main" val="1273165748"/>
                    </a:ext>
                  </a:extLst>
                </a:gridCol>
                <a:gridCol w="3753490">
                  <a:extLst>
                    <a:ext uri="{9D8B030D-6E8A-4147-A177-3AD203B41FA5}">
                      <a16:colId xmlns:a16="http://schemas.microsoft.com/office/drawing/2014/main" val="1828637119"/>
                    </a:ext>
                  </a:extLst>
                </a:gridCol>
              </a:tblGrid>
              <a:tr h="370840">
                <a:tc>
                  <a:txBody>
                    <a:bodyPr/>
                    <a:lstStyle/>
                    <a:p>
                      <a:r>
                        <a:rPr lang="en-GB" dirty="0"/>
                        <a:t>Usability Area</a:t>
                      </a:r>
                    </a:p>
                  </a:txBody>
                  <a:tcPr/>
                </a:tc>
                <a:tc>
                  <a:txBody>
                    <a:bodyPr/>
                    <a:lstStyle/>
                    <a:p>
                      <a:r>
                        <a:rPr lang="en-GB" dirty="0"/>
                        <a:t>Explanation</a:t>
                      </a:r>
                    </a:p>
                  </a:txBody>
                  <a:tcPr/>
                </a:tc>
                <a:extLst>
                  <a:ext uri="{0D108BD9-81ED-4DB2-BD59-A6C34878D82A}">
                    <a16:rowId xmlns:a16="http://schemas.microsoft.com/office/drawing/2014/main" val="3262357664"/>
                  </a:ext>
                </a:extLst>
              </a:tr>
              <a:tr h="457848">
                <a:tc>
                  <a:txBody>
                    <a:bodyPr/>
                    <a:lstStyle/>
                    <a:p>
                      <a:r>
                        <a:rPr lang="en-GB" sz="1800" dirty="0"/>
                        <a:t>Learnability: </a:t>
                      </a:r>
                      <a:br>
                        <a:rPr lang="en-GB" sz="1800" dirty="0"/>
                      </a:br>
                      <a:r>
                        <a:rPr lang="en-GB" sz="1200" i="1" dirty="0"/>
                        <a:t>How easy is it for the user to accomplish basic tests first time they encounter the design? </a:t>
                      </a:r>
                      <a:endParaRPr lang="en-GB" sz="1800" i="1" dirty="0"/>
                    </a:p>
                  </a:txBody>
                  <a:tcPr/>
                </a:tc>
                <a:tc>
                  <a:txBody>
                    <a:bodyPr/>
                    <a:lstStyle/>
                    <a:p>
                      <a:endParaRPr lang="en-GB" sz="1100" dirty="0"/>
                    </a:p>
                    <a:p>
                      <a:endParaRPr lang="en-GB" sz="1100" dirty="0"/>
                    </a:p>
                    <a:p>
                      <a:endParaRPr lang="en-GB" sz="1100" dirty="0"/>
                    </a:p>
                    <a:p>
                      <a:endParaRPr lang="en-GB" sz="1100" dirty="0"/>
                    </a:p>
                    <a:p>
                      <a:endParaRPr lang="en-GB" sz="1100" dirty="0"/>
                    </a:p>
                  </a:txBody>
                  <a:tcPr/>
                </a:tc>
                <a:extLst>
                  <a:ext uri="{0D108BD9-81ED-4DB2-BD59-A6C34878D82A}">
                    <a16:rowId xmlns:a16="http://schemas.microsoft.com/office/drawing/2014/main" val="818594860"/>
                  </a:ext>
                </a:extLst>
              </a:tr>
              <a:tr h="370840">
                <a:tc>
                  <a:txBody>
                    <a:bodyPr/>
                    <a:lstStyle/>
                    <a:p>
                      <a:r>
                        <a:rPr lang="en-GB" sz="1800" dirty="0"/>
                        <a:t>Efficiency:</a:t>
                      </a:r>
                    </a:p>
                    <a:p>
                      <a:r>
                        <a:rPr lang="en-GB" sz="1200" i="1" dirty="0"/>
                        <a:t>Once the user has learned the design, how quickly can they perform tasks? </a:t>
                      </a:r>
                    </a:p>
                  </a:txBody>
                  <a:tcPr/>
                </a:tc>
                <a:tc>
                  <a:txBody>
                    <a:bodyPr/>
                    <a:lstStyle/>
                    <a:p>
                      <a:endParaRPr lang="en-GB" sz="1100" dirty="0"/>
                    </a:p>
                    <a:p>
                      <a:endParaRPr lang="en-GB" sz="1100" dirty="0"/>
                    </a:p>
                    <a:p>
                      <a:endParaRPr lang="en-GB" sz="1100" dirty="0"/>
                    </a:p>
                    <a:p>
                      <a:endParaRPr lang="en-GB" sz="1100" dirty="0"/>
                    </a:p>
                    <a:p>
                      <a:endParaRPr lang="en-GB" sz="1100" dirty="0"/>
                    </a:p>
                  </a:txBody>
                  <a:tcPr/>
                </a:tc>
                <a:extLst>
                  <a:ext uri="{0D108BD9-81ED-4DB2-BD59-A6C34878D82A}">
                    <a16:rowId xmlns:a16="http://schemas.microsoft.com/office/drawing/2014/main" val="19756916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Memorability: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t>When the user returns to the design after a period of not using it how easy is it to re-establish proficiency?</a:t>
                      </a:r>
                    </a:p>
                  </a:txBody>
                  <a:tcPr/>
                </a:tc>
                <a:tc>
                  <a:txBody>
                    <a:bodyPr/>
                    <a:lstStyle/>
                    <a:p>
                      <a:endParaRPr lang="en-GB" sz="1100" dirty="0"/>
                    </a:p>
                    <a:p>
                      <a:endParaRPr lang="en-GB" sz="1100" dirty="0"/>
                    </a:p>
                    <a:p>
                      <a:endParaRPr lang="en-GB" sz="1100" dirty="0"/>
                    </a:p>
                    <a:p>
                      <a:endParaRPr lang="en-GB" sz="1100" dirty="0"/>
                    </a:p>
                    <a:p>
                      <a:endParaRPr lang="en-GB" sz="1100" dirty="0"/>
                    </a:p>
                  </a:txBody>
                  <a:tcPr/>
                </a:tc>
                <a:extLst>
                  <a:ext uri="{0D108BD9-81ED-4DB2-BD59-A6C34878D82A}">
                    <a16:rowId xmlns:a16="http://schemas.microsoft.com/office/drawing/2014/main" val="544246678"/>
                  </a:ext>
                </a:extLst>
              </a:tr>
              <a:tr h="370840">
                <a:tc>
                  <a:txBody>
                    <a:bodyPr/>
                    <a:lstStyle/>
                    <a:p>
                      <a:r>
                        <a:rPr lang="en-GB" sz="1800" dirty="0"/>
                        <a:t>Errors:</a:t>
                      </a:r>
                    </a:p>
                    <a:p>
                      <a:r>
                        <a:rPr lang="en-GB" sz="1200" i="1" dirty="0"/>
                        <a:t>How many errors does the user make, how severe are these errors and how quickly does the user recover from them</a:t>
                      </a:r>
                    </a:p>
                  </a:txBody>
                  <a:tcPr/>
                </a:tc>
                <a:tc>
                  <a:txBody>
                    <a:bodyPr/>
                    <a:lstStyle/>
                    <a:p>
                      <a:endParaRPr lang="en-GB" sz="1100" dirty="0"/>
                    </a:p>
                  </a:txBody>
                  <a:tcPr/>
                </a:tc>
                <a:extLst>
                  <a:ext uri="{0D108BD9-81ED-4DB2-BD59-A6C34878D82A}">
                    <a16:rowId xmlns:a16="http://schemas.microsoft.com/office/drawing/2014/main" val="3924033389"/>
                  </a:ext>
                </a:extLst>
              </a:tr>
              <a:tr h="370840">
                <a:tc>
                  <a:txBody>
                    <a:bodyPr/>
                    <a:lstStyle/>
                    <a:p>
                      <a:r>
                        <a:rPr lang="en-GB" sz="1800" dirty="0"/>
                        <a:t>Satisfaction:</a:t>
                      </a:r>
                    </a:p>
                    <a:p>
                      <a:r>
                        <a:rPr lang="en-GB" sz="1200" i="1" dirty="0"/>
                        <a:t>How pleasant is it to use the design?</a:t>
                      </a:r>
                    </a:p>
                  </a:txBody>
                  <a:tcPr/>
                </a:tc>
                <a:tc>
                  <a:txBody>
                    <a:bodyPr/>
                    <a:lstStyle/>
                    <a:p>
                      <a:endParaRPr lang="en-GB" sz="1100" dirty="0"/>
                    </a:p>
                    <a:p>
                      <a:endParaRPr lang="en-GB" sz="1100" dirty="0"/>
                    </a:p>
                    <a:p>
                      <a:endParaRPr lang="en-GB" sz="1100" dirty="0"/>
                    </a:p>
                    <a:p>
                      <a:endParaRPr lang="en-GB" sz="1100" dirty="0"/>
                    </a:p>
                  </a:txBody>
                  <a:tcPr/>
                </a:tc>
                <a:extLst>
                  <a:ext uri="{0D108BD9-81ED-4DB2-BD59-A6C34878D82A}">
                    <a16:rowId xmlns:a16="http://schemas.microsoft.com/office/drawing/2014/main" val="3607092738"/>
                  </a:ext>
                </a:extLst>
              </a:tr>
            </a:tbl>
          </a:graphicData>
        </a:graphic>
      </p:graphicFrame>
    </p:spTree>
    <p:extLst>
      <p:ext uri="{BB962C8B-B14F-4D97-AF65-F5344CB8AC3E}">
        <p14:creationId xmlns:p14="http://schemas.microsoft.com/office/powerpoint/2010/main" val="3980585997"/>
      </p:ext>
    </p:extLst>
  </p:cSld>
  <p:clrMapOvr>
    <a:masterClrMapping/>
  </p:clrMapOvr>
</p:sld>
</file>

<file path=ppt/theme/theme1.xml><?xml version="1.0" encoding="utf-8"?>
<a:theme xmlns:a="http://schemas.openxmlformats.org/drawingml/2006/main" name="Savon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3838BF0C67BF488A2BF98F7802E608" ma:contentTypeVersion="6" ma:contentTypeDescription="Create a new document." ma:contentTypeScope="" ma:versionID="a40f85e91f313d08a5abd2ac131257a4">
  <xsd:schema xmlns:xsd="http://www.w3.org/2001/XMLSchema" xmlns:xs="http://www.w3.org/2001/XMLSchema" xmlns:p="http://schemas.microsoft.com/office/2006/metadata/properties" xmlns:ns2="9744cfa6-3498-4b5a-8223-721baa4cca9a" targetNamespace="http://schemas.microsoft.com/office/2006/metadata/properties" ma:root="true" ma:fieldsID="aca8ceba4d49ad2cfefb8e08551d5e74" ns2:_="">
    <xsd:import namespace="9744cfa6-3498-4b5a-8223-721baa4cca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44cfa6-3498-4b5a-8223-721baa4cca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430AE7-DD99-4744-9E29-93826586ED94}"/>
</file>

<file path=customXml/itemProps2.xml><?xml version="1.0" encoding="utf-8"?>
<ds:datastoreItem xmlns:ds="http://schemas.openxmlformats.org/officeDocument/2006/customXml" ds:itemID="{606654DC-C4D7-4333-8DDB-1510305A76FA}"/>
</file>

<file path=customXml/itemProps3.xml><?xml version="1.0" encoding="utf-8"?>
<ds:datastoreItem xmlns:ds="http://schemas.openxmlformats.org/officeDocument/2006/customXml" ds:itemID="{3C97FA83-1EF3-40A6-AA5E-1F43B586CF14}"/>
</file>

<file path=docProps/app.xml><?xml version="1.0" encoding="utf-8"?>
<Properties xmlns="http://schemas.openxmlformats.org/officeDocument/2006/extended-properties" xmlns:vt="http://schemas.openxmlformats.org/officeDocument/2006/docPropsVTypes">
  <Template>%7bB5C1BAAE-FB09-4321-8097-ABA1A1E9E32E%7dtf56410444_win32</Template>
  <TotalTime>1118</TotalTime>
  <Words>1139</Words>
  <Application>Microsoft Office PowerPoint</Application>
  <PresentationFormat>Widescreen</PresentationFormat>
  <Paragraphs>174</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Next LT Pro</vt:lpstr>
      <vt:lpstr>Avenir Next LT Pro Light</vt:lpstr>
      <vt:lpstr>Calibri</vt:lpstr>
      <vt:lpstr>Garamond</vt:lpstr>
      <vt:lpstr>Open Sans</vt:lpstr>
      <vt:lpstr>OpenSans-Light</vt:lpstr>
      <vt:lpstr>SavonVTI</vt:lpstr>
      <vt:lpstr>T-Level year 2 Occupational specialist component</vt:lpstr>
      <vt:lpstr>PowerPoint Presentation</vt:lpstr>
      <vt:lpstr>Overall Business Context</vt:lpstr>
      <vt:lpstr>Research</vt:lpstr>
      <vt:lpstr>Market Research</vt:lpstr>
      <vt:lpstr>The functional &amp; non-functional requirements of the solution</vt:lpstr>
      <vt:lpstr>A full list of the problems that need to be solved to meet all requirements.</vt:lpstr>
      <vt:lpstr>Empathy Mapping</vt:lpstr>
      <vt:lpstr>Web Usability</vt:lpstr>
      <vt:lpstr>The key performance indicators (KPIs) &amp; user acceptance criteria for the proposed solution</vt:lpstr>
      <vt:lpstr>A full description of the proposed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T-Level year 2 Occupational specialist component</dc:title>
  <dc:creator>Sam Buttling</dc:creator>
  <cp:lastModifiedBy>Sam Buttling</cp:lastModifiedBy>
  <cp:revision>4</cp:revision>
  <dcterms:created xsi:type="dcterms:W3CDTF">2021-08-24T13:46:51Z</dcterms:created>
  <dcterms:modified xsi:type="dcterms:W3CDTF">2021-10-01T07:43:13Z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0x0101008F3838BF0C67BF488A2BF98F7802E608</vt:lpwstr>
  </property>
</Properties>
</file>