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d92be1e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d92be1e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d92be1e8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d92be1e8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d92be1e8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d92be1e8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d92be1e88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d92be1e88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Biodiversity in National Parks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39631" l="0" r="0" t="0"/>
          <a:stretch/>
        </p:blipFill>
        <p:spPr>
          <a:xfrm>
            <a:off x="367750" y="2246775"/>
            <a:ext cx="8520599" cy="21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311700" y="1479175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Below is a table of the first 10 results of the Observations dataset.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7000"/>
            <a:ext cx="8839198" cy="4529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4363"/>
            <a:ext cx="8839203" cy="40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3760"/>
            <a:ext cx="9144000" cy="4070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