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51"/>
    <p:restoredTop sz="94613"/>
  </p:normalViewPr>
  <p:slideViewPr>
    <p:cSldViewPr snapToGrid="0" snapToObjects="1">
      <p:cViewPr>
        <p:scale>
          <a:sx n="133" d="100"/>
          <a:sy n="133" d="100"/>
        </p:scale>
        <p:origin x="6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80DB-4411-C84F-8E36-A95F3FC6F1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6F7F-5EEB-5840-BDD6-88E02E6F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A6F7F-5EEB-5840-BDD6-88E02E6F5E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446E-D40F-5640-A037-5083DEDCAB03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6C80-9C6E-1B46-B379-FC383E12A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92" y="11481"/>
            <a:ext cx="4890370" cy="6846519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-1259" y="444"/>
            <a:ext cx="3466353" cy="6862369"/>
            <a:chOff x="-1259" y="444"/>
            <a:chExt cx="3466353" cy="686236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9" y="4573389"/>
              <a:ext cx="3466353" cy="22894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367" y="6537979"/>
              <a:ext cx="1697484" cy="3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miamiana</a:t>
              </a:r>
              <a:endParaRPr lang="en-US" sz="1200" i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9" y="2231058"/>
              <a:ext cx="3466353" cy="246518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0" y="4376221"/>
              <a:ext cx="1701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</a:t>
              </a:r>
              <a:r>
                <a:rPr lang="en-US" sz="1200" i="1" dirty="0" err="1" smtClean="0"/>
                <a:t>floridana</a:t>
              </a:r>
              <a:endParaRPr lang="en-US" sz="1200" i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4"/>
              <a:ext cx="3461451" cy="22846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0" y="1965034"/>
              <a:ext cx="1701598" cy="3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rudis</a:t>
              </a:r>
              <a:endParaRPr lang="en-US" sz="1200" i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3494" y="0"/>
            <a:ext cx="3348506" cy="6862729"/>
            <a:chOff x="8843494" y="0"/>
            <a:chExt cx="3348506" cy="68627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240" y="0"/>
              <a:ext cx="3347760" cy="22879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844240" y="1960177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picea</a:t>
              </a:r>
              <a:endParaRPr lang="en-US" sz="1200" i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240" y="2287827"/>
              <a:ext cx="3347760" cy="228797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844240" y="4244428"/>
              <a:ext cx="1645710" cy="32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A. fulva</a:t>
              </a:r>
              <a:endParaRPr lang="en-US" sz="1200" i="1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843494" y="4574750"/>
              <a:ext cx="3347760" cy="2287979"/>
              <a:chOff x="8843494" y="4574750"/>
              <a:chExt cx="3347760" cy="228797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3494" y="4574750"/>
                <a:ext cx="3347760" cy="228797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8844235" y="6541793"/>
                <a:ext cx="1645710" cy="32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/>
                  <a:t>A. ashmeadi</a:t>
                </a:r>
                <a:endParaRPr lang="en-US" sz="1200" i="1" dirty="0"/>
              </a:p>
            </p:txBody>
          </p:sp>
        </p:grpSp>
      </p:grpSp>
      <p:cxnSp>
        <p:nvCxnSpPr>
          <p:cNvPr id="35" name="Straight Connector 34"/>
          <p:cNvCxnSpPr>
            <a:stCxn id="12" idx="3"/>
          </p:cNvCxnSpPr>
          <p:nvPr/>
        </p:nvCxnSpPr>
        <p:spPr>
          <a:xfrm>
            <a:off x="3461451" y="1142750"/>
            <a:ext cx="1777299" cy="2333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1"/>
          </p:cNvCxnSpPr>
          <p:nvPr/>
        </p:nvCxnSpPr>
        <p:spPr>
          <a:xfrm flipH="1">
            <a:off x="6896100" y="1143990"/>
            <a:ext cx="1948140" cy="391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1"/>
          </p:cNvCxnSpPr>
          <p:nvPr/>
        </p:nvCxnSpPr>
        <p:spPr>
          <a:xfrm flipH="1">
            <a:off x="4514850" y="3431817"/>
            <a:ext cx="4329390" cy="1052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4" idx="3"/>
          </p:cNvCxnSpPr>
          <p:nvPr/>
        </p:nvCxnSpPr>
        <p:spPr>
          <a:xfrm flipH="1" flipV="1">
            <a:off x="3465094" y="3463650"/>
            <a:ext cx="1029904" cy="1849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1"/>
          </p:cNvCxnSpPr>
          <p:nvPr/>
        </p:nvCxnSpPr>
        <p:spPr>
          <a:xfrm flipH="1" flipV="1">
            <a:off x="4629150" y="5371991"/>
            <a:ext cx="4214344" cy="346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9" idx="3"/>
          </p:cNvCxnSpPr>
          <p:nvPr/>
        </p:nvCxnSpPr>
        <p:spPr>
          <a:xfrm flipH="1">
            <a:off x="3465094" y="5447899"/>
            <a:ext cx="943278" cy="270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19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15</cp:revision>
  <dcterms:created xsi:type="dcterms:W3CDTF">2017-04-28T23:47:52Z</dcterms:created>
  <dcterms:modified xsi:type="dcterms:W3CDTF">2017-05-04T20:30:15Z</dcterms:modified>
</cp:coreProperties>
</file>