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24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1B00-FCFA-4842-828F-B2433812CF0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D316-2719-2749-B4E1-7D74397C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755"/>
            <a:ext cx="7199376" cy="5398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2" y="1131275"/>
            <a:ext cx="4887688" cy="4887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321" y="352111"/>
            <a:ext cx="3818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</a:t>
            </a:r>
            <a:endParaRPr lang="en-US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24410" y="352111"/>
            <a:ext cx="3818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B</a:t>
            </a:r>
            <a:endParaRPr 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78888" y="5722431"/>
            <a:ext cx="1505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%BUSCOs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922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Lau, Matthew K.</dc:creator>
  <cp:lastModifiedBy>Lau, Matthew K.</cp:lastModifiedBy>
  <cp:revision>2</cp:revision>
  <cp:lastPrinted>2018-12-19T00:41:49Z</cp:lastPrinted>
  <dcterms:created xsi:type="dcterms:W3CDTF">2018-12-19T00:34:58Z</dcterms:created>
  <dcterms:modified xsi:type="dcterms:W3CDTF">2018-12-19T17:32:35Z</dcterms:modified>
</cp:coreProperties>
</file>