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4D65-2D96-EF42-90BC-95D757BAC982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C63D-CBDC-6C49-8584-B6FD6BEF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3643" y="-44773"/>
            <a:ext cx="3465094" cy="2329829"/>
            <a:chOff x="-3643" y="-44773"/>
            <a:chExt cx="3465094" cy="23298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4"/>
              <a:ext cx="3461451" cy="22846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0" y="1965034"/>
              <a:ext cx="1701598" cy="32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rudis</a:t>
              </a:r>
              <a:endParaRPr lang="en-US" sz="1200" i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643" y="-44773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5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43494" y="-44773"/>
            <a:ext cx="3348506" cy="2332752"/>
            <a:chOff x="8843494" y="-44773"/>
            <a:chExt cx="3348506" cy="233275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4240" y="0"/>
              <a:ext cx="3347760" cy="228797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844240" y="1960177"/>
              <a:ext cx="1645710" cy="32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picea</a:t>
              </a:r>
              <a:endParaRPr lang="en-US" sz="1200" i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843494" y="-44773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43" y="2225568"/>
            <a:ext cx="3468737" cy="2470674"/>
            <a:chOff x="-3643" y="2225568"/>
            <a:chExt cx="3468737" cy="24706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9" y="2231058"/>
              <a:ext cx="3466353" cy="246518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0" y="4376221"/>
              <a:ext cx="1701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</a:t>
              </a:r>
              <a:r>
                <a:rPr lang="en-US" sz="1200" i="1" dirty="0" err="1" smtClean="0"/>
                <a:t>floridana</a:t>
              </a:r>
              <a:endParaRPr lang="en-US" sz="1200" i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3643" y="222556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624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43494" y="2225568"/>
            <a:ext cx="3348506" cy="2350238"/>
            <a:chOff x="8843494" y="2225568"/>
            <a:chExt cx="3348506" cy="235023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4240" y="2287827"/>
              <a:ext cx="3347760" cy="22879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844240" y="4244428"/>
              <a:ext cx="1645710" cy="32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fulva</a:t>
              </a:r>
              <a:endParaRPr lang="en-US" sz="1200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494" y="2225568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26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244" y="4573389"/>
            <a:ext cx="3469338" cy="2289424"/>
            <a:chOff x="-4244" y="4573389"/>
            <a:chExt cx="3469338" cy="22894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9" y="4573389"/>
              <a:ext cx="3466353" cy="22894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67" y="6537979"/>
              <a:ext cx="1697484" cy="32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miamiana</a:t>
              </a:r>
              <a:endParaRPr lang="en-US" sz="1200" i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-4244" y="463557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39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39806" y="4571826"/>
            <a:ext cx="3351448" cy="2290903"/>
            <a:chOff x="8839806" y="4571826"/>
            <a:chExt cx="3351448" cy="22909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494" y="4574750"/>
              <a:ext cx="3347760" cy="228797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844235" y="6541793"/>
              <a:ext cx="1645710" cy="32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ashmeadi</a:t>
              </a:r>
              <a:endParaRPr lang="en-US" sz="1200" i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39806" y="4571826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1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61451" y="-46299"/>
            <a:ext cx="5382789" cy="6904299"/>
            <a:chOff x="3461451" y="-46299"/>
            <a:chExt cx="5382789" cy="69042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192" y="11481"/>
              <a:ext cx="4890370" cy="6846519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3461451" y="1142750"/>
              <a:ext cx="1777299" cy="23337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896100" y="1143990"/>
              <a:ext cx="1948140" cy="3910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14850" y="3431817"/>
              <a:ext cx="4329390" cy="10526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465094" y="3463650"/>
              <a:ext cx="1029904" cy="1849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4" idx="1"/>
            </p:cNvCxnSpPr>
            <p:nvPr/>
          </p:nvCxnSpPr>
          <p:spPr>
            <a:xfrm flipH="1" flipV="1">
              <a:off x="4629150" y="5371991"/>
              <a:ext cx="4214344" cy="346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1" idx="3"/>
            </p:cNvCxnSpPr>
            <p:nvPr/>
          </p:nvCxnSpPr>
          <p:spPr>
            <a:xfrm flipH="1">
              <a:off x="3465094" y="5447899"/>
              <a:ext cx="943278" cy="2702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774669" y="-46299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66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Lau, Matthew K.</dc:creator>
  <cp:lastModifiedBy>Lau, Matthew K.</cp:lastModifiedBy>
  <cp:revision>4</cp:revision>
  <dcterms:created xsi:type="dcterms:W3CDTF">2018-09-04T20:07:06Z</dcterms:created>
  <dcterms:modified xsi:type="dcterms:W3CDTF">2018-09-04T20:14:54Z</dcterms:modified>
</cp:coreProperties>
</file>