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51"/>
    <p:restoredTop sz="94613"/>
  </p:normalViewPr>
  <p:slideViewPr>
    <p:cSldViewPr snapToGrid="0" snapToObjects="1">
      <p:cViewPr>
        <p:scale>
          <a:sx n="160" d="100"/>
          <a:sy n="160" d="100"/>
        </p:scale>
        <p:origin x="-4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C80DB-4411-C84F-8E36-A95F3FC6F1ED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6F7F-5EEB-5840-BDD6-88E02E6F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A6F7F-5EEB-5840-BDD6-88E02E6F5E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1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7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0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446E-D40F-5640-A037-5083DEDCAB0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7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39343" y="-46299"/>
            <a:ext cx="11198139" cy="6907586"/>
            <a:chOff x="339343" y="-46299"/>
            <a:chExt cx="11198139" cy="690758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192" y="11481"/>
              <a:ext cx="4890370" cy="6846519"/>
            </a:xfrm>
            <a:prstGeom prst="rect">
              <a:avLst/>
            </a:prstGeom>
          </p:spPr>
        </p:pic>
        <p:cxnSp>
          <p:nvCxnSpPr>
            <p:cNvPr id="35" name="Straight Connector 34"/>
            <p:cNvCxnSpPr>
              <a:stCxn id="12" idx="3"/>
            </p:cNvCxnSpPr>
            <p:nvPr/>
          </p:nvCxnSpPr>
          <p:spPr>
            <a:xfrm>
              <a:off x="3805038" y="1141224"/>
              <a:ext cx="1438766" cy="23111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1" idx="1"/>
            </p:cNvCxnSpPr>
            <p:nvPr/>
          </p:nvCxnSpPr>
          <p:spPr>
            <a:xfrm flipH="1">
              <a:off x="6899988" y="1142464"/>
              <a:ext cx="1289734" cy="387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3" idx="1"/>
            </p:cNvCxnSpPr>
            <p:nvPr/>
          </p:nvCxnSpPr>
          <p:spPr>
            <a:xfrm flipH="1">
              <a:off x="4514248" y="3430291"/>
              <a:ext cx="3675474" cy="10550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4" idx="3"/>
            </p:cNvCxnSpPr>
            <p:nvPr/>
          </p:nvCxnSpPr>
          <p:spPr>
            <a:xfrm flipH="1" flipV="1">
              <a:off x="3804293" y="3462124"/>
              <a:ext cx="729206" cy="1831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2" idx="1"/>
            </p:cNvCxnSpPr>
            <p:nvPr/>
          </p:nvCxnSpPr>
          <p:spPr>
            <a:xfrm flipH="1" flipV="1">
              <a:off x="4632650" y="5379098"/>
              <a:ext cx="3557061" cy="3381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9" idx="3"/>
            </p:cNvCxnSpPr>
            <p:nvPr/>
          </p:nvCxnSpPr>
          <p:spPr>
            <a:xfrm flipH="1">
              <a:off x="3801978" y="5449078"/>
              <a:ext cx="620732" cy="267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711" y="4573224"/>
              <a:ext cx="3347025" cy="228797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165990" y="6540267"/>
              <a:ext cx="1657376" cy="32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ashmeadi</a:t>
              </a:r>
              <a:endParaRPr lang="en-US" sz="1200" i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722" y="-1526"/>
              <a:ext cx="3347760" cy="228797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189722" y="1958651"/>
              <a:ext cx="1645710" cy="32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picea</a:t>
              </a:r>
              <a:endParaRPr lang="en-US" sz="1200" i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88976" y="-46299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722" y="2286301"/>
              <a:ext cx="3347760" cy="228797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189722" y="4242902"/>
              <a:ext cx="1645710" cy="32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fulva</a:t>
              </a:r>
              <a:endParaRPr lang="en-US" sz="1200" i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88976" y="2224042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08212" y="4546139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74669" y="-46299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9343" y="4571863"/>
              <a:ext cx="3462635" cy="2289424"/>
              <a:chOff x="-4244" y="4573389"/>
              <a:chExt cx="3469338" cy="228942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59" y="4573389"/>
                <a:ext cx="3466353" cy="2289424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8367" y="6537979"/>
                <a:ext cx="1697484" cy="320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 smtClean="0"/>
                  <a:t>A. miamiana</a:t>
                </a:r>
                <a:endParaRPr lang="en-US" sz="1200" i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-4244" y="463557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39945" y="2224042"/>
              <a:ext cx="3464348" cy="2470674"/>
              <a:chOff x="-3643" y="2225568"/>
              <a:chExt cx="3468737" cy="2470674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59" y="2231058"/>
                <a:ext cx="3466353" cy="2465184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0" y="4376221"/>
                <a:ext cx="17015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 smtClean="0"/>
                  <a:t>A. floridana</a:t>
                </a:r>
                <a:endParaRPr lang="en-US" sz="1200" i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-3643" y="2225568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39944" y="-46299"/>
              <a:ext cx="3465094" cy="2329829"/>
              <a:chOff x="-3643" y="-44773"/>
              <a:chExt cx="3465094" cy="232982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44"/>
                <a:ext cx="3461451" cy="2284612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0" y="1965034"/>
                <a:ext cx="1701598" cy="320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 smtClean="0"/>
                  <a:t>A. rudis</a:t>
                </a:r>
                <a:endParaRPr lang="en-US" sz="1200" i="1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-3643" y="-44773"/>
                <a:ext cx="324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37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26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Lau, Matthew K.</dc:creator>
  <cp:lastModifiedBy>Lau, Matthew K.</cp:lastModifiedBy>
  <cp:revision>21</cp:revision>
  <cp:lastPrinted>2018-09-04T20:06:17Z</cp:lastPrinted>
  <dcterms:created xsi:type="dcterms:W3CDTF">2017-04-28T23:47:52Z</dcterms:created>
  <dcterms:modified xsi:type="dcterms:W3CDTF">2018-09-04T20:24:25Z</dcterms:modified>
</cp:coreProperties>
</file>