
<file path=[Content_Types].xml><?xml version="1.0" encoding="utf-8"?>
<Types xmlns="http://schemas.openxmlformats.org/package/2006/content-types">
  <Default Extension="jpeg" ContentType="image/jpeg"/>
  <Default Extension="jpg" ContentType="image/jpeg"/>
  <Default Extension="mov" ContentType="video/quicktime"/>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487" r:id="rId3"/>
    <p:sldId id="488" r:id="rId4"/>
    <p:sldId id="489" r:id="rId5"/>
    <p:sldId id="491" r:id="rId6"/>
    <p:sldId id="490" r:id="rId7"/>
    <p:sldId id="492" r:id="rId8"/>
    <p:sldId id="499" r:id="rId9"/>
    <p:sldId id="493" r:id="rId10"/>
    <p:sldId id="479" r:id="rId11"/>
    <p:sldId id="494" r:id="rId12"/>
    <p:sldId id="495" r:id="rId13"/>
    <p:sldId id="505" r:id="rId14"/>
    <p:sldId id="512" r:id="rId15"/>
    <p:sldId id="497" r:id="rId16"/>
    <p:sldId id="507" r:id="rId17"/>
    <p:sldId id="508" r:id="rId18"/>
    <p:sldId id="509" r:id="rId19"/>
    <p:sldId id="510" r:id="rId20"/>
    <p:sldId id="511" r:id="rId21"/>
    <p:sldId id="498" r:id="rId22"/>
    <p:sldId id="500" r:id="rId23"/>
    <p:sldId id="501" r:id="rId24"/>
    <p:sldId id="502" r:id="rId25"/>
    <p:sldId id="503" r:id="rId26"/>
    <p:sldId id="504" r:id="rId27"/>
    <p:sldId id="51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AAA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753" autoAdjust="0"/>
    <p:restoredTop sz="66742"/>
  </p:normalViewPr>
  <p:slideViewPr>
    <p:cSldViewPr snapToGrid="0">
      <p:cViewPr varScale="1">
        <p:scale>
          <a:sx n="74" d="100"/>
          <a:sy n="74" d="100"/>
        </p:scale>
        <p:origin x="1608" y="184"/>
      </p:cViewPr>
      <p:guideLst/>
    </p:cSldViewPr>
  </p:slideViewPr>
  <p:outlineViewPr>
    <p:cViewPr>
      <p:scale>
        <a:sx n="30" d="100"/>
        <a:sy n="30"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8E343B-1D8A-7A49-890B-95E67EB5BC77}" type="doc">
      <dgm:prSet loTypeId="urn:microsoft.com/office/officeart/2005/8/layout/orgChart1" loCatId="" qsTypeId="urn:microsoft.com/office/officeart/2005/8/quickstyle/simple2" qsCatId="simple" csTypeId="urn:microsoft.com/office/officeart/2005/8/colors/colorful2" csCatId="colorful" phldr="1"/>
      <dgm:spPr/>
      <dgm:t>
        <a:bodyPr/>
        <a:lstStyle/>
        <a:p>
          <a:endParaRPr lang="en-GB"/>
        </a:p>
      </dgm:t>
    </dgm:pt>
    <dgm:pt modelId="{1833B220-EE9C-B545-974D-1546F79D1A0B}">
      <dgm:prSet phldrT="[Text]"/>
      <dgm:spPr/>
      <dgm:t>
        <a:bodyPr/>
        <a:lstStyle/>
        <a:p>
          <a:r>
            <a:rPr lang="en-GB" dirty="0"/>
            <a:t>Users</a:t>
          </a:r>
        </a:p>
      </dgm:t>
    </dgm:pt>
    <dgm:pt modelId="{78A985E0-7580-3A45-BA8A-63BBE1279474}" type="parTrans" cxnId="{10A1AFDD-33F1-3942-AE2D-391C280BBEB6}">
      <dgm:prSet/>
      <dgm:spPr/>
      <dgm:t>
        <a:bodyPr/>
        <a:lstStyle/>
        <a:p>
          <a:endParaRPr lang="en-GB"/>
        </a:p>
      </dgm:t>
    </dgm:pt>
    <dgm:pt modelId="{C22B65F4-3E48-BC47-B47D-034E31E066BE}" type="sibTrans" cxnId="{10A1AFDD-33F1-3942-AE2D-391C280BBEB6}">
      <dgm:prSet/>
      <dgm:spPr/>
      <dgm:t>
        <a:bodyPr/>
        <a:lstStyle/>
        <a:p>
          <a:endParaRPr lang="en-GB"/>
        </a:p>
      </dgm:t>
    </dgm:pt>
    <dgm:pt modelId="{6F694078-BBB4-8642-8E4C-8D15AFC6FB15}" type="asst">
      <dgm:prSet phldrT="[Text]"/>
      <dgm:spPr/>
      <dgm:t>
        <a:bodyPr/>
        <a:lstStyle/>
        <a:p>
          <a:r>
            <a:rPr lang="en-GB" dirty="0"/>
            <a:t>Kirstyn</a:t>
          </a:r>
        </a:p>
      </dgm:t>
    </dgm:pt>
    <dgm:pt modelId="{6A47F6D7-B4A8-684F-964D-0F582EC5B6D3}" type="parTrans" cxnId="{CA21EFD8-FF65-2B42-AF78-FEE5B06570F2}">
      <dgm:prSet/>
      <dgm:spPr/>
      <dgm:t>
        <a:bodyPr/>
        <a:lstStyle/>
        <a:p>
          <a:endParaRPr lang="en-GB"/>
        </a:p>
      </dgm:t>
    </dgm:pt>
    <dgm:pt modelId="{7A0F6721-9B77-594E-9D19-FC2EC32A00B0}" type="sibTrans" cxnId="{CA21EFD8-FF65-2B42-AF78-FEE5B06570F2}">
      <dgm:prSet/>
      <dgm:spPr/>
      <dgm:t>
        <a:bodyPr/>
        <a:lstStyle/>
        <a:p>
          <a:endParaRPr lang="en-GB"/>
        </a:p>
      </dgm:t>
    </dgm:pt>
    <dgm:pt modelId="{0E678AB5-72D9-6F48-91A4-A668E689A97F}">
      <dgm:prSet phldrT="[Text]"/>
      <dgm:spPr/>
      <dgm:t>
        <a:bodyPr/>
        <a:lstStyle/>
        <a:p>
          <a:r>
            <a:rPr lang="en-GB" dirty="0"/>
            <a:t>Documents</a:t>
          </a:r>
        </a:p>
      </dgm:t>
    </dgm:pt>
    <dgm:pt modelId="{B760B4C9-2AED-714F-B87E-DFD4AB0CEC26}" type="parTrans" cxnId="{22C51213-E14C-604D-AC0A-C98078AE415E}">
      <dgm:prSet/>
      <dgm:spPr/>
      <dgm:t>
        <a:bodyPr/>
        <a:lstStyle/>
        <a:p>
          <a:endParaRPr lang="en-GB"/>
        </a:p>
      </dgm:t>
    </dgm:pt>
    <dgm:pt modelId="{81F6C0CF-6883-E24C-814C-64BE2EF246EB}" type="sibTrans" cxnId="{22C51213-E14C-604D-AC0A-C98078AE415E}">
      <dgm:prSet/>
      <dgm:spPr/>
      <dgm:t>
        <a:bodyPr/>
        <a:lstStyle/>
        <a:p>
          <a:endParaRPr lang="en-GB"/>
        </a:p>
      </dgm:t>
    </dgm:pt>
    <dgm:pt modelId="{BBD38D32-3C92-CA4A-A2A1-8A4079C4DA6D}">
      <dgm:prSet phldrT="[Text]"/>
      <dgm:spPr/>
      <dgm:t>
        <a:bodyPr/>
        <a:lstStyle/>
        <a:p>
          <a:r>
            <a:rPr lang="en-GB" dirty="0"/>
            <a:t>Downloads</a:t>
          </a:r>
        </a:p>
      </dgm:t>
    </dgm:pt>
    <dgm:pt modelId="{8588BDCD-A9F4-8645-8138-14F3202BF0A8}" type="parTrans" cxnId="{37581CB4-3464-3D45-B835-AA268475F88D}">
      <dgm:prSet/>
      <dgm:spPr/>
      <dgm:t>
        <a:bodyPr/>
        <a:lstStyle/>
        <a:p>
          <a:endParaRPr lang="en-GB"/>
        </a:p>
      </dgm:t>
    </dgm:pt>
    <dgm:pt modelId="{E98CCCAB-BF16-E64E-BB5B-7588B8523A48}" type="sibTrans" cxnId="{37581CB4-3464-3D45-B835-AA268475F88D}">
      <dgm:prSet/>
      <dgm:spPr/>
      <dgm:t>
        <a:bodyPr/>
        <a:lstStyle/>
        <a:p>
          <a:endParaRPr lang="en-GB"/>
        </a:p>
      </dgm:t>
    </dgm:pt>
    <dgm:pt modelId="{FCF19D12-718B-3645-907F-F4D11AC9E11A}">
      <dgm:prSet phldrT="[Text]"/>
      <dgm:spPr/>
      <dgm:t>
        <a:bodyPr/>
        <a:lstStyle/>
        <a:p>
          <a:r>
            <a:rPr lang="en-GB" dirty="0"/>
            <a:t>Desktop</a:t>
          </a:r>
        </a:p>
      </dgm:t>
    </dgm:pt>
    <dgm:pt modelId="{597040E6-8DEB-F44D-A90E-875393ECDD69}" type="parTrans" cxnId="{2205B5D9-7C25-B54B-9891-AB07825BEE4E}">
      <dgm:prSet/>
      <dgm:spPr/>
      <dgm:t>
        <a:bodyPr/>
        <a:lstStyle/>
        <a:p>
          <a:endParaRPr lang="en-GB"/>
        </a:p>
      </dgm:t>
    </dgm:pt>
    <dgm:pt modelId="{B06692B5-7F8D-B349-B055-3AB4635E3D2C}" type="sibTrans" cxnId="{2205B5D9-7C25-B54B-9891-AB07825BEE4E}">
      <dgm:prSet/>
      <dgm:spPr/>
      <dgm:t>
        <a:bodyPr/>
        <a:lstStyle/>
        <a:p>
          <a:endParaRPr lang="en-GB"/>
        </a:p>
      </dgm:t>
    </dgm:pt>
    <dgm:pt modelId="{7CACFDBF-D799-204C-A650-245C41F32014}">
      <dgm:prSet phldrT="[Text]"/>
      <dgm:spPr/>
      <dgm:t>
        <a:bodyPr/>
        <a:lstStyle/>
        <a:p>
          <a:r>
            <a:rPr lang="en-GB" dirty="0" err="1"/>
            <a:t>report.doc</a:t>
          </a:r>
          <a:endParaRPr lang="en-GB" dirty="0"/>
        </a:p>
      </dgm:t>
    </dgm:pt>
    <dgm:pt modelId="{261C9C06-ACAC-B441-B5B8-6B8EACC30366}" type="parTrans" cxnId="{68510CCE-B612-2B4A-9E12-D8D7C74BBDC5}">
      <dgm:prSet/>
      <dgm:spPr/>
      <dgm:t>
        <a:bodyPr/>
        <a:lstStyle/>
        <a:p>
          <a:endParaRPr lang="en-GB"/>
        </a:p>
      </dgm:t>
    </dgm:pt>
    <dgm:pt modelId="{665D3694-7C45-ED43-B961-120CB25EF057}" type="sibTrans" cxnId="{68510CCE-B612-2B4A-9E12-D8D7C74BBDC5}">
      <dgm:prSet/>
      <dgm:spPr/>
      <dgm:t>
        <a:bodyPr/>
        <a:lstStyle/>
        <a:p>
          <a:endParaRPr lang="en-GB"/>
        </a:p>
      </dgm:t>
    </dgm:pt>
    <dgm:pt modelId="{A7170D00-90F5-DB42-8E02-7653C61A344E}">
      <dgm:prSet phldrT="[Text]"/>
      <dgm:spPr/>
      <dgm:t>
        <a:bodyPr/>
        <a:lstStyle/>
        <a:p>
          <a:r>
            <a:rPr lang="en-GB" dirty="0" err="1"/>
            <a:t>lineages.ppt</a:t>
          </a:r>
          <a:endParaRPr lang="en-GB" dirty="0"/>
        </a:p>
      </dgm:t>
    </dgm:pt>
    <dgm:pt modelId="{825CFAE2-1622-4247-8C31-2EC2A795C09D}" type="parTrans" cxnId="{6EE0D961-5700-D64A-A27F-D2A84A334458}">
      <dgm:prSet/>
      <dgm:spPr/>
      <dgm:t>
        <a:bodyPr/>
        <a:lstStyle/>
        <a:p>
          <a:endParaRPr lang="en-GB"/>
        </a:p>
      </dgm:t>
    </dgm:pt>
    <dgm:pt modelId="{654FF1B2-CB24-B34B-97FC-00B017D71C74}" type="sibTrans" cxnId="{6EE0D961-5700-D64A-A27F-D2A84A334458}">
      <dgm:prSet/>
      <dgm:spPr/>
      <dgm:t>
        <a:bodyPr/>
        <a:lstStyle/>
        <a:p>
          <a:endParaRPr lang="en-GB"/>
        </a:p>
      </dgm:t>
    </dgm:pt>
    <dgm:pt modelId="{1E90B11D-CF8D-7A44-8B8C-93460BD4A632}">
      <dgm:prSet phldrT="[Text]"/>
      <dgm:spPr/>
      <dgm:t>
        <a:bodyPr/>
        <a:lstStyle/>
        <a:p>
          <a:r>
            <a:rPr lang="en-GB" dirty="0" err="1"/>
            <a:t>log.txt</a:t>
          </a:r>
          <a:endParaRPr lang="en-GB" dirty="0"/>
        </a:p>
      </dgm:t>
    </dgm:pt>
    <dgm:pt modelId="{226380C3-A5AF-7A45-BC89-DD8A1CE9537C}" type="parTrans" cxnId="{5999A42A-1A25-3744-BF19-1626CDC1CEE0}">
      <dgm:prSet/>
      <dgm:spPr/>
      <dgm:t>
        <a:bodyPr/>
        <a:lstStyle/>
        <a:p>
          <a:endParaRPr lang="en-GB"/>
        </a:p>
      </dgm:t>
    </dgm:pt>
    <dgm:pt modelId="{1F5FBE8E-2764-804E-A5FE-4239B6FEDB41}" type="sibTrans" cxnId="{5999A42A-1A25-3744-BF19-1626CDC1CEE0}">
      <dgm:prSet/>
      <dgm:spPr/>
      <dgm:t>
        <a:bodyPr/>
        <a:lstStyle/>
        <a:p>
          <a:endParaRPr lang="en-GB"/>
        </a:p>
      </dgm:t>
    </dgm:pt>
    <dgm:pt modelId="{7B53E261-33D1-3749-94C2-88AD442E0534}">
      <dgm:prSet phldrT="[Text]"/>
      <dgm:spPr/>
      <dgm:t>
        <a:bodyPr/>
        <a:lstStyle/>
        <a:p>
          <a:r>
            <a:rPr lang="en-GB" dirty="0" err="1"/>
            <a:t>dog.jpg</a:t>
          </a:r>
          <a:endParaRPr lang="en-GB" dirty="0"/>
        </a:p>
      </dgm:t>
    </dgm:pt>
    <dgm:pt modelId="{6D33D257-3773-8547-A983-4854D2901E02}" type="parTrans" cxnId="{09EF5E9C-E925-8B46-948B-70B5D73709FC}">
      <dgm:prSet/>
      <dgm:spPr/>
      <dgm:t>
        <a:bodyPr/>
        <a:lstStyle/>
        <a:p>
          <a:endParaRPr lang="en-GB"/>
        </a:p>
      </dgm:t>
    </dgm:pt>
    <dgm:pt modelId="{36BF1075-A30B-BF45-BF96-37E0B1FAA78C}" type="sibTrans" cxnId="{09EF5E9C-E925-8B46-948B-70B5D73709FC}">
      <dgm:prSet/>
      <dgm:spPr/>
      <dgm:t>
        <a:bodyPr/>
        <a:lstStyle/>
        <a:p>
          <a:endParaRPr lang="en-GB"/>
        </a:p>
      </dgm:t>
    </dgm:pt>
    <dgm:pt modelId="{62EEFA8A-6FB0-D448-985E-C496C3719288}">
      <dgm:prSet phldrT="[Text]"/>
      <dgm:spPr/>
      <dgm:t>
        <a:bodyPr/>
        <a:lstStyle/>
        <a:p>
          <a:r>
            <a:rPr lang="en-GB" dirty="0" err="1"/>
            <a:t>rabid.jpg</a:t>
          </a:r>
          <a:endParaRPr lang="en-GB" dirty="0"/>
        </a:p>
      </dgm:t>
    </dgm:pt>
    <dgm:pt modelId="{1B4F0D01-55C7-CF41-8176-6ADAF20D5C6F}" type="parTrans" cxnId="{35870224-FB65-A640-8F90-4B7808C74189}">
      <dgm:prSet/>
      <dgm:spPr/>
      <dgm:t>
        <a:bodyPr/>
        <a:lstStyle/>
        <a:p>
          <a:endParaRPr lang="en-GB"/>
        </a:p>
      </dgm:t>
    </dgm:pt>
    <dgm:pt modelId="{E64B88DE-28D3-C341-9D4E-D2D3B637803A}" type="sibTrans" cxnId="{35870224-FB65-A640-8F90-4B7808C74189}">
      <dgm:prSet/>
      <dgm:spPr/>
      <dgm:t>
        <a:bodyPr/>
        <a:lstStyle/>
        <a:p>
          <a:endParaRPr lang="en-GB"/>
        </a:p>
      </dgm:t>
    </dgm:pt>
    <dgm:pt modelId="{40770A5C-4DA6-7148-B786-AB721CEFEBB6}" type="pres">
      <dgm:prSet presAssocID="{278E343B-1D8A-7A49-890B-95E67EB5BC77}" presName="hierChild1" presStyleCnt="0">
        <dgm:presLayoutVars>
          <dgm:orgChart val="1"/>
          <dgm:chPref val="1"/>
          <dgm:dir/>
          <dgm:animOne val="branch"/>
          <dgm:animLvl val="lvl"/>
          <dgm:resizeHandles/>
        </dgm:presLayoutVars>
      </dgm:prSet>
      <dgm:spPr/>
    </dgm:pt>
    <dgm:pt modelId="{D8B3BCE7-51DE-914A-BE7C-D99D8B7B6D20}" type="pres">
      <dgm:prSet presAssocID="{1833B220-EE9C-B545-974D-1546F79D1A0B}" presName="hierRoot1" presStyleCnt="0">
        <dgm:presLayoutVars>
          <dgm:hierBranch val="init"/>
        </dgm:presLayoutVars>
      </dgm:prSet>
      <dgm:spPr/>
    </dgm:pt>
    <dgm:pt modelId="{2791B692-66B9-1A4D-AFFC-86EA5430E5DC}" type="pres">
      <dgm:prSet presAssocID="{1833B220-EE9C-B545-974D-1546F79D1A0B}" presName="rootComposite1" presStyleCnt="0"/>
      <dgm:spPr/>
    </dgm:pt>
    <dgm:pt modelId="{A5A7C14E-C7EE-6249-A94A-015CA55AC870}" type="pres">
      <dgm:prSet presAssocID="{1833B220-EE9C-B545-974D-1546F79D1A0B}" presName="rootText1" presStyleLbl="node0" presStyleIdx="0" presStyleCnt="1">
        <dgm:presLayoutVars>
          <dgm:chPref val="3"/>
        </dgm:presLayoutVars>
      </dgm:prSet>
      <dgm:spPr/>
    </dgm:pt>
    <dgm:pt modelId="{7D9C9298-9905-EE40-8C64-BC23BF1D94E2}" type="pres">
      <dgm:prSet presAssocID="{1833B220-EE9C-B545-974D-1546F79D1A0B}" presName="rootConnector1" presStyleLbl="node1" presStyleIdx="0" presStyleCnt="0"/>
      <dgm:spPr/>
    </dgm:pt>
    <dgm:pt modelId="{6DDD6594-C1B8-3442-AE4E-9C9ACDED1797}" type="pres">
      <dgm:prSet presAssocID="{1833B220-EE9C-B545-974D-1546F79D1A0B}" presName="hierChild2" presStyleCnt="0"/>
      <dgm:spPr/>
    </dgm:pt>
    <dgm:pt modelId="{939F3B0F-33C8-584C-A1DC-9C02547A5D36}" type="pres">
      <dgm:prSet presAssocID="{B760B4C9-2AED-714F-B87E-DFD4AB0CEC26}" presName="Name37" presStyleLbl="parChTrans1D2" presStyleIdx="0" presStyleCnt="4"/>
      <dgm:spPr/>
    </dgm:pt>
    <dgm:pt modelId="{703469EC-9DE9-854B-BA62-94A55316F10E}" type="pres">
      <dgm:prSet presAssocID="{0E678AB5-72D9-6F48-91A4-A668E689A97F}" presName="hierRoot2" presStyleCnt="0">
        <dgm:presLayoutVars>
          <dgm:hierBranch val="init"/>
        </dgm:presLayoutVars>
      </dgm:prSet>
      <dgm:spPr/>
    </dgm:pt>
    <dgm:pt modelId="{690865F8-6D9A-D945-9B2D-58A2CF58EBB9}" type="pres">
      <dgm:prSet presAssocID="{0E678AB5-72D9-6F48-91A4-A668E689A97F}" presName="rootComposite" presStyleCnt="0"/>
      <dgm:spPr/>
    </dgm:pt>
    <dgm:pt modelId="{2878C96C-7296-6A48-B50F-FDBDB8C293D5}" type="pres">
      <dgm:prSet presAssocID="{0E678AB5-72D9-6F48-91A4-A668E689A97F}" presName="rootText" presStyleLbl="node2" presStyleIdx="0" presStyleCnt="3">
        <dgm:presLayoutVars>
          <dgm:chPref val="3"/>
        </dgm:presLayoutVars>
      </dgm:prSet>
      <dgm:spPr/>
    </dgm:pt>
    <dgm:pt modelId="{10BC6397-63E5-E04C-BE03-0E25ADBC9909}" type="pres">
      <dgm:prSet presAssocID="{0E678AB5-72D9-6F48-91A4-A668E689A97F}" presName="rootConnector" presStyleLbl="node2" presStyleIdx="0" presStyleCnt="3"/>
      <dgm:spPr/>
    </dgm:pt>
    <dgm:pt modelId="{0A21A103-91E1-924C-81FD-56DDAA5CE3C6}" type="pres">
      <dgm:prSet presAssocID="{0E678AB5-72D9-6F48-91A4-A668E689A97F}" presName="hierChild4" presStyleCnt="0"/>
      <dgm:spPr/>
    </dgm:pt>
    <dgm:pt modelId="{FB72562A-C3F9-A540-B3ED-7A50354EF672}" type="pres">
      <dgm:prSet presAssocID="{261C9C06-ACAC-B441-B5B8-6B8EACC30366}" presName="Name37" presStyleLbl="parChTrans1D3" presStyleIdx="0" presStyleCnt="5"/>
      <dgm:spPr/>
    </dgm:pt>
    <dgm:pt modelId="{CA639739-74B2-0C44-88FD-D4749CBC0180}" type="pres">
      <dgm:prSet presAssocID="{7CACFDBF-D799-204C-A650-245C41F32014}" presName="hierRoot2" presStyleCnt="0">
        <dgm:presLayoutVars>
          <dgm:hierBranch val="init"/>
        </dgm:presLayoutVars>
      </dgm:prSet>
      <dgm:spPr/>
    </dgm:pt>
    <dgm:pt modelId="{D81433A8-98A6-B943-9A6A-6924DB9CC242}" type="pres">
      <dgm:prSet presAssocID="{7CACFDBF-D799-204C-A650-245C41F32014}" presName="rootComposite" presStyleCnt="0"/>
      <dgm:spPr/>
    </dgm:pt>
    <dgm:pt modelId="{A2DA8C25-16B0-BA4C-AEBD-89248F481635}" type="pres">
      <dgm:prSet presAssocID="{7CACFDBF-D799-204C-A650-245C41F32014}" presName="rootText" presStyleLbl="node3" presStyleIdx="0" presStyleCnt="5">
        <dgm:presLayoutVars>
          <dgm:chPref val="3"/>
        </dgm:presLayoutVars>
      </dgm:prSet>
      <dgm:spPr/>
    </dgm:pt>
    <dgm:pt modelId="{BF285104-C12C-4648-BA3A-FEBB941BD35E}" type="pres">
      <dgm:prSet presAssocID="{7CACFDBF-D799-204C-A650-245C41F32014}" presName="rootConnector" presStyleLbl="node3" presStyleIdx="0" presStyleCnt="5"/>
      <dgm:spPr/>
    </dgm:pt>
    <dgm:pt modelId="{D8DDF750-86A5-1341-8CD4-E71F182E0FC6}" type="pres">
      <dgm:prSet presAssocID="{7CACFDBF-D799-204C-A650-245C41F32014}" presName="hierChild4" presStyleCnt="0"/>
      <dgm:spPr/>
    </dgm:pt>
    <dgm:pt modelId="{9FDD87A3-8F26-5A4F-8D05-61BBF00142E6}" type="pres">
      <dgm:prSet presAssocID="{7CACFDBF-D799-204C-A650-245C41F32014}" presName="hierChild5" presStyleCnt="0"/>
      <dgm:spPr/>
    </dgm:pt>
    <dgm:pt modelId="{9C4A1A62-5DF5-FC44-AF8D-84BFC57AE9F2}" type="pres">
      <dgm:prSet presAssocID="{825CFAE2-1622-4247-8C31-2EC2A795C09D}" presName="Name37" presStyleLbl="parChTrans1D3" presStyleIdx="1" presStyleCnt="5"/>
      <dgm:spPr/>
    </dgm:pt>
    <dgm:pt modelId="{14030F20-FFF0-9A40-B22C-612D93DEE165}" type="pres">
      <dgm:prSet presAssocID="{A7170D00-90F5-DB42-8E02-7653C61A344E}" presName="hierRoot2" presStyleCnt="0">
        <dgm:presLayoutVars>
          <dgm:hierBranch val="init"/>
        </dgm:presLayoutVars>
      </dgm:prSet>
      <dgm:spPr/>
    </dgm:pt>
    <dgm:pt modelId="{60A50E1C-1506-314F-85EB-41673AAA759E}" type="pres">
      <dgm:prSet presAssocID="{A7170D00-90F5-DB42-8E02-7653C61A344E}" presName="rootComposite" presStyleCnt="0"/>
      <dgm:spPr/>
    </dgm:pt>
    <dgm:pt modelId="{1D609159-299F-C648-84C4-B93CDAFDB21E}" type="pres">
      <dgm:prSet presAssocID="{A7170D00-90F5-DB42-8E02-7653C61A344E}" presName="rootText" presStyleLbl="node3" presStyleIdx="1" presStyleCnt="5">
        <dgm:presLayoutVars>
          <dgm:chPref val="3"/>
        </dgm:presLayoutVars>
      </dgm:prSet>
      <dgm:spPr/>
    </dgm:pt>
    <dgm:pt modelId="{CF46C819-6335-1F46-A7D8-5D7F1841CBA6}" type="pres">
      <dgm:prSet presAssocID="{A7170D00-90F5-DB42-8E02-7653C61A344E}" presName="rootConnector" presStyleLbl="node3" presStyleIdx="1" presStyleCnt="5"/>
      <dgm:spPr/>
    </dgm:pt>
    <dgm:pt modelId="{CDB80CDC-1338-AC41-90D9-03506C321BD6}" type="pres">
      <dgm:prSet presAssocID="{A7170D00-90F5-DB42-8E02-7653C61A344E}" presName="hierChild4" presStyleCnt="0"/>
      <dgm:spPr/>
    </dgm:pt>
    <dgm:pt modelId="{4D7ED20A-C9AD-F446-95DA-4C1181B532EE}" type="pres">
      <dgm:prSet presAssocID="{A7170D00-90F5-DB42-8E02-7653C61A344E}" presName="hierChild5" presStyleCnt="0"/>
      <dgm:spPr/>
    </dgm:pt>
    <dgm:pt modelId="{27279174-1337-1441-B62E-F1B65B7515E3}" type="pres">
      <dgm:prSet presAssocID="{226380C3-A5AF-7A45-BC89-DD8A1CE9537C}" presName="Name37" presStyleLbl="parChTrans1D3" presStyleIdx="2" presStyleCnt="5"/>
      <dgm:spPr/>
    </dgm:pt>
    <dgm:pt modelId="{1D1D3235-5EDD-6A41-9ACC-9025E0F13E2A}" type="pres">
      <dgm:prSet presAssocID="{1E90B11D-CF8D-7A44-8B8C-93460BD4A632}" presName="hierRoot2" presStyleCnt="0">
        <dgm:presLayoutVars>
          <dgm:hierBranch val="init"/>
        </dgm:presLayoutVars>
      </dgm:prSet>
      <dgm:spPr/>
    </dgm:pt>
    <dgm:pt modelId="{B997CEEF-A243-AA4F-9C95-B1692DCBB195}" type="pres">
      <dgm:prSet presAssocID="{1E90B11D-CF8D-7A44-8B8C-93460BD4A632}" presName="rootComposite" presStyleCnt="0"/>
      <dgm:spPr/>
    </dgm:pt>
    <dgm:pt modelId="{0FE88135-411E-7D49-B652-62BDA1FC3D16}" type="pres">
      <dgm:prSet presAssocID="{1E90B11D-CF8D-7A44-8B8C-93460BD4A632}" presName="rootText" presStyleLbl="node3" presStyleIdx="2" presStyleCnt="5">
        <dgm:presLayoutVars>
          <dgm:chPref val="3"/>
        </dgm:presLayoutVars>
      </dgm:prSet>
      <dgm:spPr/>
    </dgm:pt>
    <dgm:pt modelId="{1D256833-149B-7B44-8D08-B50E6062B1E0}" type="pres">
      <dgm:prSet presAssocID="{1E90B11D-CF8D-7A44-8B8C-93460BD4A632}" presName="rootConnector" presStyleLbl="node3" presStyleIdx="2" presStyleCnt="5"/>
      <dgm:spPr/>
    </dgm:pt>
    <dgm:pt modelId="{2D4BF38B-C73F-A944-9BF7-C8EDEB1C82BB}" type="pres">
      <dgm:prSet presAssocID="{1E90B11D-CF8D-7A44-8B8C-93460BD4A632}" presName="hierChild4" presStyleCnt="0"/>
      <dgm:spPr/>
    </dgm:pt>
    <dgm:pt modelId="{123DF0E2-004F-EB4F-A692-1B11C6CA2AF9}" type="pres">
      <dgm:prSet presAssocID="{1E90B11D-CF8D-7A44-8B8C-93460BD4A632}" presName="hierChild5" presStyleCnt="0"/>
      <dgm:spPr/>
    </dgm:pt>
    <dgm:pt modelId="{4E5F422E-BB16-4B4E-B035-9FDF9E3BD065}" type="pres">
      <dgm:prSet presAssocID="{0E678AB5-72D9-6F48-91A4-A668E689A97F}" presName="hierChild5" presStyleCnt="0"/>
      <dgm:spPr/>
    </dgm:pt>
    <dgm:pt modelId="{B3F8399F-03D6-154F-B4E9-03329961FAAC}" type="pres">
      <dgm:prSet presAssocID="{8588BDCD-A9F4-8645-8138-14F3202BF0A8}" presName="Name37" presStyleLbl="parChTrans1D2" presStyleIdx="1" presStyleCnt="4"/>
      <dgm:spPr/>
    </dgm:pt>
    <dgm:pt modelId="{0EFCB1B8-6F1E-7940-B9BA-A639B218CF29}" type="pres">
      <dgm:prSet presAssocID="{BBD38D32-3C92-CA4A-A2A1-8A4079C4DA6D}" presName="hierRoot2" presStyleCnt="0">
        <dgm:presLayoutVars>
          <dgm:hierBranch val="init"/>
        </dgm:presLayoutVars>
      </dgm:prSet>
      <dgm:spPr/>
    </dgm:pt>
    <dgm:pt modelId="{2BC52382-303E-BA4D-8631-1AE791EEE496}" type="pres">
      <dgm:prSet presAssocID="{BBD38D32-3C92-CA4A-A2A1-8A4079C4DA6D}" presName="rootComposite" presStyleCnt="0"/>
      <dgm:spPr/>
    </dgm:pt>
    <dgm:pt modelId="{B3C138A0-5EC2-5843-A91B-E334619BAC01}" type="pres">
      <dgm:prSet presAssocID="{BBD38D32-3C92-CA4A-A2A1-8A4079C4DA6D}" presName="rootText" presStyleLbl="node2" presStyleIdx="1" presStyleCnt="3">
        <dgm:presLayoutVars>
          <dgm:chPref val="3"/>
        </dgm:presLayoutVars>
      </dgm:prSet>
      <dgm:spPr/>
    </dgm:pt>
    <dgm:pt modelId="{34360FE7-E006-7145-A741-AFE490F7A16B}" type="pres">
      <dgm:prSet presAssocID="{BBD38D32-3C92-CA4A-A2A1-8A4079C4DA6D}" presName="rootConnector" presStyleLbl="node2" presStyleIdx="1" presStyleCnt="3"/>
      <dgm:spPr/>
    </dgm:pt>
    <dgm:pt modelId="{1B9E8CB5-F30F-5A44-B8D3-F1C99C47F628}" type="pres">
      <dgm:prSet presAssocID="{BBD38D32-3C92-CA4A-A2A1-8A4079C4DA6D}" presName="hierChild4" presStyleCnt="0"/>
      <dgm:spPr/>
    </dgm:pt>
    <dgm:pt modelId="{904F2040-27CB-9545-8B8E-5787E4A1BCAA}" type="pres">
      <dgm:prSet presAssocID="{BBD38D32-3C92-CA4A-A2A1-8A4079C4DA6D}" presName="hierChild5" presStyleCnt="0"/>
      <dgm:spPr/>
    </dgm:pt>
    <dgm:pt modelId="{5A365D51-363A-6D4D-AEA8-8C92D88272BF}" type="pres">
      <dgm:prSet presAssocID="{597040E6-8DEB-F44D-A90E-875393ECDD69}" presName="Name37" presStyleLbl="parChTrans1D2" presStyleIdx="2" presStyleCnt="4"/>
      <dgm:spPr/>
    </dgm:pt>
    <dgm:pt modelId="{E36A2C88-CE80-0844-9FE8-E5673F615910}" type="pres">
      <dgm:prSet presAssocID="{FCF19D12-718B-3645-907F-F4D11AC9E11A}" presName="hierRoot2" presStyleCnt="0">
        <dgm:presLayoutVars>
          <dgm:hierBranch val="init"/>
        </dgm:presLayoutVars>
      </dgm:prSet>
      <dgm:spPr/>
    </dgm:pt>
    <dgm:pt modelId="{6A8FA46B-4EEE-3346-878D-6B08A4D4D13F}" type="pres">
      <dgm:prSet presAssocID="{FCF19D12-718B-3645-907F-F4D11AC9E11A}" presName="rootComposite" presStyleCnt="0"/>
      <dgm:spPr/>
    </dgm:pt>
    <dgm:pt modelId="{3C94FE04-F7A7-624F-B80D-522B25D475CB}" type="pres">
      <dgm:prSet presAssocID="{FCF19D12-718B-3645-907F-F4D11AC9E11A}" presName="rootText" presStyleLbl="node2" presStyleIdx="2" presStyleCnt="3">
        <dgm:presLayoutVars>
          <dgm:chPref val="3"/>
        </dgm:presLayoutVars>
      </dgm:prSet>
      <dgm:spPr/>
    </dgm:pt>
    <dgm:pt modelId="{C6F8F4B1-2F05-684F-848C-25F5EF01B7C5}" type="pres">
      <dgm:prSet presAssocID="{FCF19D12-718B-3645-907F-F4D11AC9E11A}" presName="rootConnector" presStyleLbl="node2" presStyleIdx="2" presStyleCnt="3"/>
      <dgm:spPr/>
    </dgm:pt>
    <dgm:pt modelId="{3626DA11-F3F0-4543-A1B0-3662FDFC884D}" type="pres">
      <dgm:prSet presAssocID="{FCF19D12-718B-3645-907F-F4D11AC9E11A}" presName="hierChild4" presStyleCnt="0"/>
      <dgm:spPr/>
    </dgm:pt>
    <dgm:pt modelId="{965388B9-87E7-9A41-AEC3-7E25D4925661}" type="pres">
      <dgm:prSet presAssocID="{6D33D257-3773-8547-A983-4854D2901E02}" presName="Name37" presStyleLbl="parChTrans1D3" presStyleIdx="3" presStyleCnt="5"/>
      <dgm:spPr/>
    </dgm:pt>
    <dgm:pt modelId="{F642E316-B4D2-C949-A815-8E1038DDFBEE}" type="pres">
      <dgm:prSet presAssocID="{7B53E261-33D1-3749-94C2-88AD442E0534}" presName="hierRoot2" presStyleCnt="0">
        <dgm:presLayoutVars>
          <dgm:hierBranch val="init"/>
        </dgm:presLayoutVars>
      </dgm:prSet>
      <dgm:spPr/>
    </dgm:pt>
    <dgm:pt modelId="{6748A31B-20FE-B747-99DD-569E516A55C6}" type="pres">
      <dgm:prSet presAssocID="{7B53E261-33D1-3749-94C2-88AD442E0534}" presName="rootComposite" presStyleCnt="0"/>
      <dgm:spPr/>
    </dgm:pt>
    <dgm:pt modelId="{3D3DD64F-AB74-6244-9E2A-2B4139F6F9C3}" type="pres">
      <dgm:prSet presAssocID="{7B53E261-33D1-3749-94C2-88AD442E0534}" presName="rootText" presStyleLbl="node3" presStyleIdx="3" presStyleCnt="5">
        <dgm:presLayoutVars>
          <dgm:chPref val="3"/>
        </dgm:presLayoutVars>
      </dgm:prSet>
      <dgm:spPr/>
    </dgm:pt>
    <dgm:pt modelId="{B2639384-9329-4745-B9AD-FD484D0EB32F}" type="pres">
      <dgm:prSet presAssocID="{7B53E261-33D1-3749-94C2-88AD442E0534}" presName="rootConnector" presStyleLbl="node3" presStyleIdx="3" presStyleCnt="5"/>
      <dgm:spPr/>
    </dgm:pt>
    <dgm:pt modelId="{E3E508BE-42EE-C641-96BC-D58FAF798266}" type="pres">
      <dgm:prSet presAssocID="{7B53E261-33D1-3749-94C2-88AD442E0534}" presName="hierChild4" presStyleCnt="0"/>
      <dgm:spPr/>
    </dgm:pt>
    <dgm:pt modelId="{58556E7A-5245-1149-A816-2FBF0B0E09F1}" type="pres">
      <dgm:prSet presAssocID="{7B53E261-33D1-3749-94C2-88AD442E0534}" presName="hierChild5" presStyleCnt="0"/>
      <dgm:spPr/>
    </dgm:pt>
    <dgm:pt modelId="{7F7C69F2-21DC-3641-B53B-E7ADC650BAE7}" type="pres">
      <dgm:prSet presAssocID="{1B4F0D01-55C7-CF41-8176-6ADAF20D5C6F}" presName="Name37" presStyleLbl="parChTrans1D3" presStyleIdx="4" presStyleCnt="5"/>
      <dgm:spPr/>
    </dgm:pt>
    <dgm:pt modelId="{7755EC8D-78DE-9A4E-96B5-F13C8D4F2612}" type="pres">
      <dgm:prSet presAssocID="{62EEFA8A-6FB0-D448-985E-C496C3719288}" presName="hierRoot2" presStyleCnt="0">
        <dgm:presLayoutVars>
          <dgm:hierBranch val="init"/>
        </dgm:presLayoutVars>
      </dgm:prSet>
      <dgm:spPr/>
    </dgm:pt>
    <dgm:pt modelId="{40C2BA59-A937-984B-9681-A1C45B8D620E}" type="pres">
      <dgm:prSet presAssocID="{62EEFA8A-6FB0-D448-985E-C496C3719288}" presName="rootComposite" presStyleCnt="0"/>
      <dgm:spPr/>
    </dgm:pt>
    <dgm:pt modelId="{E68C0D6B-EAAE-1C40-B946-18D8F757306E}" type="pres">
      <dgm:prSet presAssocID="{62EEFA8A-6FB0-D448-985E-C496C3719288}" presName="rootText" presStyleLbl="node3" presStyleIdx="4" presStyleCnt="5">
        <dgm:presLayoutVars>
          <dgm:chPref val="3"/>
        </dgm:presLayoutVars>
      </dgm:prSet>
      <dgm:spPr/>
    </dgm:pt>
    <dgm:pt modelId="{E577D664-2DAF-5840-BE9A-6D04452D3EC3}" type="pres">
      <dgm:prSet presAssocID="{62EEFA8A-6FB0-D448-985E-C496C3719288}" presName="rootConnector" presStyleLbl="node3" presStyleIdx="4" presStyleCnt="5"/>
      <dgm:spPr/>
    </dgm:pt>
    <dgm:pt modelId="{FF9DFBFC-3A0D-2646-BF8A-6A82F8B0602E}" type="pres">
      <dgm:prSet presAssocID="{62EEFA8A-6FB0-D448-985E-C496C3719288}" presName="hierChild4" presStyleCnt="0"/>
      <dgm:spPr/>
    </dgm:pt>
    <dgm:pt modelId="{0AE4969A-12BC-6348-B2FE-F261377A9E1D}" type="pres">
      <dgm:prSet presAssocID="{62EEFA8A-6FB0-D448-985E-C496C3719288}" presName="hierChild5" presStyleCnt="0"/>
      <dgm:spPr/>
    </dgm:pt>
    <dgm:pt modelId="{212C5257-B6B6-B04D-B194-B03E2BAA56CA}" type="pres">
      <dgm:prSet presAssocID="{FCF19D12-718B-3645-907F-F4D11AC9E11A}" presName="hierChild5" presStyleCnt="0"/>
      <dgm:spPr/>
    </dgm:pt>
    <dgm:pt modelId="{16C234AF-CA69-9D40-9F65-07639F994A85}" type="pres">
      <dgm:prSet presAssocID="{1833B220-EE9C-B545-974D-1546F79D1A0B}" presName="hierChild3" presStyleCnt="0"/>
      <dgm:spPr/>
    </dgm:pt>
    <dgm:pt modelId="{D7DC6437-6952-784D-97FE-127C3006A42E}" type="pres">
      <dgm:prSet presAssocID="{6A47F6D7-B4A8-684F-964D-0F582EC5B6D3}" presName="Name111" presStyleLbl="parChTrans1D2" presStyleIdx="3" presStyleCnt="4"/>
      <dgm:spPr/>
    </dgm:pt>
    <dgm:pt modelId="{107389FF-8191-274E-A5B9-AAF2165AA657}" type="pres">
      <dgm:prSet presAssocID="{6F694078-BBB4-8642-8E4C-8D15AFC6FB15}" presName="hierRoot3" presStyleCnt="0">
        <dgm:presLayoutVars>
          <dgm:hierBranch val="init"/>
        </dgm:presLayoutVars>
      </dgm:prSet>
      <dgm:spPr/>
    </dgm:pt>
    <dgm:pt modelId="{2CE64065-8DB6-0440-BB7A-62E4A37304F6}" type="pres">
      <dgm:prSet presAssocID="{6F694078-BBB4-8642-8E4C-8D15AFC6FB15}" presName="rootComposite3" presStyleCnt="0"/>
      <dgm:spPr/>
    </dgm:pt>
    <dgm:pt modelId="{A478DCE6-64D6-2E4F-9D1B-B502C7B45D4B}" type="pres">
      <dgm:prSet presAssocID="{6F694078-BBB4-8642-8E4C-8D15AFC6FB15}" presName="rootText3" presStyleLbl="asst1" presStyleIdx="0" presStyleCnt="1">
        <dgm:presLayoutVars>
          <dgm:chPref val="3"/>
        </dgm:presLayoutVars>
      </dgm:prSet>
      <dgm:spPr/>
    </dgm:pt>
    <dgm:pt modelId="{0A92AC73-05C1-354F-9227-939C9EC7C492}" type="pres">
      <dgm:prSet presAssocID="{6F694078-BBB4-8642-8E4C-8D15AFC6FB15}" presName="rootConnector3" presStyleLbl="asst1" presStyleIdx="0" presStyleCnt="1"/>
      <dgm:spPr/>
    </dgm:pt>
    <dgm:pt modelId="{BCF461E4-A7E2-9742-9ABF-469F88D9C2E2}" type="pres">
      <dgm:prSet presAssocID="{6F694078-BBB4-8642-8E4C-8D15AFC6FB15}" presName="hierChild6" presStyleCnt="0"/>
      <dgm:spPr/>
    </dgm:pt>
    <dgm:pt modelId="{3472908F-2FC0-8B4A-8176-22C21E8C3E0D}" type="pres">
      <dgm:prSet presAssocID="{6F694078-BBB4-8642-8E4C-8D15AFC6FB15}" presName="hierChild7" presStyleCnt="0"/>
      <dgm:spPr/>
    </dgm:pt>
  </dgm:ptLst>
  <dgm:cxnLst>
    <dgm:cxn modelId="{3E933007-2C12-D044-8B32-531949C490C7}" type="presOf" srcId="{0E678AB5-72D9-6F48-91A4-A668E689A97F}" destId="{10BC6397-63E5-E04C-BE03-0E25ADBC9909}" srcOrd="1" destOrd="0" presId="urn:microsoft.com/office/officeart/2005/8/layout/orgChart1"/>
    <dgm:cxn modelId="{64772B08-CCC1-604E-9B88-14400744EAA4}" type="presOf" srcId="{1833B220-EE9C-B545-974D-1546F79D1A0B}" destId="{7D9C9298-9905-EE40-8C64-BC23BF1D94E2}" srcOrd="1" destOrd="0" presId="urn:microsoft.com/office/officeart/2005/8/layout/orgChart1"/>
    <dgm:cxn modelId="{EFFB320B-C70E-2B48-9DF4-DEE102064A65}" type="presOf" srcId="{B760B4C9-2AED-714F-B87E-DFD4AB0CEC26}" destId="{939F3B0F-33C8-584C-A1DC-9C02547A5D36}" srcOrd="0" destOrd="0" presId="urn:microsoft.com/office/officeart/2005/8/layout/orgChart1"/>
    <dgm:cxn modelId="{ADF3390B-6DA2-D143-9E3A-3601964749F7}" type="presOf" srcId="{825CFAE2-1622-4247-8C31-2EC2A795C09D}" destId="{9C4A1A62-5DF5-FC44-AF8D-84BFC57AE9F2}" srcOrd="0" destOrd="0" presId="urn:microsoft.com/office/officeart/2005/8/layout/orgChart1"/>
    <dgm:cxn modelId="{EE920E0D-D1D8-9B44-ACB3-47D205756F59}" type="presOf" srcId="{A7170D00-90F5-DB42-8E02-7653C61A344E}" destId="{CF46C819-6335-1F46-A7D8-5D7F1841CBA6}" srcOrd="1" destOrd="0" presId="urn:microsoft.com/office/officeart/2005/8/layout/orgChart1"/>
    <dgm:cxn modelId="{94D2400D-5473-FB49-9889-880E1B657386}" type="presOf" srcId="{BBD38D32-3C92-CA4A-A2A1-8A4079C4DA6D}" destId="{34360FE7-E006-7145-A741-AFE490F7A16B}" srcOrd="1" destOrd="0" presId="urn:microsoft.com/office/officeart/2005/8/layout/orgChart1"/>
    <dgm:cxn modelId="{75EE320E-E575-9B4A-B069-A6E53A8A65EC}" type="presOf" srcId="{6F694078-BBB4-8642-8E4C-8D15AFC6FB15}" destId="{0A92AC73-05C1-354F-9227-939C9EC7C492}" srcOrd="1" destOrd="0" presId="urn:microsoft.com/office/officeart/2005/8/layout/orgChart1"/>
    <dgm:cxn modelId="{92948D12-C732-B64B-A084-5E65BBAB44A0}" type="presOf" srcId="{6D33D257-3773-8547-A983-4854D2901E02}" destId="{965388B9-87E7-9A41-AEC3-7E25D4925661}" srcOrd="0" destOrd="0" presId="urn:microsoft.com/office/officeart/2005/8/layout/orgChart1"/>
    <dgm:cxn modelId="{22C51213-E14C-604D-AC0A-C98078AE415E}" srcId="{1833B220-EE9C-B545-974D-1546F79D1A0B}" destId="{0E678AB5-72D9-6F48-91A4-A668E689A97F}" srcOrd="1" destOrd="0" parTransId="{B760B4C9-2AED-714F-B87E-DFD4AB0CEC26}" sibTransId="{81F6C0CF-6883-E24C-814C-64BE2EF246EB}"/>
    <dgm:cxn modelId="{35870224-FB65-A640-8F90-4B7808C74189}" srcId="{FCF19D12-718B-3645-907F-F4D11AC9E11A}" destId="{62EEFA8A-6FB0-D448-985E-C496C3719288}" srcOrd="1" destOrd="0" parTransId="{1B4F0D01-55C7-CF41-8176-6ADAF20D5C6F}" sibTransId="{E64B88DE-28D3-C341-9D4E-D2D3B637803A}"/>
    <dgm:cxn modelId="{5999A42A-1A25-3744-BF19-1626CDC1CEE0}" srcId="{0E678AB5-72D9-6F48-91A4-A668E689A97F}" destId="{1E90B11D-CF8D-7A44-8B8C-93460BD4A632}" srcOrd="2" destOrd="0" parTransId="{226380C3-A5AF-7A45-BC89-DD8A1CE9537C}" sibTransId="{1F5FBE8E-2764-804E-A5FE-4239B6FEDB41}"/>
    <dgm:cxn modelId="{4D1E3040-BD1A-0847-97DD-056CC804BA1E}" type="presOf" srcId="{1B4F0D01-55C7-CF41-8176-6ADAF20D5C6F}" destId="{7F7C69F2-21DC-3641-B53B-E7ADC650BAE7}" srcOrd="0" destOrd="0" presId="urn:microsoft.com/office/officeart/2005/8/layout/orgChart1"/>
    <dgm:cxn modelId="{3684184D-9B9D-A341-A1C1-F16C9B3E389D}" type="presOf" srcId="{BBD38D32-3C92-CA4A-A2A1-8A4079C4DA6D}" destId="{B3C138A0-5EC2-5843-A91B-E334619BAC01}" srcOrd="0" destOrd="0" presId="urn:microsoft.com/office/officeart/2005/8/layout/orgChart1"/>
    <dgm:cxn modelId="{9614124F-7AF4-B144-B201-728DF450106C}" type="presOf" srcId="{A7170D00-90F5-DB42-8E02-7653C61A344E}" destId="{1D609159-299F-C648-84C4-B93CDAFDB21E}" srcOrd="0" destOrd="0" presId="urn:microsoft.com/office/officeart/2005/8/layout/orgChart1"/>
    <dgm:cxn modelId="{E1057261-5020-784C-9432-4DCE01A6A4B2}" type="presOf" srcId="{1833B220-EE9C-B545-974D-1546F79D1A0B}" destId="{A5A7C14E-C7EE-6249-A94A-015CA55AC870}" srcOrd="0" destOrd="0" presId="urn:microsoft.com/office/officeart/2005/8/layout/orgChart1"/>
    <dgm:cxn modelId="{6EE0D961-5700-D64A-A27F-D2A84A334458}" srcId="{0E678AB5-72D9-6F48-91A4-A668E689A97F}" destId="{A7170D00-90F5-DB42-8E02-7653C61A344E}" srcOrd="1" destOrd="0" parTransId="{825CFAE2-1622-4247-8C31-2EC2A795C09D}" sibTransId="{654FF1B2-CB24-B34B-97FC-00B017D71C74}"/>
    <dgm:cxn modelId="{C6D0FF61-C5F2-1344-B2FD-327D840EFF8A}" type="presOf" srcId="{597040E6-8DEB-F44D-A90E-875393ECDD69}" destId="{5A365D51-363A-6D4D-AEA8-8C92D88272BF}" srcOrd="0" destOrd="0" presId="urn:microsoft.com/office/officeart/2005/8/layout/orgChart1"/>
    <dgm:cxn modelId="{E430816E-420D-3F49-8BF5-09786E55B6C9}" type="presOf" srcId="{7B53E261-33D1-3749-94C2-88AD442E0534}" destId="{B2639384-9329-4745-B9AD-FD484D0EB32F}" srcOrd="1" destOrd="0" presId="urn:microsoft.com/office/officeart/2005/8/layout/orgChart1"/>
    <dgm:cxn modelId="{655EA87C-F9F4-1246-875F-5090DB303D8E}" type="presOf" srcId="{6F694078-BBB4-8642-8E4C-8D15AFC6FB15}" destId="{A478DCE6-64D6-2E4F-9D1B-B502C7B45D4B}" srcOrd="0" destOrd="0" presId="urn:microsoft.com/office/officeart/2005/8/layout/orgChart1"/>
    <dgm:cxn modelId="{BA719382-B4C9-1743-84B4-70AFE20E0AF8}" type="presOf" srcId="{278E343B-1D8A-7A49-890B-95E67EB5BC77}" destId="{40770A5C-4DA6-7148-B786-AB721CEFEBB6}" srcOrd="0" destOrd="0" presId="urn:microsoft.com/office/officeart/2005/8/layout/orgChart1"/>
    <dgm:cxn modelId="{3EB22D87-1E64-DC47-B860-F08259CD28FE}" type="presOf" srcId="{226380C3-A5AF-7A45-BC89-DD8A1CE9537C}" destId="{27279174-1337-1441-B62E-F1B65B7515E3}" srcOrd="0" destOrd="0" presId="urn:microsoft.com/office/officeart/2005/8/layout/orgChart1"/>
    <dgm:cxn modelId="{445DC18A-05C6-904F-87A2-EECAE856051F}" type="presOf" srcId="{0E678AB5-72D9-6F48-91A4-A668E689A97F}" destId="{2878C96C-7296-6A48-B50F-FDBDB8C293D5}" srcOrd="0" destOrd="0" presId="urn:microsoft.com/office/officeart/2005/8/layout/orgChart1"/>
    <dgm:cxn modelId="{E640758D-1301-834C-89A3-ED16FEA66E21}" type="presOf" srcId="{1E90B11D-CF8D-7A44-8B8C-93460BD4A632}" destId="{0FE88135-411E-7D49-B652-62BDA1FC3D16}" srcOrd="0" destOrd="0" presId="urn:microsoft.com/office/officeart/2005/8/layout/orgChart1"/>
    <dgm:cxn modelId="{09EF5E9C-E925-8B46-948B-70B5D73709FC}" srcId="{FCF19D12-718B-3645-907F-F4D11AC9E11A}" destId="{7B53E261-33D1-3749-94C2-88AD442E0534}" srcOrd="0" destOrd="0" parTransId="{6D33D257-3773-8547-A983-4854D2901E02}" sibTransId="{36BF1075-A30B-BF45-BF96-37E0B1FAA78C}"/>
    <dgm:cxn modelId="{E99FF6A0-6F45-BF4F-AB52-E52A92D5E88E}" type="presOf" srcId="{7CACFDBF-D799-204C-A650-245C41F32014}" destId="{A2DA8C25-16B0-BA4C-AEBD-89248F481635}" srcOrd="0" destOrd="0" presId="urn:microsoft.com/office/officeart/2005/8/layout/orgChart1"/>
    <dgm:cxn modelId="{39F46BA5-E820-B243-B2CD-D783C5499462}" type="presOf" srcId="{FCF19D12-718B-3645-907F-F4D11AC9E11A}" destId="{C6F8F4B1-2F05-684F-848C-25F5EF01B7C5}" srcOrd="1" destOrd="0" presId="urn:microsoft.com/office/officeart/2005/8/layout/orgChart1"/>
    <dgm:cxn modelId="{37581CB4-3464-3D45-B835-AA268475F88D}" srcId="{1833B220-EE9C-B545-974D-1546F79D1A0B}" destId="{BBD38D32-3C92-CA4A-A2A1-8A4079C4DA6D}" srcOrd="2" destOrd="0" parTransId="{8588BDCD-A9F4-8645-8138-14F3202BF0A8}" sibTransId="{E98CCCAB-BF16-E64E-BB5B-7588B8523A48}"/>
    <dgm:cxn modelId="{7FCD2BBA-FA53-634D-AB37-0788CAEF1DB5}" type="presOf" srcId="{62EEFA8A-6FB0-D448-985E-C496C3719288}" destId="{E68C0D6B-EAAE-1C40-B946-18D8F757306E}" srcOrd="0" destOrd="0" presId="urn:microsoft.com/office/officeart/2005/8/layout/orgChart1"/>
    <dgm:cxn modelId="{29E832CA-6217-824B-866D-F2AB25A89FD0}" type="presOf" srcId="{62EEFA8A-6FB0-D448-985E-C496C3719288}" destId="{E577D664-2DAF-5840-BE9A-6D04452D3EC3}" srcOrd="1" destOrd="0" presId="urn:microsoft.com/office/officeart/2005/8/layout/orgChart1"/>
    <dgm:cxn modelId="{A3EEECCB-69C7-0940-BD16-724A14D8A7CD}" type="presOf" srcId="{FCF19D12-718B-3645-907F-F4D11AC9E11A}" destId="{3C94FE04-F7A7-624F-B80D-522B25D475CB}" srcOrd="0" destOrd="0" presId="urn:microsoft.com/office/officeart/2005/8/layout/orgChart1"/>
    <dgm:cxn modelId="{68510CCE-B612-2B4A-9E12-D8D7C74BBDC5}" srcId="{0E678AB5-72D9-6F48-91A4-A668E689A97F}" destId="{7CACFDBF-D799-204C-A650-245C41F32014}" srcOrd="0" destOrd="0" parTransId="{261C9C06-ACAC-B441-B5B8-6B8EACC30366}" sibTransId="{665D3694-7C45-ED43-B961-120CB25EF057}"/>
    <dgm:cxn modelId="{CA21EFD8-FF65-2B42-AF78-FEE5B06570F2}" srcId="{1833B220-EE9C-B545-974D-1546F79D1A0B}" destId="{6F694078-BBB4-8642-8E4C-8D15AFC6FB15}" srcOrd="0" destOrd="0" parTransId="{6A47F6D7-B4A8-684F-964D-0F582EC5B6D3}" sibTransId="{7A0F6721-9B77-594E-9D19-FC2EC32A00B0}"/>
    <dgm:cxn modelId="{2205B5D9-7C25-B54B-9891-AB07825BEE4E}" srcId="{1833B220-EE9C-B545-974D-1546F79D1A0B}" destId="{FCF19D12-718B-3645-907F-F4D11AC9E11A}" srcOrd="3" destOrd="0" parTransId="{597040E6-8DEB-F44D-A90E-875393ECDD69}" sibTransId="{B06692B5-7F8D-B349-B055-3AB4635E3D2C}"/>
    <dgm:cxn modelId="{AC0DE8DC-AA92-3940-8D31-6238BEDE257E}" type="presOf" srcId="{6A47F6D7-B4A8-684F-964D-0F582EC5B6D3}" destId="{D7DC6437-6952-784D-97FE-127C3006A42E}" srcOrd="0" destOrd="0" presId="urn:microsoft.com/office/officeart/2005/8/layout/orgChart1"/>
    <dgm:cxn modelId="{10A1AFDD-33F1-3942-AE2D-391C280BBEB6}" srcId="{278E343B-1D8A-7A49-890B-95E67EB5BC77}" destId="{1833B220-EE9C-B545-974D-1546F79D1A0B}" srcOrd="0" destOrd="0" parTransId="{78A985E0-7580-3A45-BA8A-63BBE1279474}" sibTransId="{C22B65F4-3E48-BC47-B47D-034E31E066BE}"/>
    <dgm:cxn modelId="{DAAA99E3-FB8C-8F48-BCF2-02A5AE6B0B9E}" type="presOf" srcId="{261C9C06-ACAC-B441-B5B8-6B8EACC30366}" destId="{FB72562A-C3F9-A540-B3ED-7A50354EF672}" srcOrd="0" destOrd="0" presId="urn:microsoft.com/office/officeart/2005/8/layout/orgChart1"/>
    <dgm:cxn modelId="{AC2838E8-5686-B64C-AAD1-249C5E81F62F}" type="presOf" srcId="{7B53E261-33D1-3749-94C2-88AD442E0534}" destId="{3D3DD64F-AB74-6244-9E2A-2B4139F6F9C3}" srcOrd="0" destOrd="0" presId="urn:microsoft.com/office/officeart/2005/8/layout/orgChart1"/>
    <dgm:cxn modelId="{A29253E9-A4DA-5441-BB66-D46535E687E3}" type="presOf" srcId="{8588BDCD-A9F4-8645-8138-14F3202BF0A8}" destId="{B3F8399F-03D6-154F-B4E9-03329961FAAC}" srcOrd="0" destOrd="0" presId="urn:microsoft.com/office/officeart/2005/8/layout/orgChart1"/>
    <dgm:cxn modelId="{1D30E0F8-1964-5049-B1EF-A53224EF7F35}" type="presOf" srcId="{7CACFDBF-D799-204C-A650-245C41F32014}" destId="{BF285104-C12C-4648-BA3A-FEBB941BD35E}" srcOrd="1" destOrd="0" presId="urn:microsoft.com/office/officeart/2005/8/layout/orgChart1"/>
    <dgm:cxn modelId="{05D7A9F9-E72A-C84C-9894-6F68EEEB726D}" type="presOf" srcId="{1E90B11D-CF8D-7A44-8B8C-93460BD4A632}" destId="{1D256833-149B-7B44-8D08-B50E6062B1E0}" srcOrd="1" destOrd="0" presId="urn:microsoft.com/office/officeart/2005/8/layout/orgChart1"/>
    <dgm:cxn modelId="{C1C094CB-F363-A747-9B85-C79D01159BCF}" type="presParOf" srcId="{40770A5C-4DA6-7148-B786-AB721CEFEBB6}" destId="{D8B3BCE7-51DE-914A-BE7C-D99D8B7B6D20}" srcOrd="0" destOrd="0" presId="urn:microsoft.com/office/officeart/2005/8/layout/orgChart1"/>
    <dgm:cxn modelId="{60D2CAAA-15B2-5343-A954-A1131412798D}" type="presParOf" srcId="{D8B3BCE7-51DE-914A-BE7C-D99D8B7B6D20}" destId="{2791B692-66B9-1A4D-AFFC-86EA5430E5DC}" srcOrd="0" destOrd="0" presId="urn:microsoft.com/office/officeart/2005/8/layout/orgChart1"/>
    <dgm:cxn modelId="{F519142D-B2E2-894F-99A5-757264311A56}" type="presParOf" srcId="{2791B692-66B9-1A4D-AFFC-86EA5430E5DC}" destId="{A5A7C14E-C7EE-6249-A94A-015CA55AC870}" srcOrd="0" destOrd="0" presId="urn:microsoft.com/office/officeart/2005/8/layout/orgChart1"/>
    <dgm:cxn modelId="{201AF9D0-9479-D24A-9F04-A42E84E0ABD9}" type="presParOf" srcId="{2791B692-66B9-1A4D-AFFC-86EA5430E5DC}" destId="{7D9C9298-9905-EE40-8C64-BC23BF1D94E2}" srcOrd="1" destOrd="0" presId="urn:microsoft.com/office/officeart/2005/8/layout/orgChart1"/>
    <dgm:cxn modelId="{3B603CEB-4167-C546-9BFF-2B085A0BAE81}" type="presParOf" srcId="{D8B3BCE7-51DE-914A-BE7C-D99D8B7B6D20}" destId="{6DDD6594-C1B8-3442-AE4E-9C9ACDED1797}" srcOrd="1" destOrd="0" presId="urn:microsoft.com/office/officeart/2005/8/layout/orgChart1"/>
    <dgm:cxn modelId="{CF30A21B-E356-264D-98B0-A9B97E68C193}" type="presParOf" srcId="{6DDD6594-C1B8-3442-AE4E-9C9ACDED1797}" destId="{939F3B0F-33C8-584C-A1DC-9C02547A5D36}" srcOrd="0" destOrd="0" presId="urn:microsoft.com/office/officeart/2005/8/layout/orgChart1"/>
    <dgm:cxn modelId="{A706D69A-2204-E041-9E1D-31F0841A8B64}" type="presParOf" srcId="{6DDD6594-C1B8-3442-AE4E-9C9ACDED1797}" destId="{703469EC-9DE9-854B-BA62-94A55316F10E}" srcOrd="1" destOrd="0" presId="urn:microsoft.com/office/officeart/2005/8/layout/orgChart1"/>
    <dgm:cxn modelId="{FBE52132-3B04-654E-A2A9-E42B86B76D61}" type="presParOf" srcId="{703469EC-9DE9-854B-BA62-94A55316F10E}" destId="{690865F8-6D9A-D945-9B2D-58A2CF58EBB9}" srcOrd="0" destOrd="0" presId="urn:microsoft.com/office/officeart/2005/8/layout/orgChart1"/>
    <dgm:cxn modelId="{3DE9DEC4-2252-A246-AFD5-6D227DF3BF96}" type="presParOf" srcId="{690865F8-6D9A-D945-9B2D-58A2CF58EBB9}" destId="{2878C96C-7296-6A48-B50F-FDBDB8C293D5}" srcOrd="0" destOrd="0" presId="urn:microsoft.com/office/officeart/2005/8/layout/orgChart1"/>
    <dgm:cxn modelId="{12152345-DBAB-734E-901C-B8A5246994F1}" type="presParOf" srcId="{690865F8-6D9A-D945-9B2D-58A2CF58EBB9}" destId="{10BC6397-63E5-E04C-BE03-0E25ADBC9909}" srcOrd="1" destOrd="0" presId="urn:microsoft.com/office/officeart/2005/8/layout/orgChart1"/>
    <dgm:cxn modelId="{70D93D99-CFDB-A741-AD0E-2D0B6FC592A1}" type="presParOf" srcId="{703469EC-9DE9-854B-BA62-94A55316F10E}" destId="{0A21A103-91E1-924C-81FD-56DDAA5CE3C6}" srcOrd="1" destOrd="0" presId="urn:microsoft.com/office/officeart/2005/8/layout/orgChart1"/>
    <dgm:cxn modelId="{F5D1020C-5D3E-9F43-9D6B-1EDC2E8356C3}" type="presParOf" srcId="{0A21A103-91E1-924C-81FD-56DDAA5CE3C6}" destId="{FB72562A-C3F9-A540-B3ED-7A50354EF672}" srcOrd="0" destOrd="0" presId="urn:microsoft.com/office/officeart/2005/8/layout/orgChart1"/>
    <dgm:cxn modelId="{F3F07CD7-963D-4D4F-B266-483F64565B90}" type="presParOf" srcId="{0A21A103-91E1-924C-81FD-56DDAA5CE3C6}" destId="{CA639739-74B2-0C44-88FD-D4749CBC0180}" srcOrd="1" destOrd="0" presId="urn:microsoft.com/office/officeart/2005/8/layout/orgChart1"/>
    <dgm:cxn modelId="{E056002D-3A65-E44C-A372-1353B3DC50A0}" type="presParOf" srcId="{CA639739-74B2-0C44-88FD-D4749CBC0180}" destId="{D81433A8-98A6-B943-9A6A-6924DB9CC242}" srcOrd="0" destOrd="0" presId="urn:microsoft.com/office/officeart/2005/8/layout/orgChart1"/>
    <dgm:cxn modelId="{FA27D54F-1EC6-C446-B476-7EB455E8EE70}" type="presParOf" srcId="{D81433A8-98A6-B943-9A6A-6924DB9CC242}" destId="{A2DA8C25-16B0-BA4C-AEBD-89248F481635}" srcOrd="0" destOrd="0" presId="urn:microsoft.com/office/officeart/2005/8/layout/orgChart1"/>
    <dgm:cxn modelId="{5975E976-FEA2-A14E-B2E6-94D9547FE288}" type="presParOf" srcId="{D81433A8-98A6-B943-9A6A-6924DB9CC242}" destId="{BF285104-C12C-4648-BA3A-FEBB941BD35E}" srcOrd="1" destOrd="0" presId="urn:microsoft.com/office/officeart/2005/8/layout/orgChart1"/>
    <dgm:cxn modelId="{14F7DB2F-2AAE-3944-B15B-378487E94B79}" type="presParOf" srcId="{CA639739-74B2-0C44-88FD-D4749CBC0180}" destId="{D8DDF750-86A5-1341-8CD4-E71F182E0FC6}" srcOrd="1" destOrd="0" presId="urn:microsoft.com/office/officeart/2005/8/layout/orgChart1"/>
    <dgm:cxn modelId="{61C1266C-AD88-8542-909D-B44EF5FEAC33}" type="presParOf" srcId="{CA639739-74B2-0C44-88FD-D4749CBC0180}" destId="{9FDD87A3-8F26-5A4F-8D05-61BBF00142E6}" srcOrd="2" destOrd="0" presId="urn:microsoft.com/office/officeart/2005/8/layout/orgChart1"/>
    <dgm:cxn modelId="{EE26DFCA-3471-1C4B-ADCC-1BA714E061B2}" type="presParOf" srcId="{0A21A103-91E1-924C-81FD-56DDAA5CE3C6}" destId="{9C4A1A62-5DF5-FC44-AF8D-84BFC57AE9F2}" srcOrd="2" destOrd="0" presId="urn:microsoft.com/office/officeart/2005/8/layout/orgChart1"/>
    <dgm:cxn modelId="{EB5D1C11-40B8-7445-948B-D81F1A8B7C83}" type="presParOf" srcId="{0A21A103-91E1-924C-81FD-56DDAA5CE3C6}" destId="{14030F20-FFF0-9A40-B22C-612D93DEE165}" srcOrd="3" destOrd="0" presId="urn:microsoft.com/office/officeart/2005/8/layout/orgChart1"/>
    <dgm:cxn modelId="{8AA932B7-476C-044C-9460-8DBBB3F71734}" type="presParOf" srcId="{14030F20-FFF0-9A40-B22C-612D93DEE165}" destId="{60A50E1C-1506-314F-85EB-41673AAA759E}" srcOrd="0" destOrd="0" presId="urn:microsoft.com/office/officeart/2005/8/layout/orgChart1"/>
    <dgm:cxn modelId="{29FA128E-AFB8-DA45-9E5D-AFC7DD2BAB83}" type="presParOf" srcId="{60A50E1C-1506-314F-85EB-41673AAA759E}" destId="{1D609159-299F-C648-84C4-B93CDAFDB21E}" srcOrd="0" destOrd="0" presId="urn:microsoft.com/office/officeart/2005/8/layout/orgChart1"/>
    <dgm:cxn modelId="{D77DF873-78B2-8C46-893D-C87DB633DB20}" type="presParOf" srcId="{60A50E1C-1506-314F-85EB-41673AAA759E}" destId="{CF46C819-6335-1F46-A7D8-5D7F1841CBA6}" srcOrd="1" destOrd="0" presId="urn:microsoft.com/office/officeart/2005/8/layout/orgChart1"/>
    <dgm:cxn modelId="{67CD9670-E2EB-ED42-829F-3A7F743955A6}" type="presParOf" srcId="{14030F20-FFF0-9A40-B22C-612D93DEE165}" destId="{CDB80CDC-1338-AC41-90D9-03506C321BD6}" srcOrd="1" destOrd="0" presId="urn:microsoft.com/office/officeart/2005/8/layout/orgChart1"/>
    <dgm:cxn modelId="{6264EED5-2973-1D4E-8711-9AC3316522F4}" type="presParOf" srcId="{14030F20-FFF0-9A40-B22C-612D93DEE165}" destId="{4D7ED20A-C9AD-F446-95DA-4C1181B532EE}" srcOrd="2" destOrd="0" presId="urn:microsoft.com/office/officeart/2005/8/layout/orgChart1"/>
    <dgm:cxn modelId="{A2FE352E-3D3D-F44F-9542-81B25317ACC4}" type="presParOf" srcId="{0A21A103-91E1-924C-81FD-56DDAA5CE3C6}" destId="{27279174-1337-1441-B62E-F1B65B7515E3}" srcOrd="4" destOrd="0" presId="urn:microsoft.com/office/officeart/2005/8/layout/orgChart1"/>
    <dgm:cxn modelId="{687E7511-EA2C-614A-AA77-1A39150FD9BB}" type="presParOf" srcId="{0A21A103-91E1-924C-81FD-56DDAA5CE3C6}" destId="{1D1D3235-5EDD-6A41-9ACC-9025E0F13E2A}" srcOrd="5" destOrd="0" presId="urn:microsoft.com/office/officeart/2005/8/layout/orgChart1"/>
    <dgm:cxn modelId="{FFC17F33-3A8D-2846-A3D8-62D5F9435C0E}" type="presParOf" srcId="{1D1D3235-5EDD-6A41-9ACC-9025E0F13E2A}" destId="{B997CEEF-A243-AA4F-9C95-B1692DCBB195}" srcOrd="0" destOrd="0" presId="urn:microsoft.com/office/officeart/2005/8/layout/orgChart1"/>
    <dgm:cxn modelId="{3D8D1E97-D6B0-5849-B49A-68F181A3D26E}" type="presParOf" srcId="{B997CEEF-A243-AA4F-9C95-B1692DCBB195}" destId="{0FE88135-411E-7D49-B652-62BDA1FC3D16}" srcOrd="0" destOrd="0" presId="urn:microsoft.com/office/officeart/2005/8/layout/orgChart1"/>
    <dgm:cxn modelId="{7060B68A-BE10-154E-B44C-CA936A9B9A7A}" type="presParOf" srcId="{B997CEEF-A243-AA4F-9C95-B1692DCBB195}" destId="{1D256833-149B-7B44-8D08-B50E6062B1E0}" srcOrd="1" destOrd="0" presId="urn:microsoft.com/office/officeart/2005/8/layout/orgChart1"/>
    <dgm:cxn modelId="{4E1D5819-24FA-D643-8CD5-6D52066A0FA5}" type="presParOf" srcId="{1D1D3235-5EDD-6A41-9ACC-9025E0F13E2A}" destId="{2D4BF38B-C73F-A944-9BF7-C8EDEB1C82BB}" srcOrd="1" destOrd="0" presId="urn:microsoft.com/office/officeart/2005/8/layout/orgChart1"/>
    <dgm:cxn modelId="{A7E2B551-B837-0F4C-9FF1-DD17F20C1A56}" type="presParOf" srcId="{1D1D3235-5EDD-6A41-9ACC-9025E0F13E2A}" destId="{123DF0E2-004F-EB4F-A692-1B11C6CA2AF9}" srcOrd="2" destOrd="0" presId="urn:microsoft.com/office/officeart/2005/8/layout/orgChart1"/>
    <dgm:cxn modelId="{A844974C-4D6F-2741-A18B-FC9A47B5CE6B}" type="presParOf" srcId="{703469EC-9DE9-854B-BA62-94A55316F10E}" destId="{4E5F422E-BB16-4B4E-B035-9FDF9E3BD065}" srcOrd="2" destOrd="0" presId="urn:microsoft.com/office/officeart/2005/8/layout/orgChart1"/>
    <dgm:cxn modelId="{97932D36-93B8-3746-9161-C323FE2B9590}" type="presParOf" srcId="{6DDD6594-C1B8-3442-AE4E-9C9ACDED1797}" destId="{B3F8399F-03D6-154F-B4E9-03329961FAAC}" srcOrd="2" destOrd="0" presId="urn:microsoft.com/office/officeart/2005/8/layout/orgChart1"/>
    <dgm:cxn modelId="{396725CC-23CD-C54D-9AC9-F690202FEBAD}" type="presParOf" srcId="{6DDD6594-C1B8-3442-AE4E-9C9ACDED1797}" destId="{0EFCB1B8-6F1E-7940-B9BA-A639B218CF29}" srcOrd="3" destOrd="0" presId="urn:microsoft.com/office/officeart/2005/8/layout/orgChart1"/>
    <dgm:cxn modelId="{238FCC5D-57C3-1241-9AF0-48333F3CBC88}" type="presParOf" srcId="{0EFCB1B8-6F1E-7940-B9BA-A639B218CF29}" destId="{2BC52382-303E-BA4D-8631-1AE791EEE496}" srcOrd="0" destOrd="0" presId="urn:microsoft.com/office/officeart/2005/8/layout/orgChart1"/>
    <dgm:cxn modelId="{F8431C85-AC60-6949-8F9D-B9C0C656A4F9}" type="presParOf" srcId="{2BC52382-303E-BA4D-8631-1AE791EEE496}" destId="{B3C138A0-5EC2-5843-A91B-E334619BAC01}" srcOrd="0" destOrd="0" presId="urn:microsoft.com/office/officeart/2005/8/layout/orgChart1"/>
    <dgm:cxn modelId="{B4CB8FB7-F216-7947-A9F5-04AD448BD31E}" type="presParOf" srcId="{2BC52382-303E-BA4D-8631-1AE791EEE496}" destId="{34360FE7-E006-7145-A741-AFE490F7A16B}" srcOrd="1" destOrd="0" presId="urn:microsoft.com/office/officeart/2005/8/layout/orgChart1"/>
    <dgm:cxn modelId="{0B8E6DA3-37C9-CB48-856F-9AB9D3B1B11B}" type="presParOf" srcId="{0EFCB1B8-6F1E-7940-B9BA-A639B218CF29}" destId="{1B9E8CB5-F30F-5A44-B8D3-F1C99C47F628}" srcOrd="1" destOrd="0" presId="urn:microsoft.com/office/officeart/2005/8/layout/orgChart1"/>
    <dgm:cxn modelId="{DB24C4F0-47B2-FE41-81C8-E96B12ABC714}" type="presParOf" srcId="{0EFCB1B8-6F1E-7940-B9BA-A639B218CF29}" destId="{904F2040-27CB-9545-8B8E-5787E4A1BCAA}" srcOrd="2" destOrd="0" presId="urn:microsoft.com/office/officeart/2005/8/layout/orgChart1"/>
    <dgm:cxn modelId="{67E1AA09-8A7C-7C42-B97A-29DA6AFC0E4B}" type="presParOf" srcId="{6DDD6594-C1B8-3442-AE4E-9C9ACDED1797}" destId="{5A365D51-363A-6D4D-AEA8-8C92D88272BF}" srcOrd="4" destOrd="0" presId="urn:microsoft.com/office/officeart/2005/8/layout/orgChart1"/>
    <dgm:cxn modelId="{DAE76ED3-80E0-6040-903E-054ABBAD4C75}" type="presParOf" srcId="{6DDD6594-C1B8-3442-AE4E-9C9ACDED1797}" destId="{E36A2C88-CE80-0844-9FE8-E5673F615910}" srcOrd="5" destOrd="0" presId="urn:microsoft.com/office/officeart/2005/8/layout/orgChart1"/>
    <dgm:cxn modelId="{887CBEE4-3E7A-4046-945F-C80167DD0B31}" type="presParOf" srcId="{E36A2C88-CE80-0844-9FE8-E5673F615910}" destId="{6A8FA46B-4EEE-3346-878D-6B08A4D4D13F}" srcOrd="0" destOrd="0" presId="urn:microsoft.com/office/officeart/2005/8/layout/orgChart1"/>
    <dgm:cxn modelId="{20397243-5F8A-0640-88CE-2A7719052D3E}" type="presParOf" srcId="{6A8FA46B-4EEE-3346-878D-6B08A4D4D13F}" destId="{3C94FE04-F7A7-624F-B80D-522B25D475CB}" srcOrd="0" destOrd="0" presId="urn:microsoft.com/office/officeart/2005/8/layout/orgChart1"/>
    <dgm:cxn modelId="{21CAD583-1FBE-9F41-B295-2A3F33DD8FEC}" type="presParOf" srcId="{6A8FA46B-4EEE-3346-878D-6B08A4D4D13F}" destId="{C6F8F4B1-2F05-684F-848C-25F5EF01B7C5}" srcOrd="1" destOrd="0" presId="urn:microsoft.com/office/officeart/2005/8/layout/orgChart1"/>
    <dgm:cxn modelId="{7A7E843B-1629-0348-B2D5-BB1ED5E30DB9}" type="presParOf" srcId="{E36A2C88-CE80-0844-9FE8-E5673F615910}" destId="{3626DA11-F3F0-4543-A1B0-3662FDFC884D}" srcOrd="1" destOrd="0" presId="urn:microsoft.com/office/officeart/2005/8/layout/orgChart1"/>
    <dgm:cxn modelId="{91BA240F-C083-4C48-B959-41DC66E6C7DF}" type="presParOf" srcId="{3626DA11-F3F0-4543-A1B0-3662FDFC884D}" destId="{965388B9-87E7-9A41-AEC3-7E25D4925661}" srcOrd="0" destOrd="0" presId="urn:microsoft.com/office/officeart/2005/8/layout/orgChart1"/>
    <dgm:cxn modelId="{313EF888-F4DF-C541-B39D-380344EC0759}" type="presParOf" srcId="{3626DA11-F3F0-4543-A1B0-3662FDFC884D}" destId="{F642E316-B4D2-C949-A815-8E1038DDFBEE}" srcOrd="1" destOrd="0" presId="urn:microsoft.com/office/officeart/2005/8/layout/orgChart1"/>
    <dgm:cxn modelId="{0ECDEB3D-2202-B04F-AB6D-266DDBAB6F09}" type="presParOf" srcId="{F642E316-B4D2-C949-A815-8E1038DDFBEE}" destId="{6748A31B-20FE-B747-99DD-569E516A55C6}" srcOrd="0" destOrd="0" presId="urn:microsoft.com/office/officeart/2005/8/layout/orgChart1"/>
    <dgm:cxn modelId="{DBF31282-4701-E44E-ADC4-C3FBDD129D5C}" type="presParOf" srcId="{6748A31B-20FE-B747-99DD-569E516A55C6}" destId="{3D3DD64F-AB74-6244-9E2A-2B4139F6F9C3}" srcOrd="0" destOrd="0" presId="urn:microsoft.com/office/officeart/2005/8/layout/orgChart1"/>
    <dgm:cxn modelId="{CA0817D3-34C9-0E4E-9A8B-ADB46772AACD}" type="presParOf" srcId="{6748A31B-20FE-B747-99DD-569E516A55C6}" destId="{B2639384-9329-4745-B9AD-FD484D0EB32F}" srcOrd="1" destOrd="0" presId="urn:microsoft.com/office/officeart/2005/8/layout/orgChart1"/>
    <dgm:cxn modelId="{AA569A39-4ED3-9040-A543-9AAEEC8E7363}" type="presParOf" srcId="{F642E316-B4D2-C949-A815-8E1038DDFBEE}" destId="{E3E508BE-42EE-C641-96BC-D58FAF798266}" srcOrd="1" destOrd="0" presId="urn:microsoft.com/office/officeart/2005/8/layout/orgChart1"/>
    <dgm:cxn modelId="{6FCB6A9F-933E-484F-AAF9-64F9DC38ED39}" type="presParOf" srcId="{F642E316-B4D2-C949-A815-8E1038DDFBEE}" destId="{58556E7A-5245-1149-A816-2FBF0B0E09F1}" srcOrd="2" destOrd="0" presId="urn:microsoft.com/office/officeart/2005/8/layout/orgChart1"/>
    <dgm:cxn modelId="{9EA73E15-3402-714B-9444-82DE57EBDFCF}" type="presParOf" srcId="{3626DA11-F3F0-4543-A1B0-3662FDFC884D}" destId="{7F7C69F2-21DC-3641-B53B-E7ADC650BAE7}" srcOrd="2" destOrd="0" presId="urn:microsoft.com/office/officeart/2005/8/layout/orgChart1"/>
    <dgm:cxn modelId="{81C92152-B197-2845-923C-AFFF967F0765}" type="presParOf" srcId="{3626DA11-F3F0-4543-A1B0-3662FDFC884D}" destId="{7755EC8D-78DE-9A4E-96B5-F13C8D4F2612}" srcOrd="3" destOrd="0" presId="urn:microsoft.com/office/officeart/2005/8/layout/orgChart1"/>
    <dgm:cxn modelId="{991E605D-E811-2247-9B52-771A0DC2F556}" type="presParOf" srcId="{7755EC8D-78DE-9A4E-96B5-F13C8D4F2612}" destId="{40C2BA59-A937-984B-9681-A1C45B8D620E}" srcOrd="0" destOrd="0" presId="urn:microsoft.com/office/officeart/2005/8/layout/orgChart1"/>
    <dgm:cxn modelId="{9FD4F3EC-682F-B040-89A7-CCBED958A1EE}" type="presParOf" srcId="{40C2BA59-A937-984B-9681-A1C45B8D620E}" destId="{E68C0D6B-EAAE-1C40-B946-18D8F757306E}" srcOrd="0" destOrd="0" presId="urn:microsoft.com/office/officeart/2005/8/layout/orgChart1"/>
    <dgm:cxn modelId="{2B0F2788-9E32-8144-9DB4-161965A5A2B6}" type="presParOf" srcId="{40C2BA59-A937-984B-9681-A1C45B8D620E}" destId="{E577D664-2DAF-5840-BE9A-6D04452D3EC3}" srcOrd="1" destOrd="0" presId="urn:microsoft.com/office/officeart/2005/8/layout/orgChart1"/>
    <dgm:cxn modelId="{8AD2CC1B-994B-9C4F-8C4B-605967EF4E74}" type="presParOf" srcId="{7755EC8D-78DE-9A4E-96B5-F13C8D4F2612}" destId="{FF9DFBFC-3A0D-2646-BF8A-6A82F8B0602E}" srcOrd="1" destOrd="0" presId="urn:microsoft.com/office/officeart/2005/8/layout/orgChart1"/>
    <dgm:cxn modelId="{D36A515B-FB6A-0144-BCD3-24F08EF53548}" type="presParOf" srcId="{7755EC8D-78DE-9A4E-96B5-F13C8D4F2612}" destId="{0AE4969A-12BC-6348-B2FE-F261377A9E1D}" srcOrd="2" destOrd="0" presId="urn:microsoft.com/office/officeart/2005/8/layout/orgChart1"/>
    <dgm:cxn modelId="{1EA4BE4E-9323-CF4A-B41C-207960F989B1}" type="presParOf" srcId="{E36A2C88-CE80-0844-9FE8-E5673F615910}" destId="{212C5257-B6B6-B04D-B194-B03E2BAA56CA}" srcOrd="2" destOrd="0" presId="urn:microsoft.com/office/officeart/2005/8/layout/orgChart1"/>
    <dgm:cxn modelId="{8C1647F7-6420-8C47-9AC2-18044F71040B}" type="presParOf" srcId="{D8B3BCE7-51DE-914A-BE7C-D99D8B7B6D20}" destId="{16C234AF-CA69-9D40-9F65-07639F994A85}" srcOrd="2" destOrd="0" presId="urn:microsoft.com/office/officeart/2005/8/layout/orgChart1"/>
    <dgm:cxn modelId="{1FDED2C0-FF82-4F45-B98C-A82DC0C8F857}" type="presParOf" srcId="{16C234AF-CA69-9D40-9F65-07639F994A85}" destId="{D7DC6437-6952-784D-97FE-127C3006A42E}" srcOrd="0" destOrd="0" presId="urn:microsoft.com/office/officeart/2005/8/layout/orgChart1"/>
    <dgm:cxn modelId="{86736675-70CF-6C48-9F1F-F17F3F5EAF44}" type="presParOf" srcId="{16C234AF-CA69-9D40-9F65-07639F994A85}" destId="{107389FF-8191-274E-A5B9-AAF2165AA657}" srcOrd="1" destOrd="0" presId="urn:microsoft.com/office/officeart/2005/8/layout/orgChart1"/>
    <dgm:cxn modelId="{86A15ABE-22E4-554A-93E1-A114B79BBB5E}" type="presParOf" srcId="{107389FF-8191-274E-A5B9-AAF2165AA657}" destId="{2CE64065-8DB6-0440-BB7A-62E4A37304F6}" srcOrd="0" destOrd="0" presId="urn:microsoft.com/office/officeart/2005/8/layout/orgChart1"/>
    <dgm:cxn modelId="{3256A1E8-B543-CC4E-886F-70B7D9A8271E}" type="presParOf" srcId="{2CE64065-8DB6-0440-BB7A-62E4A37304F6}" destId="{A478DCE6-64D6-2E4F-9D1B-B502C7B45D4B}" srcOrd="0" destOrd="0" presId="urn:microsoft.com/office/officeart/2005/8/layout/orgChart1"/>
    <dgm:cxn modelId="{26A38720-C399-6E4C-B9E9-711813722BBE}" type="presParOf" srcId="{2CE64065-8DB6-0440-BB7A-62E4A37304F6}" destId="{0A92AC73-05C1-354F-9227-939C9EC7C492}" srcOrd="1" destOrd="0" presId="urn:microsoft.com/office/officeart/2005/8/layout/orgChart1"/>
    <dgm:cxn modelId="{AA0EFF7C-25E7-044E-A9CC-32863F343880}" type="presParOf" srcId="{107389FF-8191-274E-A5B9-AAF2165AA657}" destId="{BCF461E4-A7E2-9742-9ABF-469F88D9C2E2}" srcOrd="1" destOrd="0" presId="urn:microsoft.com/office/officeart/2005/8/layout/orgChart1"/>
    <dgm:cxn modelId="{A2753661-7936-F943-B608-00F1B78EC843}" type="presParOf" srcId="{107389FF-8191-274E-A5B9-AAF2165AA657}" destId="{3472908F-2FC0-8B4A-8176-22C21E8C3E0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78E343B-1D8A-7A49-890B-95E67EB5BC77}" type="doc">
      <dgm:prSet loTypeId="urn:microsoft.com/office/officeart/2005/8/layout/orgChart1" loCatId="" qsTypeId="urn:microsoft.com/office/officeart/2005/8/quickstyle/simple2" qsCatId="simple" csTypeId="urn:microsoft.com/office/officeart/2005/8/colors/colorful2" csCatId="colorful" phldr="1"/>
      <dgm:spPr/>
      <dgm:t>
        <a:bodyPr/>
        <a:lstStyle/>
        <a:p>
          <a:endParaRPr lang="en-GB"/>
        </a:p>
      </dgm:t>
    </dgm:pt>
    <dgm:pt modelId="{1833B220-EE9C-B545-974D-1546F79D1A0B}">
      <dgm:prSet phldrT="[Text]"/>
      <dgm:spPr/>
      <dgm:t>
        <a:bodyPr/>
        <a:lstStyle/>
        <a:p>
          <a:r>
            <a:rPr lang="en-GB" dirty="0"/>
            <a:t>Users</a:t>
          </a:r>
        </a:p>
      </dgm:t>
    </dgm:pt>
    <dgm:pt modelId="{78A985E0-7580-3A45-BA8A-63BBE1279474}" type="parTrans" cxnId="{10A1AFDD-33F1-3942-AE2D-391C280BBEB6}">
      <dgm:prSet/>
      <dgm:spPr/>
      <dgm:t>
        <a:bodyPr/>
        <a:lstStyle/>
        <a:p>
          <a:endParaRPr lang="en-GB"/>
        </a:p>
      </dgm:t>
    </dgm:pt>
    <dgm:pt modelId="{C22B65F4-3E48-BC47-B47D-034E31E066BE}" type="sibTrans" cxnId="{10A1AFDD-33F1-3942-AE2D-391C280BBEB6}">
      <dgm:prSet/>
      <dgm:spPr/>
      <dgm:t>
        <a:bodyPr/>
        <a:lstStyle/>
        <a:p>
          <a:endParaRPr lang="en-GB"/>
        </a:p>
      </dgm:t>
    </dgm:pt>
    <dgm:pt modelId="{6F694078-BBB4-8642-8E4C-8D15AFC6FB15}" type="asst">
      <dgm:prSet phldrT="[Text]"/>
      <dgm:spPr/>
      <dgm:t>
        <a:bodyPr/>
        <a:lstStyle/>
        <a:p>
          <a:r>
            <a:rPr lang="en-GB" dirty="0"/>
            <a:t>Kirstyn</a:t>
          </a:r>
        </a:p>
      </dgm:t>
    </dgm:pt>
    <dgm:pt modelId="{6A47F6D7-B4A8-684F-964D-0F582EC5B6D3}" type="parTrans" cxnId="{CA21EFD8-FF65-2B42-AF78-FEE5B06570F2}">
      <dgm:prSet/>
      <dgm:spPr/>
      <dgm:t>
        <a:bodyPr/>
        <a:lstStyle/>
        <a:p>
          <a:endParaRPr lang="en-GB"/>
        </a:p>
      </dgm:t>
    </dgm:pt>
    <dgm:pt modelId="{7A0F6721-9B77-594E-9D19-FC2EC32A00B0}" type="sibTrans" cxnId="{CA21EFD8-FF65-2B42-AF78-FEE5B06570F2}">
      <dgm:prSet/>
      <dgm:spPr/>
      <dgm:t>
        <a:bodyPr/>
        <a:lstStyle/>
        <a:p>
          <a:endParaRPr lang="en-GB"/>
        </a:p>
      </dgm:t>
    </dgm:pt>
    <dgm:pt modelId="{0E678AB5-72D9-6F48-91A4-A668E689A97F}">
      <dgm:prSet phldrT="[Text]"/>
      <dgm:spPr/>
      <dgm:t>
        <a:bodyPr/>
        <a:lstStyle/>
        <a:p>
          <a:r>
            <a:rPr lang="en-GB" dirty="0"/>
            <a:t>Documents</a:t>
          </a:r>
        </a:p>
      </dgm:t>
    </dgm:pt>
    <dgm:pt modelId="{B760B4C9-2AED-714F-B87E-DFD4AB0CEC26}" type="parTrans" cxnId="{22C51213-E14C-604D-AC0A-C98078AE415E}">
      <dgm:prSet/>
      <dgm:spPr/>
      <dgm:t>
        <a:bodyPr/>
        <a:lstStyle/>
        <a:p>
          <a:endParaRPr lang="en-GB"/>
        </a:p>
      </dgm:t>
    </dgm:pt>
    <dgm:pt modelId="{81F6C0CF-6883-E24C-814C-64BE2EF246EB}" type="sibTrans" cxnId="{22C51213-E14C-604D-AC0A-C98078AE415E}">
      <dgm:prSet/>
      <dgm:spPr/>
      <dgm:t>
        <a:bodyPr/>
        <a:lstStyle/>
        <a:p>
          <a:endParaRPr lang="en-GB"/>
        </a:p>
      </dgm:t>
    </dgm:pt>
    <dgm:pt modelId="{BBD38D32-3C92-CA4A-A2A1-8A4079C4DA6D}">
      <dgm:prSet phldrT="[Text]"/>
      <dgm:spPr/>
      <dgm:t>
        <a:bodyPr/>
        <a:lstStyle/>
        <a:p>
          <a:r>
            <a:rPr lang="en-GB" dirty="0"/>
            <a:t>Downloads</a:t>
          </a:r>
        </a:p>
      </dgm:t>
    </dgm:pt>
    <dgm:pt modelId="{8588BDCD-A9F4-8645-8138-14F3202BF0A8}" type="parTrans" cxnId="{37581CB4-3464-3D45-B835-AA268475F88D}">
      <dgm:prSet/>
      <dgm:spPr/>
      <dgm:t>
        <a:bodyPr/>
        <a:lstStyle/>
        <a:p>
          <a:endParaRPr lang="en-GB"/>
        </a:p>
      </dgm:t>
    </dgm:pt>
    <dgm:pt modelId="{E98CCCAB-BF16-E64E-BB5B-7588B8523A48}" type="sibTrans" cxnId="{37581CB4-3464-3D45-B835-AA268475F88D}">
      <dgm:prSet/>
      <dgm:spPr/>
      <dgm:t>
        <a:bodyPr/>
        <a:lstStyle/>
        <a:p>
          <a:endParaRPr lang="en-GB"/>
        </a:p>
      </dgm:t>
    </dgm:pt>
    <dgm:pt modelId="{FCF19D12-718B-3645-907F-F4D11AC9E11A}">
      <dgm:prSet phldrT="[Text]"/>
      <dgm:spPr/>
      <dgm:t>
        <a:bodyPr/>
        <a:lstStyle/>
        <a:p>
          <a:r>
            <a:rPr lang="en-GB" dirty="0"/>
            <a:t>Desktop</a:t>
          </a:r>
        </a:p>
      </dgm:t>
    </dgm:pt>
    <dgm:pt modelId="{597040E6-8DEB-F44D-A90E-875393ECDD69}" type="parTrans" cxnId="{2205B5D9-7C25-B54B-9891-AB07825BEE4E}">
      <dgm:prSet/>
      <dgm:spPr/>
      <dgm:t>
        <a:bodyPr/>
        <a:lstStyle/>
        <a:p>
          <a:endParaRPr lang="en-GB"/>
        </a:p>
      </dgm:t>
    </dgm:pt>
    <dgm:pt modelId="{B06692B5-7F8D-B349-B055-3AB4635E3D2C}" type="sibTrans" cxnId="{2205B5D9-7C25-B54B-9891-AB07825BEE4E}">
      <dgm:prSet/>
      <dgm:spPr/>
      <dgm:t>
        <a:bodyPr/>
        <a:lstStyle/>
        <a:p>
          <a:endParaRPr lang="en-GB"/>
        </a:p>
      </dgm:t>
    </dgm:pt>
    <dgm:pt modelId="{7CACFDBF-D799-204C-A650-245C41F32014}">
      <dgm:prSet phldrT="[Text]"/>
      <dgm:spPr/>
      <dgm:t>
        <a:bodyPr/>
        <a:lstStyle/>
        <a:p>
          <a:r>
            <a:rPr lang="en-GB" dirty="0" err="1"/>
            <a:t>report.doc</a:t>
          </a:r>
          <a:endParaRPr lang="en-GB" dirty="0"/>
        </a:p>
      </dgm:t>
    </dgm:pt>
    <dgm:pt modelId="{261C9C06-ACAC-B441-B5B8-6B8EACC30366}" type="parTrans" cxnId="{68510CCE-B612-2B4A-9E12-D8D7C74BBDC5}">
      <dgm:prSet/>
      <dgm:spPr/>
      <dgm:t>
        <a:bodyPr/>
        <a:lstStyle/>
        <a:p>
          <a:endParaRPr lang="en-GB"/>
        </a:p>
      </dgm:t>
    </dgm:pt>
    <dgm:pt modelId="{665D3694-7C45-ED43-B961-120CB25EF057}" type="sibTrans" cxnId="{68510CCE-B612-2B4A-9E12-D8D7C74BBDC5}">
      <dgm:prSet/>
      <dgm:spPr/>
      <dgm:t>
        <a:bodyPr/>
        <a:lstStyle/>
        <a:p>
          <a:endParaRPr lang="en-GB"/>
        </a:p>
      </dgm:t>
    </dgm:pt>
    <dgm:pt modelId="{A7170D00-90F5-DB42-8E02-7653C61A344E}">
      <dgm:prSet phldrT="[Text]"/>
      <dgm:spPr/>
      <dgm:t>
        <a:bodyPr/>
        <a:lstStyle/>
        <a:p>
          <a:r>
            <a:rPr lang="en-GB" dirty="0" err="1"/>
            <a:t>lineages.ppt</a:t>
          </a:r>
          <a:endParaRPr lang="en-GB" dirty="0"/>
        </a:p>
      </dgm:t>
    </dgm:pt>
    <dgm:pt modelId="{825CFAE2-1622-4247-8C31-2EC2A795C09D}" type="parTrans" cxnId="{6EE0D961-5700-D64A-A27F-D2A84A334458}">
      <dgm:prSet/>
      <dgm:spPr/>
      <dgm:t>
        <a:bodyPr/>
        <a:lstStyle/>
        <a:p>
          <a:endParaRPr lang="en-GB"/>
        </a:p>
      </dgm:t>
    </dgm:pt>
    <dgm:pt modelId="{654FF1B2-CB24-B34B-97FC-00B017D71C74}" type="sibTrans" cxnId="{6EE0D961-5700-D64A-A27F-D2A84A334458}">
      <dgm:prSet/>
      <dgm:spPr/>
      <dgm:t>
        <a:bodyPr/>
        <a:lstStyle/>
        <a:p>
          <a:endParaRPr lang="en-GB"/>
        </a:p>
      </dgm:t>
    </dgm:pt>
    <dgm:pt modelId="{1E90B11D-CF8D-7A44-8B8C-93460BD4A632}">
      <dgm:prSet phldrT="[Text]"/>
      <dgm:spPr/>
      <dgm:t>
        <a:bodyPr/>
        <a:lstStyle/>
        <a:p>
          <a:r>
            <a:rPr lang="en-GB" dirty="0" err="1"/>
            <a:t>log.txt</a:t>
          </a:r>
          <a:endParaRPr lang="en-GB" dirty="0"/>
        </a:p>
      </dgm:t>
    </dgm:pt>
    <dgm:pt modelId="{226380C3-A5AF-7A45-BC89-DD8A1CE9537C}" type="parTrans" cxnId="{5999A42A-1A25-3744-BF19-1626CDC1CEE0}">
      <dgm:prSet/>
      <dgm:spPr/>
      <dgm:t>
        <a:bodyPr/>
        <a:lstStyle/>
        <a:p>
          <a:endParaRPr lang="en-GB"/>
        </a:p>
      </dgm:t>
    </dgm:pt>
    <dgm:pt modelId="{1F5FBE8E-2764-804E-A5FE-4239B6FEDB41}" type="sibTrans" cxnId="{5999A42A-1A25-3744-BF19-1626CDC1CEE0}">
      <dgm:prSet/>
      <dgm:spPr/>
      <dgm:t>
        <a:bodyPr/>
        <a:lstStyle/>
        <a:p>
          <a:endParaRPr lang="en-GB"/>
        </a:p>
      </dgm:t>
    </dgm:pt>
    <dgm:pt modelId="{7B53E261-33D1-3749-94C2-88AD442E0534}">
      <dgm:prSet phldrT="[Text]"/>
      <dgm:spPr/>
      <dgm:t>
        <a:bodyPr/>
        <a:lstStyle/>
        <a:p>
          <a:r>
            <a:rPr lang="en-GB" dirty="0" err="1"/>
            <a:t>dog.jpg</a:t>
          </a:r>
          <a:endParaRPr lang="en-GB" dirty="0"/>
        </a:p>
      </dgm:t>
    </dgm:pt>
    <dgm:pt modelId="{6D33D257-3773-8547-A983-4854D2901E02}" type="parTrans" cxnId="{09EF5E9C-E925-8B46-948B-70B5D73709FC}">
      <dgm:prSet/>
      <dgm:spPr/>
      <dgm:t>
        <a:bodyPr/>
        <a:lstStyle/>
        <a:p>
          <a:endParaRPr lang="en-GB"/>
        </a:p>
      </dgm:t>
    </dgm:pt>
    <dgm:pt modelId="{36BF1075-A30B-BF45-BF96-37E0B1FAA78C}" type="sibTrans" cxnId="{09EF5E9C-E925-8B46-948B-70B5D73709FC}">
      <dgm:prSet/>
      <dgm:spPr/>
      <dgm:t>
        <a:bodyPr/>
        <a:lstStyle/>
        <a:p>
          <a:endParaRPr lang="en-GB"/>
        </a:p>
      </dgm:t>
    </dgm:pt>
    <dgm:pt modelId="{62EEFA8A-6FB0-D448-985E-C496C3719288}">
      <dgm:prSet phldrT="[Text]"/>
      <dgm:spPr/>
      <dgm:t>
        <a:bodyPr/>
        <a:lstStyle/>
        <a:p>
          <a:r>
            <a:rPr lang="en-GB" dirty="0" err="1"/>
            <a:t>rabid.jpg</a:t>
          </a:r>
          <a:endParaRPr lang="en-GB" dirty="0"/>
        </a:p>
      </dgm:t>
    </dgm:pt>
    <dgm:pt modelId="{1B4F0D01-55C7-CF41-8176-6ADAF20D5C6F}" type="parTrans" cxnId="{35870224-FB65-A640-8F90-4B7808C74189}">
      <dgm:prSet/>
      <dgm:spPr/>
      <dgm:t>
        <a:bodyPr/>
        <a:lstStyle/>
        <a:p>
          <a:endParaRPr lang="en-GB"/>
        </a:p>
      </dgm:t>
    </dgm:pt>
    <dgm:pt modelId="{E64B88DE-28D3-C341-9D4E-D2D3B637803A}" type="sibTrans" cxnId="{35870224-FB65-A640-8F90-4B7808C74189}">
      <dgm:prSet/>
      <dgm:spPr/>
      <dgm:t>
        <a:bodyPr/>
        <a:lstStyle/>
        <a:p>
          <a:endParaRPr lang="en-GB"/>
        </a:p>
      </dgm:t>
    </dgm:pt>
    <dgm:pt modelId="{40770A5C-4DA6-7148-B786-AB721CEFEBB6}" type="pres">
      <dgm:prSet presAssocID="{278E343B-1D8A-7A49-890B-95E67EB5BC77}" presName="hierChild1" presStyleCnt="0">
        <dgm:presLayoutVars>
          <dgm:orgChart val="1"/>
          <dgm:chPref val="1"/>
          <dgm:dir/>
          <dgm:animOne val="branch"/>
          <dgm:animLvl val="lvl"/>
          <dgm:resizeHandles/>
        </dgm:presLayoutVars>
      </dgm:prSet>
      <dgm:spPr/>
    </dgm:pt>
    <dgm:pt modelId="{D8B3BCE7-51DE-914A-BE7C-D99D8B7B6D20}" type="pres">
      <dgm:prSet presAssocID="{1833B220-EE9C-B545-974D-1546F79D1A0B}" presName="hierRoot1" presStyleCnt="0">
        <dgm:presLayoutVars>
          <dgm:hierBranch val="init"/>
        </dgm:presLayoutVars>
      </dgm:prSet>
      <dgm:spPr/>
    </dgm:pt>
    <dgm:pt modelId="{2791B692-66B9-1A4D-AFFC-86EA5430E5DC}" type="pres">
      <dgm:prSet presAssocID="{1833B220-EE9C-B545-974D-1546F79D1A0B}" presName="rootComposite1" presStyleCnt="0"/>
      <dgm:spPr/>
    </dgm:pt>
    <dgm:pt modelId="{A5A7C14E-C7EE-6249-A94A-015CA55AC870}" type="pres">
      <dgm:prSet presAssocID="{1833B220-EE9C-B545-974D-1546F79D1A0B}" presName="rootText1" presStyleLbl="node0" presStyleIdx="0" presStyleCnt="1">
        <dgm:presLayoutVars>
          <dgm:chPref val="3"/>
        </dgm:presLayoutVars>
      </dgm:prSet>
      <dgm:spPr/>
    </dgm:pt>
    <dgm:pt modelId="{7D9C9298-9905-EE40-8C64-BC23BF1D94E2}" type="pres">
      <dgm:prSet presAssocID="{1833B220-EE9C-B545-974D-1546F79D1A0B}" presName="rootConnector1" presStyleLbl="node1" presStyleIdx="0" presStyleCnt="0"/>
      <dgm:spPr/>
    </dgm:pt>
    <dgm:pt modelId="{6DDD6594-C1B8-3442-AE4E-9C9ACDED1797}" type="pres">
      <dgm:prSet presAssocID="{1833B220-EE9C-B545-974D-1546F79D1A0B}" presName="hierChild2" presStyleCnt="0"/>
      <dgm:spPr/>
    </dgm:pt>
    <dgm:pt modelId="{939F3B0F-33C8-584C-A1DC-9C02547A5D36}" type="pres">
      <dgm:prSet presAssocID="{B760B4C9-2AED-714F-B87E-DFD4AB0CEC26}" presName="Name37" presStyleLbl="parChTrans1D2" presStyleIdx="0" presStyleCnt="4"/>
      <dgm:spPr/>
    </dgm:pt>
    <dgm:pt modelId="{703469EC-9DE9-854B-BA62-94A55316F10E}" type="pres">
      <dgm:prSet presAssocID="{0E678AB5-72D9-6F48-91A4-A668E689A97F}" presName="hierRoot2" presStyleCnt="0">
        <dgm:presLayoutVars>
          <dgm:hierBranch val="init"/>
        </dgm:presLayoutVars>
      </dgm:prSet>
      <dgm:spPr/>
    </dgm:pt>
    <dgm:pt modelId="{690865F8-6D9A-D945-9B2D-58A2CF58EBB9}" type="pres">
      <dgm:prSet presAssocID="{0E678AB5-72D9-6F48-91A4-A668E689A97F}" presName="rootComposite" presStyleCnt="0"/>
      <dgm:spPr/>
    </dgm:pt>
    <dgm:pt modelId="{2878C96C-7296-6A48-B50F-FDBDB8C293D5}" type="pres">
      <dgm:prSet presAssocID="{0E678AB5-72D9-6F48-91A4-A668E689A97F}" presName="rootText" presStyleLbl="node2" presStyleIdx="0" presStyleCnt="3">
        <dgm:presLayoutVars>
          <dgm:chPref val="3"/>
        </dgm:presLayoutVars>
      </dgm:prSet>
      <dgm:spPr/>
    </dgm:pt>
    <dgm:pt modelId="{10BC6397-63E5-E04C-BE03-0E25ADBC9909}" type="pres">
      <dgm:prSet presAssocID="{0E678AB5-72D9-6F48-91A4-A668E689A97F}" presName="rootConnector" presStyleLbl="node2" presStyleIdx="0" presStyleCnt="3"/>
      <dgm:spPr/>
    </dgm:pt>
    <dgm:pt modelId="{0A21A103-91E1-924C-81FD-56DDAA5CE3C6}" type="pres">
      <dgm:prSet presAssocID="{0E678AB5-72D9-6F48-91A4-A668E689A97F}" presName="hierChild4" presStyleCnt="0"/>
      <dgm:spPr/>
    </dgm:pt>
    <dgm:pt modelId="{FB72562A-C3F9-A540-B3ED-7A50354EF672}" type="pres">
      <dgm:prSet presAssocID="{261C9C06-ACAC-B441-B5B8-6B8EACC30366}" presName="Name37" presStyleLbl="parChTrans1D3" presStyleIdx="0" presStyleCnt="5"/>
      <dgm:spPr/>
    </dgm:pt>
    <dgm:pt modelId="{CA639739-74B2-0C44-88FD-D4749CBC0180}" type="pres">
      <dgm:prSet presAssocID="{7CACFDBF-D799-204C-A650-245C41F32014}" presName="hierRoot2" presStyleCnt="0">
        <dgm:presLayoutVars>
          <dgm:hierBranch val="init"/>
        </dgm:presLayoutVars>
      </dgm:prSet>
      <dgm:spPr/>
    </dgm:pt>
    <dgm:pt modelId="{D81433A8-98A6-B943-9A6A-6924DB9CC242}" type="pres">
      <dgm:prSet presAssocID="{7CACFDBF-D799-204C-A650-245C41F32014}" presName="rootComposite" presStyleCnt="0"/>
      <dgm:spPr/>
    </dgm:pt>
    <dgm:pt modelId="{A2DA8C25-16B0-BA4C-AEBD-89248F481635}" type="pres">
      <dgm:prSet presAssocID="{7CACFDBF-D799-204C-A650-245C41F32014}" presName="rootText" presStyleLbl="node3" presStyleIdx="0" presStyleCnt="5">
        <dgm:presLayoutVars>
          <dgm:chPref val="3"/>
        </dgm:presLayoutVars>
      </dgm:prSet>
      <dgm:spPr/>
    </dgm:pt>
    <dgm:pt modelId="{BF285104-C12C-4648-BA3A-FEBB941BD35E}" type="pres">
      <dgm:prSet presAssocID="{7CACFDBF-D799-204C-A650-245C41F32014}" presName="rootConnector" presStyleLbl="node3" presStyleIdx="0" presStyleCnt="5"/>
      <dgm:spPr/>
    </dgm:pt>
    <dgm:pt modelId="{D8DDF750-86A5-1341-8CD4-E71F182E0FC6}" type="pres">
      <dgm:prSet presAssocID="{7CACFDBF-D799-204C-A650-245C41F32014}" presName="hierChild4" presStyleCnt="0"/>
      <dgm:spPr/>
    </dgm:pt>
    <dgm:pt modelId="{9FDD87A3-8F26-5A4F-8D05-61BBF00142E6}" type="pres">
      <dgm:prSet presAssocID="{7CACFDBF-D799-204C-A650-245C41F32014}" presName="hierChild5" presStyleCnt="0"/>
      <dgm:spPr/>
    </dgm:pt>
    <dgm:pt modelId="{9C4A1A62-5DF5-FC44-AF8D-84BFC57AE9F2}" type="pres">
      <dgm:prSet presAssocID="{825CFAE2-1622-4247-8C31-2EC2A795C09D}" presName="Name37" presStyleLbl="parChTrans1D3" presStyleIdx="1" presStyleCnt="5"/>
      <dgm:spPr/>
    </dgm:pt>
    <dgm:pt modelId="{14030F20-FFF0-9A40-B22C-612D93DEE165}" type="pres">
      <dgm:prSet presAssocID="{A7170D00-90F5-DB42-8E02-7653C61A344E}" presName="hierRoot2" presStyleCnt="0">
        <dgm:presLayoutVars>
          <dgm:hierBranch val="init"/>
        </dgm:presLayoutVars>
      </dgm:prSet>
      <dgm:spPr/>
    </dgm:pt>
    <dgm:pt modelId="{60A50E1C-1506-314F-85EB-41673AAA759E}" type="pres">
      <dgm:prSet presAssocID="{A7170D00-90F5-DB42-8E02-7653C61A344E}" presName="rootComposite" presStyleCnt="0"/>
      <dgm:spPr/>
    </dgm:pt>
    <dgm:pt modelId="{1D609159-299F-C648-84C4-B93CDAFDB21E}" type="pres">
      <dgm:prSet presAssocID="{A7170D00-90F5-DB42-8E02-7653C61A344E}" presName="rootText" presStyleLbl="node3" presStyleIdx="1" presStyleCnt="5">
        <dgm:presLayoutVars>
          <dgm:chPref val="3"/>
        </dgm:presLayoutVars>
      </dgm:prSet>
      <dgm:spPr/>
    </dgm:pt>
    <dgm:pt modelId="{CF46C819-6335-1F46-A7D8-5D7F1841CBA6}" type="pres">
      <dgm:prSet presAssocID="{A7170D00-90F5-DB42-8E02-7653C61A344E}" presName="rootConnector" presStyleLbl="node3" presStyleIdx="1" presStyleCnt="5"/>
      <dgm:spPr/>
    </dgm:pt>
    <dgm:pt modelId="{CDB80CDC-1338-AC41-90D9-03506C321BD6}" type="pres">
      <dgm:prSet presAssocID="{A7170D00-90F5-DB42-8E02-7653C61A344E}" presName="hierChild4" presStyleCnt="0"/>
      <dgm:spPr/>
    </dgm:pt>
    <dgm:pt modelId="{4D7ED20A-C9AD-F446-95DA-4C1181B532EE}" type="pres">
      <dgm:prSet presAssocID="{A7170D00-90F5-DB42-8E02-7653C61A344E}" presName="hierChild5" presStyleCnt="0"/>
      <dgm:spPr/>
    </dgm:pt>
    <dgm:pt modelId="{27279174-1337-1441-B62E-F1B65B7515E3}" type="pres">
      <dgm:prSet presAssocID="{226380C3-A5AF-7A45-BC89-DD8A1CE9537C}" presName="Name37" presStyleLbl="parChTrans1D3" presStyleIdx="2" presStyleCnt="5"/>
      <dgm:spPr/>
    </dgm:pt>
    <dgm:pt modelId="{1D1D3235-5EDD-6A41-9ACC-9025E0F13E2A}" type="pres">
      <dgm:prSet presAssocID="{1E90B11D-CF8D-7A44-8B8C-93460BD4A632}" presName="hierRoot2" presStyleCnt="0">
        <dgm:presLayoutVars>
          <dgm:hierBranch val="init"/>
        </dgm:presLayoutVars>
      </dgm:prSet>
      <dgm:spPr/>
    </dgm:pt>
    <dgm:pt modelId="{B997CEEF-A243-AA4F-9C95-B1692DCBB195}" type="pres">
      <dgm:prSet presAssocID="{1E90B11D-CF8D-7A44-8B8C-93460BD4A632}" presName="rootComposite" presStyleCnt="0"/>
      <dgm:spPr/>
    </dgm:pt>
    <dgm:pt modelId="{0FE88135-411E-7D49-B652-62BDA1FC3D16}" type="pres">
      <dgm:prSet presAssocID="{1E90B11D-CF8D-7A44-8B8C-93460BD4A632}" presName="rootText" presStyleLbl="node3" presStyleIdx="2" presStyleCnt="5">
        <dgm:presLayoutVars>
          <dgm:chPref val="3"/>
        </dgm:presLayoutVars>
      </dgm:prSet>
      <dgm:spPr/>
    </dgm:pt>
    <dgm:pt modelId="{1D256833-149B-7B44-8D08-B50E6062B1E0}" type="pres">
      <dgm:prSet presAssocID="{1E90B11D-CF8D-7A44-8B8C-93460BD4A632}" presName="rootConnector" presStyleLbl="node3" presStyleIdx="2" presStyleCnt="5"/>
      <dgm:spPr/>
    </dgm:pt>
    <dgm:pt modelId="{2D4BF38B-C73F-A944-9BF7-C8EDEB1C82BB}" type="pres">
      <dgm:prSet presAssocID="{1E90B11D-CF8D-7A44-8B8C-93460BD4A632}" presName="hierChild4" presStyleCnt="0"/>
      <dgm:spPr/>
    </dgm:pt>
    <dgm:pt modelId="{123DF0E2-004F-EB4F-A692-1B11C6CA2AF9}" type="pres">
      <dgm:prSet presAssocID="{1E90B11D-CF8D-7A44-8B8C-93460BD4A632}" presName="hierChild5" presStyleCnt="0"/>
      <dgm:spPr/>
    </dgm:pt>
    <dgm:pt modelId="{4E5F422E-BB16-4B4E-B035-9FDF9E3BD065}" type="pres">
      <dgm:prSet presAssocID="{0E678AB5-72D9-6F48-91A4-A668E689A97F}" presName="hierChild5" presStyleCnt="0"/>
      <dgm:spPr/>
    </dgm:pt>
    <dgm:pt modelId="{B3F8399F-03D6-154F-B4E9-03329961FAAC}" type="pres">
      <dgm:prSet presAssocID="{8588BDCD-A9F4-8645-8138-14F3202BF0A8}" presName="Name37" presStyleLbl="parChTrans1D2" presStyleIdx="1" presStyleCnt="4"/>
      <dgm:spPr/>
    </dgm:pt>
    <dgm:pt modelId="{0EFCB1B8-6F1E-7940-B9BA-A639B218CF29}" type="pres">
      <dgm:prSet presAssocID="{BBD38D32-3C92-CA4A-A2A1-8A4079C4DA6D}" presName="hierRoot2" presStyleCnt="0">
        <dgm:presLayoutVars>
          <dgm:hierBranch val="init"/>
        </dgm:presLayoutVars>
      </dgm:prSet>
      <dgm:spPr/>
    </dgm:pt>
    <dgm:pt modelId="{2BC52382-303E-BA4D-8631-1AE791EEE496}" type="pres">
      <dgm:prSet presAssocID="{BBD38D32-3C92-CA4A-A2A1-8A4079C4DA6D}" presName="rootComposite" presStyleCnt="0"/>
      <dgm:spPr/>
    </dgm:pt>
    <dgm:pt modelId="{B3C138A0-5EC2-5843-A91B-E334619BAC01}" type="pres">
      <dgm:prSet presAssocID="{BBD38D32-3C92-CA4A-A2A1-8A4079C4DA6D}" presName="rootText" presStyleLbl="node2" presStyleIdx="1" presStyleCnt="3">
        <dgm:presLayoutVars>
          <dgm:chPref val="3"/>
        </dgm:presLayoutVars>
      </dgm:prSet>
      <dgm:spPr/>
    </dgm:pt>
    <dgm:pt modelId="{34360FE7-E006-7145-A741-AFE490F7A16B}" type="pres">
      <dgm:prSet presAssocID="{BBD38D32-3C92-CA4A-A2A1-8A4079C4DA6D}" presName="rootConnector" presStyleLbl="node2" presStyleIdx="1" presStyleCnt="3"/>
      <dgm:spPr/>
    </dgm:pt>
    <dgm:pt modelId="{1B9E8CB5-F30F-5A44-B8D3-F1C99C47F628}" type="pres">
      <dgm:prSet presAssocID="{BBD38D32-3C92-CA4A-A2A1-8A4079C4DA6D}" presName="hierChild4" presStyleCnt="0"/>
      <dgm:spPr/>
    </dgm:pt>
    <dgm:pt modelId="{904F2040-27CB-9545-8B8E-5787E4A1BCAA}" type="pres">
      <dgm:prSet presAssocID="{BBD38D32-3C92-CA4A-A2A1-8A4079C4DA6D}" presName="hierChild5" presStyleCnt="0"/>
      <dgm:spPr/>
    </dgm:pt>
    <dgm:pt modelId="{5A365D51-363A-6D4D-AEA8-8C92D88272BF}" type="pres">
      <dgm:prSet presAssocID="{597040E6-8DEB-F44D-A90E-875393ECDD69}" presName="Name37" presStyleLbl="parChTrans1D2" presStyleIdx="2" presStyleCnt="4"/>
      <dgm:spPr/>
    </dgm:pt>
    <dgm:pt modelId="{E36A2C88-CE80-0844-9FE8-E5673F615910}" type="pres">
      <dgm:prSet presAssocID="{FCF19D12-718B-3645-907F-F4D11AC9E11A}" presName="hierRoot2" presStyleCnt="0">
        <dgm:presLayoutVars>
          <dgm:hierBranch val="init"/>
        </dgm:presLayoutVars>
      </dgm:prSet>
      <dgm:spPr/>
    </dgm:pt>
    <dgm:pt modelId="{6A8FA46B-4EEE-3346-878D-6B08A4D4D13F}" type="pres">
      <dgm:prSet presAssocID="{FCF19D12-718B-3645-907F-F4D11AC9E11A}" presName="rootComposite" presStyleCnt="0"/>
      <dgm:spPr/>
    </dgm:pt>
    <dgm:pt modelId="{3C94FE04-F7A7-624F-B80D-522B25D475CB}" type="pres">
      <dgm:prSet presAssocID="{FCF19D12-718B-3645-907F-F4D11AC9E11A}" presName="rootText" presStyleLbl="node2" presStyleIdx="2" presStyleCnt="3">
        <dgm:presLayoutVars>
          <dgm:chPref val="3"/>
        </dgm:presLayoutVars>
      </dgm:prSet>
      <dgm:spPr/>
    </dgm:pt>
    <dgm:pt modelId="{C6F8F4B1-2F05-684F-848C-25F5EF01B7C5}" type="pres">
      <dgm:prSet presAssocID="{FCF19D12-718B-3645-907F-F4D11AC9E11A}" presName="rootConnector" presStyleLbl="node2" presStyleIdx="2" presStyleCnt="3"/>
      <dgm:spPr/>
    </dgm:pt>
    <dgm:pt modelId="{3626DA11-F3F0-4543-A1B0-3662FDFC884D}" type="pres">
      <dgm:prSet presAssocID="{FCF19D12-718B-3645-907F-F4D11AC9E11A}" presName="hierChild4" presStyleCnt="0"/>
      <dgm:spPr/>
    </dgm:pt>
    <dgm:pt modelId="{965388B9-87E7-9A41-AEC3-7E25D4925661}" type="pres">
      <dgm:prSet presAssocID="{6D33D257-3773-8547-A983-4854D2901E02}" presName="Name37" presStyleLbl="parChTrans1D3" presStyleIdx="3" presStyleCnt="5"/>
      <dgm:spPr/>
    </dgm:pt>
    <dgm:pt modelId="{F642E316-B4D2-C949-A815-8E1038DDFBEE}" type="pres">
      <dgm:prSet presAssocID="{7B53E261-33D1-3749-94C2-88AD442E0534}" presName="hierRoot2" presStyleCnt="0">
        <dgm:presLayoutVars>
          <dgm:hierBranch val="init"/>
        </dgm:presLayoutVars>
      </dgm:prSet>
      <dgm:spPr/>
    </dgm:pt>
    <dgm:pt modelId="{6748A31B-20FE-B747-99DD-569E516A55C6}" type="pres">
      <dgm:prSet presAssocID="{7B53E261-33D1-3749-94C2-88AD442E0534}" presName="rootComposite" presStyleCnt="0"/>
      <dgm:spPr/>
    </dgm:pt>
    <dgm:pt modelId="{3D3DD64F-AB74-6244-9E2A-2B4139F6F9C3}" type="pres">
      <dgm:prSet presAssocID="{7B53E261-33D1-3749-94C2-88AD442E0534}" presName="rootText" presStyleLbl="node3" presStyleIdx="3" presStyleCnt="5">
        <dgm:presLayoutVars>
          <dgm:chPref val="3"/>
        </dgm:presLayoutVars>
      </dgm:prSet>
      <dgm:spPr/>
    </dgm:pt>
    <dgm:pt modelId="{B2639384-9329-4745-B9AD-FD484D0EB32F}" type="pres">
      <dgm:prSet presAssocID="{7B53E261-33D1-3749-94C2-88AD442E0534}" presName="rootConnector" presStyleLbl="node3" presStyleIdx="3" presStyleCnt="5"/>
      <dgm:spPr/>
    </dgm:pt>
    <dgm:pt modelId="{E3E508BE-42EE-C641-96BC-D58FAF798266}" type="pres">
      <dgm:prSet presAssocID="{7B53E261-33D1-3749-94C2-88AD442E0534}" presName="hierChild4" presStyleCnt="0"/>
      <dgm:spPr/>
    </dgm:pt>
    <dgm:pt modelId="{58556E7A-5245-1149-A816-2FBF0B0E09F1}" type="pres">
      <dgm:prSet presAssocID="{7B53E261-33D1-3749-94C2-88AD442E0534}" presName="hierChild5" presStyleCnt="0"/>
      <dgm:spPr/>
    </dgm:pt>
    <dgm:pt modelId="{7F7C69F2-21DC-3641-B53B-E7ADC650BAE7}" type="pres">
      <dgm:prSet presAssocID="{1B4F0D01-55C7-CF41-8176-6ADAF20D5C6F}" presName="Name37" presStyleLbl="parChTrans1D3" presStyleIdx="4" presStyleCnt="5"/>
      <dgm:spPr/>
    </dgm:pt>
    <dgm:pt modelId="{7755EC8D-78DE-9A4E-96B5-F13C8D4F2612}" type="pres">
      <dgm:prSet presAssocID="{62EEFA8A-6FB0-D448-985E-C496C3719288}" presName="hierRoot2" presStyleCnt="0">
        <dgm:presLayoutVars>
          <dgm:hierBranch val="init"/>
        </dgm:presLayoutVars>
      </dgm:prSet>
      <dgm:spPr/>
    </dgm:pt>
    <dgm:pt modelId="{40C2BA59-A937-984B-9681-A1C45B8D620E}" type="pres">
      <dgm:prSet presAssocID="{62EEFA8A-6FB0-D448-985E-C496C3719288}" presName="rootComposite" presStyleCnt="0"/>
      <dgm:spPr/>
    </dgm:pt>
    <dgm:pt modelId="{E68C0D6B-EAAE-1C40-B946-18D8F757306E}" type="pres">
      <dgm:prSet presAssocID="{62EEFA8A-6FB0-D448-985E-C496C3719288}" presName="rootText" presStyleLbl="node3" presStyleIdx="4" presStyleCnt="5">
        <dgm:presLayoutVars>
          <dgm:chPref val="3"/>
        </dgm:presLayoutVars>
      </dgm:prSet>
      <dgm:spPr/>
    </dgm:pt>
    <dgm:pt modelId="{E577D664-2DAF-5840-BE9A-6D04452D3EC3}" type="pres">
      <dgm:prSet presAssocID="{62EEFA8A-6FB0-D448-985E-C496C3719288}" presName="rootConnector" presStyleLbl="node3" presStyleIdx="4" presStyleCnt="5"/>
      <dgm:spPr/>
    </dgm:pt>
    <dgm:pt modelId="{FF9DFBFC-3A0D-2646-BF8A-6A82F8B0602E}" type="pres">
      <dgm:prSet presAssocID="{62EEFA8A-6FB0-D448-985E-C496C3719288}" presName="hierChild4" presStyleCnt="0"/>
      <dgm:spPr/>
    </dgm:pt>
    <dgm:pt modelId="{0AE4969A-12BC-6348-B2FE-F261377A9E1D}" type="pres">
      <dgm:prSet presAssocID="{62EEFA8A-6FB0-D448-985E-C496C3719288}" presName="hierChild5" presStyleCnt="0"/>
      <dgm:spPr/>
    </dgm:pt>
    <dgm:pt modelId="{212C5257-B6B6-B04D-B194-B03E2BAA56CA}" type="pres">
      <dgm:prSet presAssocID="{FCF19D12-718B-3645-907F-F4D11AC9E11A}" presName="hierChild5" presStyleCnt="0"/>
      <dgm:spPr/>
    </dgm:pt>
    <dgm:pt modelId="{16C234AF-CA69-9D40-9F65-07639F994A85}" type="pres">
      <dgm:prSet presAssocID="{1833B220-EE9C-B545-974D-1546F79D1A0B}" presName="hierChild3" presStyleCnt="0"/>
      <dgm:spPr/>
    </dgm:pt>
    <dgm:pt modelId="{D7DC6437-6952-784D-97FE-127C3006A42E}" type="pres">
      <dgm:prSet presAssocID="{6A47F6D7-B4A8-684F-964D-0F582EC5B6D3}" presName="Name111" presStyleLbl="parChTrans1D2" presStyleIdx="3" presStyleCnt="4"/>
      <dgm:spPr/>
    </dgm:pt>
    <dgm:pt modelId="{107389FF-8191-274E-A5B9-AAF2165AA657}" type="pres">
      <dgm:prSet presAssocID="{6F694078-BBB4-8642-8E4C-8D15AFC6FB15}" presName="hierRoot3" presStyleCnt="0">
        <dgm:presLayoutVars>
          <dgm:hierBranch val="init"/>
        </dgm:presLayoutVars>
      </dgm:prSet>
      <dgm:spPr/>
    </dgm:pt>
    <dgm:pt modelId="{2CE64065-8DB6-0440-BB7A-62E4A37304F6}" type="pres">
      <dgm:prSet presAssocID="{6F694078-BBB4-8642-8E4C-8D15AFC6FB15}" presName="rootComposite3" presStyleCnt="0"/>
      <dgm:spPr/>
    </dgm:pt>
    <dgm:pt modelId="{A478DCE6-64D6-2E4F-9D1B-B502C7B45D4B}" type="pres">
      <dgm:prSet presAssocID="{6F694078-BBB4-8642-8E4C-8D15AFC6FB15}" presName="rootText3" presStyleLbl="asst1" presStyleIdx="0" presStyleCnt="1">
        <dgm:presLayoutVars>
          <dgm:chPref val="3"/>
        </dgm:presLayoutVars>
      </dgm:prSet>
      <dgm:spPr/>
    </dgm:pt>
    <dgm:pt modelId="{0A92AC73-05C1-354F-9227-939C9EC7C492}" type="pres">
      <dgm:prSet presAssocID="{6F694078-BBB4-8642-8E4C-8D15AFC6FB15}" presName="rootConnector3" presStyleLbl="asst1" presStyleIdx="0" presStyleCnt="1"/>
      <dgm:spPr/>
    </dgm:pt>
    <dgm:pt modelId="{BCF461E4-A7E2-9742-9ABF-469F88D9C2E2}" type="pres">
      <dgm:prSet presAssocID="{6F694078-BBB4-8642-8E4C-8D15AFC6FB15}" presName="hierChild6" presStyleCnt="0"/>
      <dgm:spPr/>
    </dgm:pt>
    <dgm:pt modelId="{3472908F-2FC0-8B4A-8176-22C21E8C3E0D}" type="pres">
      <dgm:prSet presAssocID="{6F694078-BBB4-8642-8E4C-8D15AFC6FB15}" presName="hierChild7" presStyleCnt="0"/>
      <dgm:spPr/>
    </dgm:pt>
  </dgm:ptLst>
  <dgm:cxnLst>
    <dgm:cxn modelId="{3E933007-2C12-D044-8B32-531949C490C7}" type="presOf" srcId="{0E678AB5-72D9-6F48-91A4-A668E689A97F}" destId="{10BC6397-63E5-E04C-BE03-0E25ADBC9909}" srcOrd="1" destOrd="0" presId="urn:microsoft.com/office/officeart/2005/8/layout/orgChart1"/>
    <dgm:cxn modelId="{64772B08-CCC1-604E-9B88-14400744EAA4}" type="presOf" srcId="{1833B220-EE9C-B545-974D-1546F79D1A0B}" destId="{7D9C9298-9905-EE40-8C64-BC23BF1D94E2}" srcOrd="1" destOrd="0" presId="urn:microsoft.com/office/officeart/2005/8/layout/orgChart1"/>
    <dgm:cxn modelId="{EFFB320B-C70E-2B48-9DF4-DEE102064A65}" type="presOf" srcId="{B760B4C9-2AED-714F-B87E-DFD4AB0CEC26}" destId="{939F3B0F-33C8-584C-A1DC-9C02547A5D36}" srcOrd="0" destOrd="0" presId="urn:microsoft.com/office/officeart/2005/8/layout/orgChart1"/>
    <dgm:cxn modelId="{ADF3390B-6DA2-D143-9E3A-3601964749F7}" type="presOf" srcId="{825CFAE2-1622-4247-8C31-2EC2A795C09D}" destId="{9C4A1A62-5DF5-FC44-AF8D-84BFC57AE9F2}" srcOrd="0" destOrd="0" presId="urn:microsoft.com/office/officeart/2005/8/layout/orgChart1"/>
    <dgm:cxn modelId="{EE920E0D-D1D8-9B44-ACB3-47D205756F59}" type="presOf" srcId="{A7170D00-90F5-DB42-8E02-7653C61A344E}" destId="{CF46C819-6335-1F46-A7D8-5D7F1841CBA6}" srcOrd="1" destOrd="0" presId="urn:microsoft.com/office/officeart/2005/8/layout/orgChart1"/>
    <dgm:cxn modelId="{94D2400D-5473-FB49-9889-880E1B657386}" type="presOf" srcId="{BBD38D32-3C92-CA4A-A2A1-8A4079C4DA6D}" destId="{34360FE7-E006-7145-A741-AFE490F7A16B}" srcOrd="1" destOrd="0" presId="urn:microsoft.com/office/officeart/2005/8/layout/orgChart1"/>
    <dgm:cxn modelId="{75EE320E-E575-9B4A-B069-A6E53A8A65EC}" type="presOf" srcId="{6F694078-BBB4-8642-8E4C-8D15AFC6FB15}" destId="{0A92AC73-05C1-354F-9227-939C9EC7C492}" srcOrd="1" destOrd="0" presId="urn:microsoft.com/office/officeart/2005/8/layout/orgChart1"/>
    <dgm:cxn modelId="{92948D12-C732-B64B-A084-5E65BBAB44A0}" type="presOf" srcId="{6D33D257-3773-8547-A983-4854D2901E02}" destId="{965388B9-87E7-9A41-AEC3-7E25D4925661}" srcOrd="0" destOrd="0" presId="urn:microsoft.com/office/officeart/2005/8/layout/orgChart1"/>
    <dgm:cxn modelId="{22C51213-E14C-604D-AC0A-C98078AE415E}" srcId="{1833B220-EE9C-B545-974D-1546F79D1A0B}" destId="{0E678AB5-72D9-6F48-91A4-A668E689A97F}" srcOrd="1" destOrd="0" parTransId="{B760B4C9-2AED-714F-B87E-DFD4AB0CEC26}" sibTransId="{81F6C0CF-6883-E24C-814C-64BE2EF246EB}"/>
    <dgm:cxn modelId="{35870224-FB65-A640-8F90-4B7808C74189}" srcId="{FCF19D12-718B-3645-907F-F4D11AC9E11A}" destId="{62EEFA8A-6FB0-D448-985E-C496C3719288}" srcOrd="1" destOrd="0" parTransId="{1B4F0D01-55C7-CF41-8176-6ADAF20D5C6F}" sibTransId="{E64B88DE-28D3-C341-9D4E-D2D3B637803A}"/>
    <dgm:cxn modelId="{5999A42A-1A25-3744-BF19-1626CDC1CEE0}" srcId="{0E678AB5-72D9-6F48-91A4-A668E689A97F}" destId="{1E90B11D-CF8D-7A44-8B8C-93460BD4A632}" srcOrd="2" destOrd="0" parTransId="{226380C3-A5AF-7A45-BC89-DD8A1CE9537C}" sibTransId="{1F5FBE8E-2764-804E-A5FE-4239B6FEDB41}"/>
    <dgm:cxn modelId="{4D1E3040-BD1A-0847-97DD-056CC804BA1E}" type="presOf" srcId="{1B4F0D01-55C7-CF41-8176-6ADAF20D5C6F}" destId="{7F7C69F2-21DC-3641-B53B-E7ADC650BAE7}" srcOrd="0" destOrd="0" presId="urn:microsoft.com/office/officeart/2005/8/layout/orgChart1"/>
    <dgm:cxn modelId="{3684184D-9B9D-A341-A1C1-F16C9B3E389D}" type="presOf" srcId="{BBD38D32-3C92-CA4A-A2A1-8A4079C4DA6D}" destId="{B3C138A0-5EC2-5843-A91B-E334619BAC01}" srcOrd="0" destOrd="0" presId="urn:microsoft.com/office/officeart/2005/8/layout/orgChart1"/>
    <dgm:cxn modelId="{9614124F-7AF4-B144-B201-728DF450106C}" type="presOf" srcId="{A7170D00-90F5-DB42-8E02-7653C61A344E}" destId="{1D609159-299F-C648-84C4-B93CDAFDB21E}" srcOrd="0" destOrd="0" presId="urn:microsoft.com/office/officeart/2005/8/layout/orgChart1"/>
    <dgm:cxn modelId="{E1057261-5020-784C-9432-4DCE01A6A4B2}" type="presOf" srcId="{1833B220-EE9C-B545-974D-1546F79D1A0B}" destId="{A5A7C14E-C7EE-6249-A94A-015CA55AC870}" srcOrd="0" destOrd="0" presId="urn:microsoft.com/office/officeart/2005/8/layout/orgChart1"/>
    <dgm:cxn modelId="{6EE0D961-5700-D64A-A27F-D2A84A334458}" srcId="{0E678AB5-72D9-6F48-91A4-A668E689A97F}" destId="{A7170D00-90F5-DB42-8E02-7653C61A344E}" srcOrd="1" destOrd="0" parTransId="{825CFAE2-1622-4247-8C31-2EC2A795C09D}" sibTransId="{654FF1B2-CB24-B34B-97FC-00B017D71C74}"/>
    <dgm:cxn modelId="{C6D0FF61-C5F2-1344-B2FD-327D840EFF8A}" type="presOf" srcId="{597040E6-8DEB-F44D-A90E-875393ECDD69}" destId="{5A365D51-363A-6D4D-AEA8-8C92D88272BF}" srcOrd="0" destOrd="0" presId="urn:microsoft.com/office/officeart/2005/8/layout/orgChart1"/>
    <dgm:cxn modelId="{E430816E-420D-3F49-8BF5-09786E55B6C9}" type="presOf" srcId="{7B53E261-33D1-3749-94C2-88AD442E0534}" destId="{B2639384-9329-4745-B9AD-FD484D0EB32F}" srcOrd="1" destOrd="0" presId="urn:microsoft.com/office/officeart/2005/8/layout/orgChart1"/>
    <dgm:cxn modelId="{655EA87C-F9F4-1246-875F-5090DB303D8E}" type="presOf" srcId="{6F694078-BBB4-8642-8E4C-8D15AFC6FB15}" destId="{A478DCE6-64D6-2E4F-9D1B-B502C7B45D4B}" srcOrd="0" destOrd="0" presId="urn:microsoft.com/office/officeart/2005/8/layout/orgChart1"/>
    <dgm:cxn modelId="{BA719382-B4C9-1743-84B4-70AFE20E0AF8}" type="presOf" srcId="{278E343B-1D8A-7A49-890B-95E67EB5BC77}" destId="{40770A5C-4DA6-7148-B786-AB721CEFEBB6}" srcOrd="0" destOrd="0" presId="urn:microsoft.com/office/officeart/2005/8/layout/orgChart1"/>
    <dgm:cxn modelId="{3EB22D87-1E64-DC47-B860-F08259CD28FE}" type="presOf" srcId="{226380C3-A5AF-7A45-BC89-DD8A1CE9537C}" destId="{27279174-1337-1441-B62E-F1B65B7515E3}" srcOrd="0" destOrd="0" presId="urn:microsoft.com/office/officeart/2005/8/layout/orgChart1"/>
    <dgm:cxn modelId="{445DC18A-05C6-904F-87A2-EECAE856051F}" type="presOf" srcId="{0E678AB5-72D9-6F48-91A4-A668E689A97F}" destId="{2878C96C-7296-6A48-B50F-FDBDB8C293D5}" srcOrd="0" destOrd="0" presId="urn:microsoft.com/office/officeart/2005/8/layout/orgChart1"/>
    <dgm:cxn modelId="{E640758D-1301-834C-89A3-ED16FEA66E21}" type="presOf" srcId="{1E90B11D-CF8D-7A44-8B8C-93460BD4A632}" destId="{0FE88135-411E-7D49-B652-62BDA1FC3D16}" srcOrd="0" destOrd="0" presId="urn:microsoft.com/office/officeart/2005/8/layout/orgChart1"/>
    <dgm:cxn modelId="{09EF5E9C-E925-8B46-948B-70B5D73709FC}" srcId="{FCF19D12-718B-3645-907F-F4D11AC9E11A}" destId="{7B53E261-33D1-3749-94C2-88AD442E0534}" srcOrd="0" destOrd="0" parTransId="{6D33D257-3773-8547-A983-4854D2901E02}" sibTransId="{36BF1075-A30B-BF45-BF96-37E0B1FAA78C}"/>
    <dgm:cxn modelId="{E99FF6A0-6F45-BF4F-AB52-E52A92D5E88E}" type="presOf" srcId="{7CACFDBF-D799-204C-A650-245C41F32014}" destId="{A2DA8C25-16B0-BA4C-AEBD-89248F481635}" srcOrd="0" destOrd="0" presId="urn:microsoft.com/office/officeart/2005/8/layout/orgChart1"/>
    <dgm:cxn modelId="{39F46BA5-E820-B243-B2CD-D783C5499462}" type="presOf" srcId="{FCF19D12-718B-3645-907F-F4D11AC9E11A}" destId="{C6F8F4B1-2F05-684F-848C-25F5EF01B7C5}" srcOrd="1" destOrd="0" presId="urn:microsoft.com/office/officeart/2005/8/layout/orgChart1"/>
    <dgm:cxn modelId="{37581CB4-3464-3D45-B835-AA268475F88D}" srcId="{1833B220-EE9C-B545-974D-1546F79D1A0B}" destId="{BBD38D32-3C92-CA4A-A2A1-8A4079C4DA6D}" srcOrd="2" destOrd="0" parTransId="{8588BDCD-A9F4-8645-8138-14F3202BF0A8}" sibTransId="{E98CCCAB-BF16-E64E-BB5B-7588B8523A48}"/>
    <dgm:cxn modelId="{7FCD2BBA-FA53-634D-AB37-0788CAEF1DB5}" type="presOf" srcId="{62EEFA8A-6FB0-D448-985E-C496C3719288}" destId="{E68C0D6B-EAAE-1C40-B946-18D8F757306E}" srcOrd="0" destOrd="0" presId="urn:microsoft.com/office/officeart/2005/8/layout/orgChart1"/>
    <dgm:cxn modelId="{29E832CA-6217-824B-866D-F2AB25A89FD0}" type="presOf" srcId="{62EEFA8A-6FB0-D448-985E-C496C3719288}" destId="{E577D664-2DAF-5840-BE9A-6D04452D3EC3}" srcOrd="1" destOrd="0" presId="urn:microsoft.com/office/officeart/2005/8/layout/orgChart1"/>
    <dgm:cxn modelId="{A3EEECCB-69C7-0940-BD16-724A14D8A7CD}" type="presOf" srcId="{FCF19D12-718B-3645-907F-F4D11AC9E11A}" destId="{3C94FE04-F7A7-624F-B80D-522B25D475CB}" srcOrd="0" destOrd="0" presId="urn:microsoft.com/office/officeart/2005/8/layout/orgChart1"/>
    <dgm:cxn modelId="{68510CCE-B612-2B4A-9E12-D8D7C74BBDC5}" srcId="{0E678AB5-72D9-6F48-91A4-A668E689A97F}" destId="{7CACFDBF-D799-204C-A650-245C41F32014}" srcOrd="0" destOrd="0" parTransId="{261C9C06-ACAC-B441-B5B8-6B8EACC30366}" sibTransId="{665D3694-7C45-ED43-B961-120CB25EF057}"/>
    <dgm:cxn modelId="{CA21EFD8-FF65-2B42-AF78-FEE5B06570F2}" srcId="{1833B220-EE9C-B545-974D-1546F79D1A0B}" destId="{6F694078-BBB4-8642-8E4C-8D15AFC6FB15}" srcOrd="0" destOrd="0" parTransId="{6A47F6D7-B4A8-684F-964D-0F582EC5B6D3}" sibTransId="{7A0F6721-9B77-594E-9D19-FC2EC32A00B0}"/>
    <dgm:cxn modelId="{2205B5D9-7C25-B54B-9891-AB07825BEE4E}" srcId="{1833B220-EE9C-B545-974D-1546F79D1A0B}" destId="{FCF19D12-718B-3645-907F-F4D11AC9E11A}" srcOrd="3" destOrd="0" parTransId="{597040E6-8DEB-F44D-A90E-875393ECDD69}" sibTransId="{B06692B5-7F8D-B349-B055-3AB4635E3D2C}"/>
    <dgm:cxn modelId="{AC0DE8DC-AA92-3940-8D31-6238BEDE257E}" type="presOf" srcId="{6A47F6D7-B4A8-684F-964D-0F582EC5B6D3}" destId="{D7DC6437-6952-784D-97FE-127C3006A42E}" srcOrd="0" destOrd="0" presId="urn:microsoft.com/office/officeart/2005/8/layout/orgChart1"/>
    <dgm:cxn modelId="{10A1AFDD-33F1-3942-AE2D-391C280BBEB6}" srcId="{278E343B-1D8A-7A49-890B-95E67EB5BC77}" destId="{1833B220-EE9C-B545-974D-1546F79D1A0B}" srcOrd="0" destOrd="0" parTransId="{78A985E0-7580-3A45-BA8A-63BBE1279474}" sibTransId="{C22B65F4-3E48-BC47-B47D-034E31E066BE}"/>
    <dgm:cxn modelId="{DAAA99E3-FB8C-8F48-BCF2-02A5AE6B0B9E}" type="presOf" srcId="{261C9C06-ACAC-B441-B5B8-6B8EACC30366}" destId="{FB72562A-C3F9-A540-B3ED-7A50354EF672}" srcOrd="0" destOrd="0" presId="urn:microsoft.com/office/officeart/2005/8/layout/orgChart1"/>
    <dgm:cxn modelId="{AC2838E8-5686-B64C-AAD1-249C5E81F62F}" type="presOf" srcId="{7B53E261-33D1-3749-94C2-88AD442E0534}" destId="{3D3DD64F-AB74-6244-9E2A-2B4139F6F9C3}" srcOrd="0" destOrd="0" presId="urn:microsoft.com/office/officeart/2005/8/layout/orgChart1"/>
    <dgm:cxn modelId="{A29253E9-A4DA-5441-BB66-D46535E687E3}" type="presOf" srcId="{8588BDCD-A9F4-8645-8138-14F3202BF0A8}" destId="{B3F8399F-03D6-154F-B4E9-03329961FAAC}" srcOrd="0" destOrd="0" presId="urn:microsoft.com/office/officeart/2005/8/layout/orgChart1"/>
    <dgm:cxn modelId="{1D30E0F8-1964-5049-B1EF-A53224EF7F35}" type="presOf" srcId="{7CACFDBF-D799-204C-A650-245C41F32014}" destId="{BF285104-C12C-4648-BA3A-FEBB941BD35E}" srcOrd="1" destOrd="0" presId="urn:microsoft.com/office/officeart/2005/8/layout/orgChart1"/>
    <dgm:cxn modelId="{05D7A9F9-E72A-C84C-9894-6F68EEEB726D}" type="presOf" srcId="{1E90B11D-CF8D-7A44-8B8C-93460BD4A632}" destId="{1D256833-149B-7B44-8D08-B50E6062B1E0}" srcOrd="1" destOrd="0" presId="urn:microsoft.com/office/officeart/2005/8/layout/orgChart1"/>
    <dgm:cxn modelId="{C1C094CB-F363-A747-9B85-C79D01159BCF}" type="presParOf" srcId="{40770A5C-4DA6-7148-B786-AB721CEFEBB6}" destId="{D8B3BCE7-51DE-914A-BE7C-D99D8B7B6D20}" srcOrd="0" destOrd="0" presId="urn:microsoft.com/office/officeart/2005/8/layout/orgChart1"/>
    <dgm:cxn modelId="{60D2CAAA-15B2-5343-A954-A1131412798D}" type="presParOf" srcId="{D8B3BCE7-51DE-914A-BE7C-D99D8B7B6D20}" destId="{2791B692-66B9-1A4D-AFFC-86EA5430E5DC}" srcOrd="0" destOrd="0" presId="urn:microsoft.com/office/officeart/2005/8/layout/orgChart1"/>
    <dgm:cxn modelId="{F519142D-B2E2-894F-99A5-757264311A56}" type="presParOf" srcId="{2791B692-66B9-1A4D-AFFC-86EA5430E5DC}" destId="{A5A7C14E-C7EE-6249-A94A-015CA55AC870}" srcOrd="0" destOrd="0" presId="urn:microsoft.com/office/officeart/2005/8/layout/orgChart1"/>
    <dgm:cxn modelId="{201AF9D0-9479-D24A-9F04-A42E84E0ABD9}" type="presParOf" srcId="{2791B692-66B9-1A4D-AFFC-86EA5430E5DC}" destId="{7D9C9298-9905-EE40-8C64-BC23BF1D94E2}" srcOrd="1" destOrd="0" presId="urn:microsoft.com/office/officeart/2005/8/layout/orgChart1"/>
    <dgm:cxn modelId="{3B603CEB-4167-C546-9BFF-2B085A0BAE81}" type="presParOf" srcId="{D8B3BCE7-51DE-914A-BE7C-D99D8B7B6D20}" destId="{6DDD6594-C1B8-3442-AE4E-9C9ACDED1797}" srcOrd="1" destOrd="0" presId="urn:microsoft.com/office/officeart/2005/8/layout/orgChart1"/>
    <dgm:cxn modelId="{CF30A21B-E356-264D-98B0-A9B97E68C193}" type="presParOf" srcId="{6DDD6594-C1B8-3442-AE4E-9C9ACDED1797}" destId="{939F3B0F-33C8-584C-A1DC-9C02547A5D36}" srcOrd="0" destOrd="0" presId="urn:microsoft.com/office/officeart/2005/8/layout/orgChart1"/>
    <dgm:cxn modelId="{A706D69A-2204-E041-9E1D-31F0841A8B64}" type="presParOf" srcId="{6DDD6594-C1B8-3442-AE4E-9C9ACDED1797}" destId="{703469EC-9DE9-854B-BA62-94A55316F10E}" srcOrd="1" destOrd="0" presId="urn:microsoft.com/office/officeart/2005/8/layout/orgChart1"/>
    <dgm:cxn modelId="{FBE52132-3B04-654E-A2A9-E42B86B76D61}" type="presParOf" srcId="{703469EC-9DE9-854B-BA62-94A55316F10E}" destId="{690865F8-6D9A-D945-9B2D-58A2CF58EBB9}" srcOrd="0" destOrd="0" presId="urn:microsoft.com/office/officeart/2005/8/layout/orgChart1"/>
    <dgm:cxn modelId="{3DE9DEC4-2252-A246-AFD5-6D227DF3BF96}" type="presParOf" srcId="{690865F8-6D9A-D945-9B2D-58A2CF58EBB9}" destId="{2878C96C-7296-6A48-B50F-FDBDB8C293D5}" srcOrd="0" destOrd="0" presId="urn:microsoft.com/office/officeart/2005/8/layout/orgChart1"/>
    <dgm:cxn modelId="{12152345-DBAB-734E-901C-B8A5246994F1}" type="presParOf" srcId="{690865F8-6D9A-D945-9B2D-58A2CF58EBB9}" destId="{10BC6397-63E5-E04C-BE03-0E25ADBC9909}" srcOrd="1" destOrd="0" presId="urn:microsoft.com/office/officeart/2005/8/layout/orgChart1"/>
    <dgm:cxn modelId="{70D93D99-CFDB-A741-AD0E-2D0B6FC592A1}" type="presParOf" srcId="{703469EC-9DE9-854B-BA62-94A55316F10E}" destId="{0A21A103-91E1-924C-81FD-56DDAA5CE3C6}" srcOrd="1" destOrd="0" presId="urn:microsoft.com/office/officeart/2005/8/layout/orgChart1"/>
    <dgm:cxn modelId="{F5D1020C-5D3E-9F43-9D6B-1EDC2E8356C3}" type="presParOf" srcId="{0A21A103-91E1-924C-81FD-56DDAA5CE3C6}" destId="{FB72562A-C3F9-A540-B3ED-7A50354EF672}" srcOrd="0" destOrd="0" presId="urn:microsoft.com/office/officeart/2005/8/layout/orgChart1"/>
    <dgm:cxn modelId="{F3F07CD7-963D-4D4F-B266-483F64565B90}" type="presParOf" srcId="{0A21A103-91E1-924C-81FD-56DDAA5CE3C6}" destId="{CA639739-74B2-0C44-88FD-D4749CBC0180}" srcOrd="1" destOrd="0" presId="urn:microsoft.com/office/officeart/2005/8/layout/orgChart1"/>
    <dgm:cxn modelId="{E056002D-3A65-E44C-A372-1353B3DC50A0}" type="presParOf" srcId="{CA639739-74B2-0C44-88FD-D4749CBC0180}" destId="{D81433A8-98A6-B943-9A6A-6924DB9CC242}" srcOrd="0" destOrd="0" presId="urn:microsoft.com/office/officeart/2005/8/layout/orgChart1"/>
    <dgm:cxn modelId="{FA27D54F-1EC6-C446-B476-7EB455E8EE70}" type="presParOf" srcId="{D81433A8-98A6-B943-9A6A-6924DB9CC242}" destId="{A2DA8C25-16B0-BA4C-AEBD-89248F481635}" srcOrd="0" destOrd="0" presId="urn:microsoft.com/office/officeart/2005/8/layout/orgChart1"/>
    <dgm:cxn modelId="{5975E976-FEA2-A14E-B2E6-94D9547FE288}" type="presParOf" srcId="{D81433A8-98A6-B943-9A6A-6924DB9CC242}" destId="{BF285104-C12C-4648-BA3A-FEBB941BD35E}" srcOrd="1" destOrd="0" presId="urn:microsoft.com/office/officeart/2005/8/layout/orgChart1"/>
    <dgm:cxn modelId="{14F7DB2F-2AAE-3944-B15B-378487E94B79}" type="presParOf" srcId="{CA639739-74B2-0C44-88FD-D4749CBC0180}" destId="{D8DDF750-86A5-1341-8CD4-E71F182E0FC6}" srcOrd="1" destOrd="0" presId="urn:microsoft.com/office/officeart/2005/8/layout/orgChart1"/>
    <dgm:cxn modelId="{61C1266C-AD88-8542-909D-B44EF5FEAC33}" type="presParOf" srcId="{CA639739-74B2-0C44-88FD-D4749CBC0180}" destId="{9FDD87A3-8F26-5A4F-8D05-61BBF00142E6}" srcOrd="2" destOrd="0" presId="urn:microsoft.com/office/officeart/2005/8/layout/orgChart1"/>
    <dgm:cxn modelId="{EE26DFCA-3471-1C4B-ADCC-1BA714E061B2}" type="presParOf" srcId="{0A21A103-91E1-924C-81FD-56DDAA5CE3C6}" destId="{9C4A1A62-5DF5-FC44-AF8D-84BFC57AE9F2}" srcOrd="2" destOrd="0" presId="urn:microsoft.com/office/officeart/2005/8/layout/orgChart1"/>
    <dgm:cxn modelId="{EB5D1C11-40B8-7445-948B-D81F1A8B7C83}" type="presParOf" srcId="{0A21A103-91E1-924C-81FD-56DDAA5CE3C6}" destId="{14030F20-FFF0-9A40-B22C-612D93DEE165}" srcOrd="3" destOrd="0" presId="urn:microsoft.com/office/officeart/2005/8/layout/orgChart1"/>
    <dgm:cxn modelId="{8AA932B7-476C-044C-9460-8DBBB3F71734}" type="presParOf" srcId="{14030F20-FFF0-9A40-B22C-612D93DEE165}" destId="{60A50E1C-1506-314F-85EB-41673AAA759E}" srcOrd="0" destOrd="0" presId="urn:microsoft.com/office/officeart/2005/8/layout/orgChart1"/>
    <dgm:cxn modelId="{29FA128E-AFB8-DA45-9E5D-AFC7DD2BAB83}" type="presParOf" srcId="{60A50E1C-1506-314F-85EB-41673AAA759E}" destId="{1D609159-299F-C648-84C4-B93CDAFDB21E}" srcOrd="0" destOrd="0" presId="urn:microsoft.com/office/officeart/2005/8/layout/orgChart1"/>
    <dgm:cxn modelId="{D77DF873-78B2-8C46-893D-C87DB633DB20}" type="presParOf" srcId="{60A50E1C-1506-314F-85EB-41673AAA759E}" destId="{CF46C819-6335-1F46-A7D8-5D7F1841CBA6}" srcOrd="1" destOrd="0" presId="urn:microsoft.com/office/officeart/2005/8/layout/orgChart1"/>
    <dgm:cxn modelId="{67CD9670-E2EB-ED42-829F-3A7F743955A6}" type="presParOf" srcId="{14030F20-FFF0-9A40-B22C-612D93DEE165}" destId="{CDB80CDC-1338-AC41-90D9-03506C321BD6}" srcOrd="1" destOrd="0" presId="urn:microsoft.com/office/officeart/2005/8/layout/orgChart1"/>
    <dgm:cxn modelId="{6264EED5-2973-1D4E-8711-9AC3316522F4}" type="presParOf" srcId="{14030F20-FFF0-9A40-B22C-612D93DEE165}" destId="{4D7ED20A-C9AD-F446-95DA-4C1181B532EE}" srcOrd="2" destOrd="0" presId="urn:microsoft.com/office/officeart/2005/8/layout/orgChart1"/>
    <dgm:cxn modelId="{A2FE352E-3D3D-F44F-9542-81B25317ACC4}" type="presParOf" srcId="{0A21A103-91E1-924C-81FD-56DDAA5CE3C6}" destId="{27279174-1337-1441-B62E-F1B65B7515E3}" srcOrd="4" destOrd="0" presId="urn:microsoft.com/office/officeart/2005/8/layout/orgChart1"/>
    <dgm:cxn modelId="{687E7511-EA2C-614A-AA77-1A39150FD9BB}" type="presParOf" srcId="{0A21A103-91E1-924C-81FD-56DDAA5CE3C6}" destId="{1D1D3235-5EDD-6A41-9ACC-9025E0F13E2A}" srcOrd="5" destOrd="0" presId="urn:microsoft.com/office/officeart/2005/8/layout/orgChart1"/>
    <dgm:cxn modelId="{FFC17F33-3A8D-2846-A3D8-62D5F9435C0E}" type="presParOf" srcId="{1D1D3235-5EDD-6A41-9ACC-9025E0F13E2A}" destId="{B997CEEF-A243-AA4F-9C95-B1692DCBB195}" srcOrd="0" destOrd="0" presId="urn:microsoft.com/office/officeart/2005/8/layout/orgChart1"/>
    <dgm:cxn modelId="{3D8D1E97-D6B0-5849-B49A-68F181A3D26E}" type="presParOf" srcId="{B997CEEF-A243-AA4F-9C95-B1692DCBB195}" destId="{0FE88135-411E-7D49-B652-62BDA1FC3D16}" srcOrd="0" destOrd="0" presId="urn:microsoft.com/office/officeart/2005/8/layout/orgChart1"/>
    <dgm:cxn modelId="{7060B68A-BE10-154E-B44C-CA936A9B9A7A}" type="presParOf" srcId="{B997CEEF-A243-AA4F-9C95-B1692DCBB195}" destId="{1D256833-149B-7B44-8D08-B50E6062B1E0}" srcOrd="1" destOrd="0" presId="urn:microsoft.com/office/officeart/2005/8/layout/orgChart1"/>
    <dgm:cxn modelId="{4E1D5819-24FA-D643-8CD5-6D52066A0FA5}" type="presParOf" srcId="{1D1D3235-5EDD-6A41-9ACC-9025E0F13E2A}" destId="{2D4BF38B-C73F-A944-9BF7-C8EDEB1C82BB}" srcOrd="1" destOrd="0" presId="urn:microsoft.com/office/officeart/2005/8/layout/orgChart1"/>
    <dgm:cxn modelId="{A7E2B551-B837-0F4C-9FF1-DD17F20C1A56}" type="presParOf" srcId="{1D1D3235-5EDD-6A41-9ACC-9025E0F13E2A}" destId="{123DF0E2-004F-EB4F-A692-1B11C6CA2AF9}" srcOrd="2" destOrd="0" presId="urn:microsoft.com/office/officeart/2005/8/layout/orgChart1"/>
    <dgm:cxn modelId="{A844974C-4D6F-2741-A18B-FC9A47B5CE6B}" type="presParOf" srcId="{703469EC-9DE9-854B-BA62-94A55316F10E}" destId="{4E5F422E-BB16-4B4E-B035-9FDF9E3BD065}" srcOrd="2" destOrd="0" presId="urn:microsoft.com/office/officeart/2005/8/layout/orgChart1"/>
    <dgm:cxn modelId="{97932D36-93B8-3746-9161-C323FE2B9590}" type="presParOf" srcId="{6DDD6594-C1B8-3442-AE4E-9C9ACDED1797}" destId="{B3F8399F-03D6-154F-B4E9-03329961FAAC}" srcOrd="2" destOrd="0" presId="urn:microsoft.com/office/officeart/2005/8/layout/orgChart1"/>
    <dgm:cxn modelId="{396725CC-23CD-C54D-9AC9-F690202FEBAD}" type="presParOf" srcId="{6DDD6594-C1B8-3442-AE4E-9C9ACDED1797}" destId="{0EFCB1B8-6F1E-7940-B9BA-A639B218CF29}" srcOrd="3" destOrd="0" presId="urn:microsoft.com/office/officeart/2005/8/layout/orgChart1"/>
    <dgm:cxn modelId="{238FCC5D-57C3-1241-9AF0-48333F3CBC88}" type="presParOf" srcId="{0EFCB1B8-6F1E-7940-B9BA-A639B218CF29}" destId="{2BC52382-303E-BA4D-8631-1AE791EEE496}" srcOrd="0" destOrd="0" presId="urn:microsoft.com/office/officeart/2005/8/layout/orgChart1"/>
    <dgm:cxn modelId="{F8431C85-AC60-6949-8F9D-B9C0C656A4F9}" type="presParOf" srcId="{2BC52382-303E-BA4D-8631-1AE791EEE496}" destId="{B3C138A0-5EC2-5843-A91B-E334619BAC01}" srcOrd="0" destOrd="0" presId="urn:microsoft.com/office/officeart/2005/8/layout/orgChart1"/>
    <dgm:cxn modelId="{B4CB8FB7-F216-7947-A9F5-04AD448BD31E}" type="presParOf" srcId="{2BC52382-303E-BA4D-8631-1AE791EEE496}" destId="{34360FE7-E006-7145-A741-AFE490F7A16B}" srcOrd="1" destOrd="0" presId="urn:microsoft.com/office/officeart/2005/8/layout/orgChart1"/>
    <dgm:cxn modelId="{0B8E6DA3-37C9-CB48-856F-9AB9D3B1B11B}" type="presParOf" srcId="{0EFCB1B8-6F1E-7940-B9BA-A639B218CF29}" destId="{1B9E8CB5-F30F-5A44-B8D3-F1C99C47F628}" srcOrd="1" destOrd="0" presId="urn:microsoft.com/office/officeart/2005/8/layout/orgChart1"/>
    <dgm:cxn modelId="{DB24C4F0-47B2-FE41-81C8-E96B12ABC714}" type="presParOf" srcId="{0EFCB1B8-6F1E-7940-B9BA-A639B218CF29}" destId="{904F2040-27CB-9545-8B8E-5787E4A1BCAA}" srcOrd="2" destOrd="0" presId="urn:microsoft.com/office/officeart/2005/8/layout/orgChart1"/>
    <dgm:cxn modelId="{67E1AA09-8A7C-7C42-B97A-29DA6AFC0E4B}" type="presParOf" srcId="{6DDD6594-C1B8-3442-AE4E-9C9ACDED1797}" destId="{5A365D51-363A-6D4D-AEA8-8C92D88272BF}" srcOrd="4" destOrd="0" presId="urn:microsoft.com/office/officeart/2005/8/layout/orgChart1"/>
    <dgm:cxn modelId="{DAE76ED3-80E0-6040-903E-054ABBAD4C75}" type="presParOf" srcId="{6DDD6594-C1B8-3442-AE4E-9C9ACDED1797}" destId="{E36A2C88-CE80-0844-9FE8-E5673F615910}" srcOrd="5" destOrd="0" presId="urn:microsoft.com/office/officeart/2005/8/layout/orgChart1"/>
    <dgm:cxn modelId="{887CBEE4-3E7A-4046-945F-C80167DD0B31}" type="presParOf" srcId="{E36A2C88-CE80-0844-9FE8-E5673F615910}" destId="{6A8FA46B-4EEE-3346-878D-6B08A4D4D13F}" srcOrd="0" destOrd="0" presId="urn:microsoft.com/office/officeart/2005/8/layout/orgChart1"/>
    <dgm:cxn modelId="{20397243-5F8A-0640-88CE-2A7719052D3E}" type="presParOf" srcId="{6A8FA46B-4EEE-3346-878D-6B08A4D4D13F}" destId="{3C94FE04-F7A7-624F-B80D-522B25D475CB}" srcOrd="0" destOrd="0" presId="urn:microsoft.com/office/officeart/2005/8/layout/orgChart1"/>
    <dgm:cxn modelId="{21CAD583-1FBE-9F41-B295-2A3F33DD8FEC}" type="presParOf" srcId="{6A8FA46B-4EEE-3346-878D-6B08A4D4D13F}" destId="{C6F8F4B1-2F05-684F-848C-25F5EF01B7C5}" srcOrd="1" destOrd="0" presId="urn:microsoft.com/office/officeart/2005/8/layout/orgChart1"/>
    <dgm:cxn modelId="{7A7E843B-1629-0348-B2D5-BB1ED5E30DB9}" type="presParOf" srcId="{E36A2C88-CE80-0844-9FE8-E5673F615910}" destId="{3626DA11-F3F0-4543-A1B0-3662FDFC884D}" srcOrd="1" destOrd="0" presId="urn:microsoft.com/office/officeart/2005/8/layout/orgChart1"/>
    <dgm:cxn modelId="{91BA240F-C083-4C48-B959-41DC66E6C7DF}" type="presParOf" srcId="{3626DA11-F3F0-4543-A1B0-3662FDFC884D}" destId="{965388B9-87E7-9A41-AEC3-7E25D4925661}" srcOrd="0" destOrd="0" presId="urn:microsoft.com/office/officeart/2005/8/layout/orgChart1"/>
    <dgm:cxn modelId="{313EF888-F4DF-C541-B39D-380344EC0759}" type="presParOf" srcId="{3626DA11-F3F0-4543-A1B0-3662FDFC884D}" destId="{F642E316-B4D2-C949-A815-8E1038DDFBEE}" srcOrd="1" destOrd="0" presId="urn:microsoft.com/office/officeart/2005/8/layout/orgChart1"/>
    <dgm:cxn modelId="{0ECDEB3D-2202-B04F-AB6D-266DDBAB6F09}" type="presParOf" srcId="{F642E316-B4D2-C949-A815-8E1038DDFBEE}" destId="{6748A31B-20FE-B747-99DD-569E516A55C6}" srcOrd="0" destOrd="0" presId="urn:microsoft.com/office/officeart/2005/8/layout/orgChart1"/>
    <dgm:cxn modelId="{DBF31282-4701-E44E-ADC4-C3FBDD129D5C}" type="presParOf" srcId="{6748A31B-20FE-B747-99DD-569E516A55C6}" destId="{3D3DD64F-AB74-6244-9E2A-2B4139F6F9C3}" srcOrd="0" destOrd="0" presId="urn:microsoft.com/office/officeart/2005/8/layout/orgChart1"/>
    <dgm:cxn modelId="{CA0817D3-34C9-0E4E-9A8B-ADB46772AACD}" type="presParOf" srcId="{6748A31B-20FE-B747-99DD-569E516A55C6}" destId="{B2639384-9329-4745-B9AD-FD484D0EB32F}" srcOrd="1" destOrd="0" presId="urn:microsoft.com/office/officeart/2005/8/layout/orgChart1"/>
    <dgm:cxn modelId="{AA569A39-4ED3-9040-A543-9AAEEC8E7363}" type="presParOf" srcId="{F642E316-B4D2-C949-A815-8E1038DDFBEE}" destId="{E3E508BE-42EE-C641-96BC-D58FAF798266}" srcOrd="1" destOrd="0" presId="urn:microsoft.com/office/officeart/2005/8/layout/orgChart1"/>
    <dgm:cxn modelId="{6FCB6A9F-933E-484F-AAF9-64F9DC38ED39}" type="presParOf" srcId="{F642E316-B4D2-C949-A815-8E1038DDFBEE}" destId="{58556E7A-5245-1149-A816-2FBF0B0E09F1}" srcOrd="2" destOrd="0" presId="urn:microsoft.com/office/officeart/2005/8/layout/orgChart1"/>
    <dgm:cxn modelId="{9EA73E15-3402-714B-9444-82DE57EBDFCF}" type="presParOf" srcId="{3626DA11-F3F0-4543-A1B0-3662FDFC884D}" destId="{7F7C69F2-21DC-3641-B53B-E7ADC650BAE7}" srcOrd="2" destOrd="0" presId="urn:microsoft.com/office/officeart/2005/8/layout/orgChart1"/>
    <dgm:cxn modelId="{81C92152-B197-2845-923C-AFFF967F0765}" type="presParOf" srcId="{3626DA11-F3F0-4543-A1B0-3662FDFC884D}" destId="{7755EC8D-78DE-9A4E-96B5-F13C8D4F2612}" srcOrd="3" destOrd="0" presId="urn:microsoft.com/office/officeart/2005/8/layout/orgChart1"/>
    <dgm:cxn modelId="{991E605D-E811-2247-9B52-771A0DC2F556}" type="presParOf" srcId="{7755EC8D-78DE-9A4E-96B5-F13C8D4F2612}" destId="{40C2BA59-A937-984B-9681-A1C45B8D620E}" srcOrd="0" destOrd="0" presId="urn:microsoft.com/office/officeart/2005/8/layout/orgChart1"/>
    <dgm:cxn modelId="{9FD4F3EC-682F-B040-89A7-CCBED958A1EE}" type="presParOf" srcId="{40C2BA59-A937-984B-9681-A1C45B8D620E}" destId="{E68C0D6B-EAAE-1C40-B946-18D8F757306E}" srcOrd="0" destOrd="0" presId="urn:microsoft.com/office/officeart/2005/8/layout/orgChart1"/>
    <dgm:cxn modelId="{2B0F2788-9E32-8144-9DB4-161965A5A2B6}" type="presParOf" srcId="{40C2BA59-A937-984B-9681-A1C45B8D620E}" destId="{E577D664-2DAF-5840-BE9A-6D04452D3EC3}" srcOrd="1" destOrd="0" presId="urn:microsoft.com/office/officeart/2005/8/layout/orgChart1"/>
    <dgm:cxn modelId="{8AD2CC1B-994B-9C4F-8C4B-605967EF4E74}" type="presParOf" srcId="{7755EC8D-78DE-9A4E-96B5-F13C8D4F2612}" destId="{FF9DFBFC-3A0D-2646-BF8A-6A82F8B0602E}" srcOrd="1" destOrd="0" presId="urn:microsoft.com/office/officeart/2005/8/layout/orgChart1"/>
    <dgm:cxn modelId="{D36A515B-FB6A-0144-BCD3-24F08EF53548}" type="presParOf" srcId="{7755EC8D-78DE-9A4E-96B5-F13C8D4F2612}" destId="{0AE4969A-12BC-6348-B2FE-F261377A9E1D}" srcOrd="2" destOrd="0" presId="urn:microsoft.com/office/officeart/2005/8/layout/orgChart1"/>
    <dgm:cxn modelId="{1EA4BE4E-9323-CF4A-B41C-207960F989B1}" type="presParOf" srcId="{E36A2C88-CE80-0844-9FE8-E5673F615910}" destId="{212C5257-B6B6-B04D-B194-B03E2BAA56CA}" srcOrd="2" destOrd="0" presId="urn:microsoft.com/office/officeart/2005/8/layout/orgChart1"/>
    <dgm:cxn modelId="{8C1647F7-6420-8C47-9AC2-18044F71040B}" type="presParOf" srcId="{D8B3BCE7-51DE-914A-BE7C-D99D8B7B6D20}" destId="{16C234AF-CA69-9D40-9F65-07639F994A85}" srcOrd="2" destOrd="0" presId="urn:microsoft.com/office/officeart/2005/8/layout/orgChart1"/>
    <dgm:cxn modelId="{1FDED2C0-FF82-4F45-B98C-A82DC0C8F857}" type="presParOf" srcId="{16C234AF-CA69-9D40-9F65-07639F994A85}" destId="{D7DC6437-6952-784D-97FE-127C3006A42E}" srcOrd="0" destOrd="0" presId="urn:microsoft.com/office/officeart/2005/8/layout/orgChart1"/>
    <dgm:cxn modelId="{86736675-70CF-6C48-9F1F-F17F3F5EAF44}" type="presParOf" srcId="{16C234AF-CA69-9D40-9F65-07639F994A85}" destId="{107389FF-8191-274E-A5B9-AAF2165AA657}" srcOrd="1" destOrd="0" presId="urn:microsoft.com/office/officeart/2005/8/layout/orgChart1"/>
    <dgm:cxn modelId="{86A15ABE-22E4-554A-93E1-A114B79BBB5E}" type="presParOf" srcId="{107389FF-8191-274E-A5B9-AAF2165AA657}" destId="{2CE64065-8DB6-0440-BB7A-62E4A37304F6}" srcOrd="0" destOrd="0" presId="urn:microsoft.com/office/officeart/2005/8/layout/orgChart1"/>
    <dgm:cxn modelId="{3256A1E8-B543-CC4E-886F-70B7D9A8271E}" type="presParOf" srcId="{2CE64065-8DB6-0440-BB7A-62E4A37304F6}" destId="{A478DCE6-64D6-2E4F-9D1B-B502C7B45D4B}" srcOrd="0" destOrd="0" presId="urn:microsoft.com/office/officeart/2005/8/layout/orgChart1"/>
    <dgm:cxn modelId="{26A38720-C399-6E4C-B9E9-711813722BBE}" type="presParOf" srcId="{2CE64065-8DB6-0440-BB7A-62E4A37304F6}" destId="{0A92AC73-05C1-354F-9227-939C9EC7C492}" srcOrd="1" destOrd="0" presId="urn:microsoft.com/office/officeart/2005/8/layout/orgChart1"/>
    <dgm:cxn modelId="{AA0EFF7C-25E7-044E-A9CC-32863F343880}" type="presParOf" srcId="{107389FF-8191-274E-A5B9-AAF2165AA657}" destId="{BCF461E4-A7E2-9742-9ABF-469F88D9C2E2}" srcOrd="1" destOrd="0" presId="urn:microsoft.com/office/officeart/2005/8/layout/orgChart1"/>
    <dgm:cxn modelId="{A2753661-7936-F943-B608-00F1B78EC843}" type="presParOf" srcId="{107389FF-8191-274E-A5B9-AAF2165AA657}" destId="{3472908F-2FC0-8B4A-8176-22C21E8C3E0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8E343B-1D8A-7A49-890B-95E67EB5BC77}" type="doc">
      <dgm:prSet loTypeId="urn:microsoft.com/office/officeart/2005/8/layout/orgChart1" loCatId="" qsTypeId="urn:microsoft.com/office/officeart/2005/8/quickstyle/simple2" qsCatId="simple" csTypeId="urn:microsoft.com/office/officeart/2005/8/colors/colorful2" csCatId="colorful" phldr="1"/>
      <dgm:spPr/>
      <dgm:t>
        <a:bodyPr/>
        <a:lstStyle/>
        <a:p>
          <a:endParaRPr lang="en-GB"/>
        </a:p>
      </dgm:t>
    </dgm:pt>
    <dgm:pt modelId="{1833B220-EE9C-B545-974D-1546F79D1A0B}">
      <dgm:prSet phldrT="[Text]"/>
      <dgm:spPr/>
      <dgm:t>
        <a:bodyPr/>
        <a:lstStyle/>
        <a:p>
          <a:r>
            <a:rPr lang="en-GB" dirty="0"/>
            <a:t>Users</a:t>
          </a:r>
        </a:p>
      </dgm:t>
    </dgm:pt>
    <dgm:pt modelId="{78A985E0-7580-3A45-BA8A-63BBE1279474}" type="parTrans" cxnId="{10A1AFDD-33F1-3942-AE2D-391C280BBEB6}">
      <dgm:prSet/>
      <dgm:spPr/>
      <dgm:t>
        <a:bodyPr/>
        <a:lstStyle/>
        <a:p>
          <a:endParaRPr lang="en-GB"/>
        </a:p>
      </dgm:t>
    </dgm:pt>
    <dgm:pt modelId="{C22B65F4-3E48-BC47-B47D-034E31E066BE}" type="sibTrans" cxnId="{10A1AFDD-33F1-3942-AE2D-391C280BBEB6}">
      <dgm:prSet/>
      <dgm:spPr/>
      <dgm:t>
        <a:bodyPr/>
        <a:lstStyle/>
        <a:p>
          <a:endParaRPr lang="en-GB"/>
        </a:p>
      </dgm:t>
    </dgm:pt>
    <dgm:pt modelId="{6F694078-BBB4-8642-8E4C-8D15AFC6FB15}" type="asst">
      <dgm:prSet phldrT="[Text]"/>
      <dgm:spPr/>
      <dgm:t>
        <a:bodyPr/>
        <a:lstStyle/>
        <a:p>
          <a:r>
            <a:rPr lang="en-GB" dirty="0"/>
            <a:t>Kirstyn</a:t>
          </a:r>
        </a:p>
      </dgm:t>
    </dgm:pt>
    <dgm:pt modelId="{6A47F6D7-B4A8-684F-964D-0F582EC5B6D3}" type="parTrans" cxnId="{CA21EFD8-FF65-2B42-AF78-FEE5B06570F2}">
      <dgm:prSet/>
      <dgm:spPr/>
      <dgm:t>
        <a:bodyPr/>
        <a:lstStyle/>
        <a:p>
          <a:endParaRPr lang="en-GB"/>
        </a:p>
      </dgm:t>
    </dgm:pt>
    <dgm:pt modelId="{7A0F6721-9B77-594E-9D19-FC2EC32A00B0}" type="sibTrans" cxnId="{CA21EFD8-FF65-2B42-AF78-FEE5B06570F2}">
      <dgm:prSet/>
      <dgm:spPr/>
      <dgm:t>
        <a:bodyPr/>
        <a:lstStyle/>
        <a:p>
          <a:endParaRPr lang="en-GB"/>
        </a:p>
      </dgm:t>
    </dgm:pt>
    <dgm:pt modelId="{0E678AB5-72D9-6F48-91A4-A668E689A97F}">
      <dgm:prSet phldrT="[Text]"/>
      <dgm:spPr/>
      <dgm:t>
        <a:bodyPr/>
        <a:lstStyle/>
        <a:p>
          <a:r>
            <a:rPr lang="en-GB" dirty="0"/>
            <a:t>Documents</a:t>
          </a:r>
        </a:p>
      </dgm:t>
    </dgm:pt>
    <dgm:pt modelId="{B760B4C9-2AED-714F-B87E-DFD4AB0CEC26}" type="parTrans" cxnId="{22C51213-E14C-604D-AC0A-C98078AE415E}">
      <dgm:prSet/>
      <dgm:spPr/>
      <dgm:t>
        <a:bodyPr/>
        <a:lstStyle/>
        <a:p>
          <a:endParaRPr lang="en-GB"/>
        </a:p>
      </dgm:t>
    </dgm:pt>
    <dgm:pt modelId="{81F6C0CF-6883-E24C-814C-64BE2EF246EB}" type="sibTrans" cxnId="{22C51213-E14C-604D-AC0A-C98078AE415E}">
      <dgm:prSet/>
      <dgm:spPr/>
      <dgm:t>
        <a:bodyPr/>
        <a:lstStyle/>
        <a:p>
          <a:endParaRPr lang="en-GB"/>
        </a:p>
      </dgm:t>
    </dgm:pt>
    <dgm:pt modelId="{BBD38D32-3C92-CA4A-A2A1-8A4079C4DA6D}">
      <dgm:prSet phldrT="[Text]"/>
      <dgm:spPr/>
      <dgm:t>
        <a:bodyPr/>
        <a:lstStyle/>
        <a:p>
          <a:r>
            <a:rPr lang="en-GB" dirty="0"/>
            <a:t>Downloads</a:t>
          </a:r>
        </a:p>
      </dgm:t>
    </dgm:pt>
    <dgm:pt modelId="{8588BDCD-A9F4-8645-8138-14F3202BF0A8}" type="parTrans" cxnId="{37581CB4-3464-3D45-B835-AA268475F88D}">
      <dgm:prSet/>
      <dgm:spPr/>
      <dgm:t>
        <a:bodyPr/>
        <a:lstStyle/>
        <a:p>
          <a:endParaRPr lang="en-GB"/>
        </a:p>
      </dgm:t>
    </dgm:pt>
    <dgm:pt modelId="{E98CCCAB-BF16-E64E-BB5B-7588B8523A48}" type="sibTrans" cxnId="{37581CB4-3464-3D45-B835-AA268475F88D}">
      <dgm:prSet/>
      <dgm:spPr/>
      <dgm:t>
        <a:bodyPr/>
        <a:lstStyle/>
        <a:p>
          <a:endParaRPr lang="en-GB"/>
        </a:p>
      </dgm:t>
    </dgm:pt>
    <dgm:pt modelId="{FCF19D12-718B-3645-907F-F4D11AC9E11A}">
      <dgm:prSet phldrT="[Text]"/>
      <dgm:spPr/>
      <dgm:t>
        <a:bodyPr/>
        <a:lstStyle/>
        <a:p>
          <a:r>
            <a:rPr lang="en-GB" dirty="0"/>
            <a:t>Desktop</a:t>
          </a:r>
        </a:p>
      </dgm:t>
    </dgm:pt>
    <dgm:pt modelId="{597040E6-8DEB-F44D-A90E-875393ECDD69}" type="parTrans" cxnId="{2205B5D9-7C25-B54B-9891-AB07825BEE4E}">
      <dgm:prSet/>
      <dgm:spPr/>
      <dgm:t>
        <a:bodyPr/>
        <a:lstStyle/>
        <a:p>
          <a:endParaRPr lang="en-GB"/>
        </a:p>
      </dgm:t>
    </dgm:pt>
    <dgm:pt modelId="{B06692B5-7F8D-B349-B055-3AB4635E3D2C}" type="sibTrans" cxnId="{2205B5D9-7C25-B54B-9891-AB07825BEE4E}">
      <dgm:prSet/>
      <dgm:spPr/>
      <dgm:t>
        <a:bodyPr/>
        <a:lstStyle/>
        <a:p>
          <a:endParaRPr lang="en-GB"/>
        </a:p>
      </dgm:t>
    </dgm:pt>
    <dgm:pt modelId="{7CACFDBF-D799-204C-A650-245C41F32014}">
      <dgm:prSet phldrT="[Text]"/>
      <dgm:spPr/>
      <dgm:t>
        <a:bodyPr/>
        <a:lstStyle/>
        <a:p>
          <a:r>
            <a:rPr lang="en-GB" dirty="0" err="1"/>
            <a:t>report.doc</a:t>
          </a:r>
          <a:endParaRPr lang="en-GB" dirty="0"/>
        </a:p>
      </dgm:t>
    </dgm:pt>
    <dgm:pt modelId="{261C9C06-ACAC-B441-B5B8-6B8EACC30366}" type="parTrans" cxnId="{68510CCE-B612-2B4A-9E12-D8D7C74BBDC5}">
      <dgm:prSet/>
      <dgm:spPr/>
      <dgm:t>
        <a:bodyPr/>
        <a:lstStyle/>
        <a:p>
          <a:endParaRPr lang="en-GB"/>
        </a:p>
      </dgm:t>
    </dgm:pt>
    <dgm:pt modelId="{665D3694-7C45-ED43-B961-120CB25EF057}" type="sibTrans" cxnId="{68510CCE-B612-2B4A-9E12-D8D7C74BBDC5}">
      <dgm:prSet/>
      <dgm:spPr/>
      <dgm:t>
        <a:bodyPr/>
        <a:lstStyle/>
        <a:p>
          <a:endParaRPr lang="en-GB"/>
        </a:p>
      </dgm:t>
    </dgm:pt>
    <dgm:pt modelId="{A7170D00-90F5-DB42-8E02-7653C61A344E}">
      <dgm:prSet phldrT="[Text]"/>
      <dgm:spPr/>
      <dgm:t>
        <a:bodyPr/>
        <a:lstStyle/>
        <a:p>
          <a:r>
            <a:rPr lang="en-GB" dirty="0" err="1"/>
            <a:t>lineages.ppt</a:t>
          </a:r>
          <a:endParaRPr lang="en-GB" dirty="0"/>
        </a:p>
      </dgm:t>
    </dgm:pt>
    <dgm:pt modelId="{825CFAE2-1622-4247-8C31-2EC2A795C09D}" type="parTrans" cxnId="{6EE0D961-5700-D64A-A27F-D2A84A334458}">
      <dgm:prSet/>
      <dgm:spPr/>
      <dgm:t>
        <a:bodyPr/>
        <a:lstStyle/>
        <a:p>
          <a:endParaRPr lang="en-GB"/>
        </a:p>
      </dgm:t>
    </dgm:pt>
    <dgm:pt modelId="{654FF1B2-CB24-B34B-97FC-00B017D71C74}" type="sibTrans" cxnId="{6EE0D961-5700-D64A-A27F-D2A84A334458}">
      <dgm:prSet/>
      <dgm:spPr/>
      <dgm:t>
        <a:bodyPr/>
        <a:lstStyle/>
        <a:p>
          <a:endParaRPr lang="en-GB"/>
        </a:p>
      </dgm:t>
    </dgm:pt>
    <dgm:pt modelId="{1E90B11D-CF8D-7A44-8B8C-93460BD4A632}">
      <dgm:prSet phldrT="[Text]"/>
      <dgm:spPr/>
      <dgm:t>
        <a:bodyPr/>
        <a:lstStyle/>
        <a:p>
          <a:r>
            <a:rPr lang="en-GB" dirty="0" err="1"/>
            <a:t>log.txt</a:t>
          </a:r>
          <a:endParaRPr lang="en-GB" dirty="0"/>
        </a:p>
      </dgm:t>
    </dgm:pt>
    <dgm:pt modelId="{226380C3-A5AF-7A45-BC89-DD8A1CE9537C}" type="parTrans" cxnId="{5999A42A-1A25-3744-BF19-1626CDC1CEE0}">
      <dgm:prSet/>
      <dgm:spPr/>
      <dgm:t>
        <a:bodyPr/>
        <a:lstStyle/>
        <a:p>
          <a:endParaRPr lang="en-GB"/>
        </a:p>
      </dgm:t>
    </dgm:pt>
    <dgm:pt modelId="{1F5FBE8E-2764-804E-A5FE-4239B6FEDB41}" type="sibTrans" cxnId="{5999A42A-1A25-3744-BF19-1626CDC1CEE0}">
      <dgm:prSet/>
      <dgm:spPr/>
      <dgm:t>
        <a:bodyPr/>
        <a:lstStyle/>
        <a:p>
          <a:endParaRPr lang="en-GB"/>
        </a:p>
      </dgm:t>
    </dgm:pt>
    <dgm:pt modelId="{7B53E261-33D1-3749-94C2-88AD442E0534}">
      <dgm:prSet phldrT="[Text]"/>
      <dgm:spPr/>
      <dgm:t>
        <a:bodyPr/>
        <a:lstStyle/>
        <a:p>
          <a:r>
            <a:rPr lang="en-GB" dirty="0" err="1"/>
            <a:t>dog.jpg</a:t>
          </a:r>
          <a:endParaRPr lang="en-GB" dirty="0"/>
        </a:p>
      </dgm:t>
    </dgm:pt>
    <dgm:pt modelId="{6D33D257-3773-8547-A983-4854D2901E02}" type="parTrans" cxnId="{09EF5E9C-E925-8B46-948B-70B5D73709FC}">
      <dgm:prSet/>
      <dgm:spPr/>
      <dgm:t>
        <a:bodyPr/>
        <a:lstStyle/>
        <a:p>
          <a:endParaRPr lang="en-GB"/>
        </a:p>
      </dgm:t>
    </dgm:pt>
    <dgm:pt modelId="{36BF1075-A30B-BF45-BF96-37E0B1FAA78C}" type="sibTrans" cxnId="{09EF5E9C-E925-8B46-948B-70B5D73709FC}">
      <dgm:prSet/>
      <dgm:spPr/>
      <dgm:t>
        <a:bodyPr/>
        <a:lstStyle/>
        <a:p>
          <a:endParaRPr lang="en-GB"/>
        </a:p>
      </dgm:t>
    </dgm:pt>
    <dgm:pt modelId="{62EEFA8A-6FB0-D448-985E-C496C3719288}">
      <dgm:prSet phldrT="[Text]"/>
      <dgm:spPr/>
      <dgm:t>
        <a:bodyPr/>
        <a:lstStyle/>
        <a:p>
          <a:r>
            <a:rPr lang="en-GB" dirty="0" err="1"/>
            <a:t>rabid.jpg</a:t>
          </a:r>
          <a:endParaRPr lang="en-GB" dirty="0"/>
        </a:p>
      </dgm:t>
    </dgm:pt>
    <dgm:pt modelId="{1B4F0D01-55C7-CF41-8176-6ADAF20D5C6F}" type="parTrans" cxnId="{35870224-FB65-A640-8F90-4B7808C74189}">
      <dgm:prSet/>
      <dgm:spPr/>
      <dgm:t>
        <a:bodyPr/>
        <a:lstStyle/>
        <a:p>
          <a:endParaRPr lang="en-GB"/>
        </a:p>
      </dgm:t>
    </dgm:pt>
    <dgm:pt modelId="{E64B88DE-28D3-C341-9D4E-D2D3B637803A}" type="sibTrans" cxnId="{35870224-FB65-A640-8F90-4B7808C74189}">
      <dgm:prSet/>
      <dgm:spPr/>
      <dgm:t>
        <a:bodyPr/>
        <a:lstStyle/>
        <a:p>
          <a:endParaRPr lang="en-GB"/>
        </a:p>
      </dgm:t>
    </dgm:pt>
    <dgm:pt modelId="{40770A5C-4DA6-7148-B786-AB721CEFEBB6}" type="pres">
      <dgm:prSet presAssocID="{278E343B-1D8A-7A49-890B-95E67EB5BC77}" presName="hierChild1" presStyleCnt="0">
        <dgm:presLayoutVars>
          <dgm:orgChart val="1"/>
          <dgm:chPref val="1"/>
          <dgm:dir/>
          <dgm:animOne val="branch"/>
          <dgm:animLvl val="lvl"/>
          <dgm:resizeHandles/>
        </dgm:presLayoutVars>
      </dgm:prSet>
      <dgm:spPr/>
    </dgm:pt>
    <dgm:pt modelId="{D8B3BCE7-51DE-914A-BE7C-D99D8B7B6D20}" type="pres">
      <dgm:prSet presAssocID="{1833B220-EE9C-B545-974D-1546F79D1A0B}" presName="hierRoot1" presStyleCnt="0">
        <dgm:presLayoutVars>
          <dgm:hierBranch val="init"/>
        </dgm:presLayoutVars>
      </dgm:prSet>
      <dgm:spPr/>
    </dgm:pt>
    <dgm:pt modelId="{2791B692-66B9-1A4D-AFFC-86EA5430E5DC}" type="pres">
      <dgm:prSet presAssocID="{1833B220-EE9C-B545-974D-1546F79D1A0B}" presName="rootComposite1" presStyleCnt="0"/>
      <dgm:spPr/>
    </dgm:pt>
    <dgm:pt modelId="{A5A7C14E-C7EE-6249-A94A-015CA55AC870}" type="pres">
      <dgm:prSet presAssocID="{1833B220-EE9C-B545-974D-1546F79D1A0B}" presName="rootText1" presStyleLbl="node0" presStyleIdx="0" presStyleCnt="1">
        <dgm:presLayoutVars>
          <dgm:chPref val="3"/>
        </dgm:presLayoutVars>
      </dgm:prSet>
      <dgm:spPr/>
    </dgm:pt>
    <dgm:pt modelId="{7D9C9298-9905-EE40-8C64-BC23BF1D94E2}" type="pres">
      <dgm:prSet presAssocID="{1833B220-EE9C-B545-974D-1546F79D1A0B}" presName="rootConnector1" presStyleLbl="node1" presStyleIdx="0" presStyleCnt="0"/>
      <dgm:spPr/>
    </dgm:pt>
    <dgm:pt modelId="{6DDD6594-C1B8-3442-AE4E-9C9ACDED1797}" type="pres">
      <dgm:prSet presAssocID="{1833B220-EE9C-B545-974D-1546F79D1A0B}" presName="hierChild2" presStyleCnt="0"/>
      <dgm:spPr/>
    </dgm:pt>
    <dgm:pt modelId="{939F3B0F-33C8-584C-A1DC-9C02547A5D36}" type="pres">
      <dgm:prSet presAssocID="{B760B4C9-2AED-714F-B87E-DFD4AB0CEC26}" presName="Name37" presStyleLbl="parChTrans1D2" presStyleIdx="0" presStyleCnt="4"/>
      <dgm:spPr/>
    </dgm:pt>
    <dgm:pt modelId="{703469EC-9DE9-854B-BA62-94A55316F10E}" type="pres">
      <dgm:prSet presAssocID="{0E678AB5-72D9-6F48-91A4-A668E689A97F}" presName="hierRoot2" presStyleCnt="0">
        <dgm:presLayoutVars>
          <dgm:hierBranch val="init"/>
        </dgm:presLayoutVars>
      </dgm:prSet>
      <dgm:spPr/>
    </dgm:pt>
    <dgm:pt modelId="{690865F8-6D9A-D945-9B2D-58A2CF58EBB9}" type="pres">
      <dgm:prSet presAssocID="{0E678AB5-72D9-6F48-91A4-A668E689A97F}" presName="rootComposite" presStyleCnt="0"/>
      <dgm:spPr/>
    </dgm:pt>
    <dgm:pt modelId="{2878C96C-7296-6A48-B50F-FDBDB8C293D5}" type="pres">
      <dgm:prSet presAssocID="{0E678AB5-72D9-6F48-91A4-A668E689A97F}" presName="rootText" presStyleLbl="node2" presStyleIdx="0" presStyleCnt="3">
        <dgm:presLayoutVars>
          <dgm:chPref val="3"/>
        </dgm:presLayoutVars>
      </dgm:prSet>
      <dgm:spPr/>
    </dgm:pt>
    <dgm:pt modelId="{10BC6397-63E5-E04C-BE03-0E25ADBC9909}" type="pres">
      <dgm:prSet presAssocID="{0E678AB5-72D9-6F48-91A4-A668E689A97F}" presName="rootConnector" presStyleLbl="node2" presStyleIdx="0" presStyleCnt="3"/>
      <dgm:spPr/>
    </dgm:pt>
    <dgm:pt modelId="{0A21A103-91E1-924C-81FD-56DDAA5CE3C6}" type="pres">
      <dgm:prSet presAssocID="{0E678AB5-72D9-6F48-91A4-A668E689A97F}" presName="hierChild4" presStyleCnt="0"/>
      <dgm:spPr/>
    </dgm:pt>
    <dgm:pt modelId="{FB72562A-C3F9-A540-B3ED-7A50354EF672}" type="pres">
      <dgm:prSet presAssocID="{261C9C06-ACAC-B441-B5B8-6B8EACC30366}" presName="Name37" presStyleLbl="parChTrans1D3" presStyleIdx="0" presStyleCnt="5"/>
      <dgm:spPr/>
    </dgm:pt>
    <dgm:pt modelId="{CA639739-74B2-0C44-88FD-D4749CBC0180}" type="pres">
      <dgm:prSet presAssocID="{7CACFDBF-D799-204C-A650-245C41F32014}" presName="hierRoot2" presStyleCnt="0">
        <dgm:presLayoutVars>
          <dgm:hierBranch val="init"/>
        </dgm:presLayoutVars>
      </dgm:prSet>
      <dgm:spPr/>
    </dgm:pt>
    <dgm:pt modelId="{D81433A8-98A6-B943-9A6A-6924DB9CC242}" type="pres">
      <dgm:prSet presAssocID="{7CACFDBF-D799-204C-A650-245C41F32014}" presName="rootComposite" presStyleCnt="0"/>
      <dgm:spPr/>
    </dgm:pt>
    <dgm:pt modelId="{A2DA8C25-16B0-BA4C-AEBD-89248F481635}" type="pres">
      <dgm:prSet presAssocID="{7CACFDBF-D799-204C-A650-245C41F32014}" presName="rootText" presStyleLbl="node3" presStyleIdx="0" presStyleCnt="5">
        <dgm:presLayoutVars>
          <dgm:chPref val="3"/>
        </dgm:presLayoutVars>
      </dgm:prSet>
      <dgm:spPr/>
    </dgm:pt>
    <dgm:pt modelId="{BF285104-C12C-4648-BA3A-FEBB941BD35E}" type="pres">
      <dgm:prSet presAssocID="{7CACFDBF-D799-204C-A650-245C41F32014}" presName="rootConnector" presStyleLbl="node3" presStyleIdx="0" presStyleCnt="5"/>
      <dgm:spPr/>
    </dgm:pt>
    <dgm:pt modelId="{D8DDF750-86A5-1341-8CD4-E71F182E0FC6}" type="pres">
      <dgm:prSet presAssocID="{7CACFDBF-D799-204C-A650-245C41F32014}" presName="hierChild4" presStyleCnt="0"/>
      <dgm:spPr/>
    </dgm:pt>
    <dgm:pt modelId="{9FDD87A3-8F26-5A4F-8D05-61BBF00142E6}" type="pres">
      <dgm:prSet presAssocID="{7CACFDBF-D799-204C-A650-245C41F32014}" presName="hierChild5" presStyleCnt="0"/>
      <dgm:spPr/>
    </dgm:pt>
    <dgm:pt modelId="{9C4A1A62-5DF5-FC44-AF8D-84BFC57AE9F2}" type="pres">
      <dgm:prSet presAssocID="{825CFAE2-1622-4247-8C31-2EC2A795C09D}" presName="Name37" presStyleLbl="parChTrans1D3" presStyleIdx="1" presStyleCnt="5"/>
      <dgm:spPr/>
    </dgm:pt>
    <dgm:pt modelId="{14030F20-FFF0-9A40-B22C-612D93DEE165}" type="pres">
      <dgm:prSet presAssocID="{A7170D00-90F5-DB42-8E02-7653C61A344E}" presName="hierRoot2" presStyleCnt="0">
        <dgm:presLayoutVars>
          <dgm:hierBranch val="init"/>
        </dgm:presLayoutVars>
      </dgm:prSet>
      <dgm:spPr/>
    </dgm:pt>
    <dgm:pt modelId="{60A50E1C-1506-314F-85EB-41673AAA759E}" type="pres">
      <dgm:prSet presAssocID="{A7170D00-90F5-DB42-8E02-7653C61A344E}" presName="rootComposite" presStyleCnt="0"/>
      <dgm:spPr/>
    </dgm:pt>
    <dgm:pt modelId="{1D609159-299F-C648-84C4-B93CDAFDB21E}" type="pres">
      <dgm:prSet presAssocID="{A7170D00-90F5-DB42-8E02-7653C61A344E}" presName="rootText" presStyleLbl="node3" presStyleIdx="1" presStyleCnt="5">
        <dgm:presLayoutVars>
          <dgm:chPref val="3"/>
        </dgm:presLayoutVars>
      </dgm:prSet>
      <dgm:spPr/>
    </dgm:pt>
    <dgm:pt modelId="{CF46C819-6335-1F46-A7D8-5D7F1841CBA6}" type="pres">
      <dgm:prSet presAssocID="{A7170D00-90F5-DB42-8E02-7653C61A344E}" presName="rootConnector" presStyleLbl="node3" presStyleIdx="1" presStyleCnt="5"/>
      <dgm:spPr/>
    </dgm:pt>
    <dgm:pt modelId="{CDB80CDC-1338-AC41-90D9-03506C321BD6}" type="pres">
      <dgm:prSet presAssocID="{A7170D00-90F5-DB42-8E02-7653C61A344E}" presName="hierChild4" presStyleCnt="0"/>
      <dgm:spPr/>
    </dgm:pt>
    <dgm:pt modelId="{4D7ED20A-C9AD-F446-95DA-4C1181B532EE}" type="pres">
      <dgm:prSet presAssocID="{A7170D00-90F5-DB42-8E02-7653C61A344E}" presName="hierChild5" presStyleCnt="0"/>
      <dgm:spPr/>
    </dgm:pt>
    <dgm:pt modelId="{27279174-1337-1441-B62E-F1B65B7515E3}" type="pres">
      <dgm:prSet presAssocID="{226380C3-A5AF-7A45-BC89-DD8A1CE9537C}" presName="Name37" presStyleLbl="parChTrans1D3" presStyleIdx="2" presStyleCnt="5"/>
      <dgm:spPr/>
    </dgm:pt>
    <dgm:pt modelId="{1D1D3235-5EDD-6A41-9ACC-9025E0F13E2A}" type="pres">
      <dgm:prSet presAssocID="{1E90B11D-CF8D-7A44-8B8C-93460BD4A632}" presName="hierRoot2" presStyleCnt="0">
        <dgm:presLayoutVars>
          <dgm:hierBranch val="init"/>
        </dgm:presLayoutVars>
      </dgm:prSet>
      <dgm:spPr/>
    </dgm:pt>
    <dgm:pt modelId="{B997CEEF-A243-AA4F-9C95-B1692DCBB195}" type="pres">
      <dgm:prSet presAssocID="{1E90B11D-CF8D-7A44-8B8C-93460BD4A632}" presName="rootComposite" presStyleCnt="0"/>
      <dgm:spPr/>
    </dgm:pt>
    <dgm:pt modelId="{0FE88135-411E-7D49-B652-62BDA1FC3D16}" type="pres">
      <dgm:prSet presAssocID="{1E90B11D-CF8D-7A44-8B8C-93460BD4A632}" presName="rootText" presStyleLbl="node3" presStyleIdx="2" presStyleCnt="5">
        <dgm:presLayoutVars>
          <dgm:chPref val="3"/>
        </dgm:presLayoutVars>
      </dgm:prSet>
      <dgm:spPr/>
    </dgm:pt>
    <dgm:pt modelId="{1D256833-149B-7B44-8D08-B50E6062B1E0}" type="pres">
      <dgm:prSet presAssocID="{1E90B11D-CF8D-7A44-8B8C-93460BD4A632}" presName="rootConnector" presStyleLbl="node3" presStyleIdx="2" presStyleCnt="5"/>
      <dgm:spPr/>
    </dgm:pt>
    <dgm:pt modelId="{2D4BF38B-C73F-A944-9BF7-C8EDEB1C82BB}" type="pres">
      <dgm:prSet presAssocID="{1E90B11D-CF8D-7A44-8B8C-93460BD4A632}" presName="hierChild4" presStyleCnt="0"/>
      <dgm:spPr/>
    </dgm:pt>
    <dgm:pt modelId="{123DF0E2-004F-EB4F-A692-1B11C6CA2AF9}" type="pres">
      <dgm:prSet presAssocID="{1E90B11D-CF8D-7A44-8B8C-93460BD4A632}" presName="hierChild5" presStyleCnt="0"/>
      <dgm:spPr/>
    </dgm:pt>
    <dgm:pt modelId="{4E5F422E-BB16-4B4E-B035-9FDF9E3BD065}" type="pres">
      <dgm:prSet presAssocID="{0E678AB5-72D9-6F48-91A4-A668E689A97F}" presName="hierChild5" presStyleCnt="0"/>
      <dgm:spPr/>
    </dgm:pt>
    <dgm:pt modelId="{B3F8399F-03D6-154F-B4E9-03329961FAAC}" type="pres">
      <dgm:prSet presAssocID="{8588BDCD-A9F4-8645-8138-14F3202BF0A8}" presName="Name37" presStyleLbl="parChTrans1D2" presStyleIdx="1" presStyleCnt="4"/>
      <dgm:spPr/>
    </dgm:pt>
    <dgm:pt modelId="{0EFCB1B8-6F1E-7940-B9BA-A639B218CF29}" type="pres">
      <dgm:prSet presAssocID="{BBD38D32-3C92-CA4A-A2A1-8A4079C4DA6D}" presName="hierRoot2" presStyleCnt="0">
        <dgm:presLayoutVars>
          <dgm:hierBranch val="init"/>
        </dgm:presLayoutVars>
      </dgm:prSet>
      <dgm:spPr/>
    </dgm:pt>
    <dgm:pt modelId="{2BC52382-303E-BA4D-8631-1AE791EEE496}" type="pres">
      <dgm:prSet presAssocID="{BBD38D32-3C92-CA4A-A2A1-8A4079C4DA6D}" presName="rootComposite" presStyleCnt="0"/>
      <dgm:spPr/>
    </dgm:pt>
    <dgm:pt modelId="{B3C138A0-5EC2-5843-A91B-E334619BAC01}" type="pres">
      <dgm:prSet presAssocID="{BBD38D32-3C92-CA4A-A2A1-8A4079C4DA6D}" presName="rootText" presStyleLbl="node2" presStyleIdx="1" presStyleCnt="3">
        <dgm:presLayoutVars>
          <dgm:chPref val="3"/>
        </dgm:presLayoutVars>
      </dgm:prSet>
      <dgm:spPr/>
    </dgm:pt>
    <dgm:pt modelId="{34360FE7-E006-7145-A741-AFE490F7A16B}" type="pres">
      <dgm:prSet presAssocID="{BBD38D32-3C92-CA4A-A2A1-8A4079C4DA6D}" presName="rootConnector" presStyleLbl="node2" presStyleIdx="1" presStyleCnt="3"/>
      <dgm:spPr/>
    </dgm:pt>
    <dgm:pt modelId="{1B9E8CB5-F30F-5A44-B8D3-F1C99C47F628}" type="pres">
      <dgm:prSet presAssocID="{BBD38D32-3C92-CA4A-A2A1-8A4079C4DA6D}" presName="hierChild4" presStyleCnt="0"/>
      <dgm:spPr/>
    </dgm:pt>
    <dgm:pt modelId="{904F2040-27CB-9545-8B8E-5787E4A1BCAA}" type="pres">
      <dgm:prSet presAssocID="{BBD38D32-3C92-CA4A-A2A1-8A4079C4DA6D}" presName="hierChild5" presStyleCnt="0"/>
      <dgm:spPr/>
    </dgm:pt>
    <dgm:pt modelId="{5A365D51-363A-6D4D-AEA8-8C92D88272BF}" type="pres">
      <dgm:prSet presAssocID="{597040E6-8DEB-F44D-A90E-875393ECDD69}" presName="Name37" presStyleLbl="parChTrans1D2" presStyleIdx="2" presStyleCnt="4"/>
      <dgm:spPr/>
    </dgm:pt>
    <dgm:pt modelId="{E36A2C88-CE80-0844-9FE8-E5673F615910}" type="pres">
      <dgm:prSet presAssocID="{FCF19D12-718B-3645-907F-F4D11AC9E11A}" presName="hierRoot2" presStyleCnt="0">
        <dgm:presLayoutVars>
          <dgm:hierBranch val="init"/>
        </dgm:presLayoutVars>
      </dgm:prSet>
      <dgm:spPr/>
    </dgm:pt>
    <dgm:pt modelId="{6A8FA46B-4EEE-3346-878D-6B08A4D4D13F}" type="pres">
      <dgm:prSet presAssocID="{FCF19D12-718B-3645-907F-F4D11AC9E11A}" presName="rootComposite" presStyleCnt="0"/>
      <dgm:spPr/>
    </dgm:pt>
    <dgm:pt modelId="{3C94FE04-F7A7-624F-B80D-522B25D475CB}" type="pres">
      <dgm:prSet presAssocID="{FCF19D12-718B-3645-907F-F4D11AC9E11A}" presName="rootText" presStyleLbl="node2" presStyleIdx="2" presStyleCnt="3">
        <dgm:presLayoutVars>
          <dgm:chPref val="3"/>
        </dgm:presLayoutVars>
      </dgm:prSet>
      <dgm:spPr/>
    </dgm:pt>
    <dgm:pt modelId="{C6F8F4B1-2F05-684F-848C-25F5EF01B7C5}" type="pres">
      <dgm:prSet presAssocID="{FCF19D12-718B-3645-907F-F4D11AC9E11A}" presName="rootConnector" presStyleLbl="node2" presStyleIdx="2" presStyleCnt="3"/>
      <dgm:spPr/>
    </dgm:pt>
    <dgm:pt modelId="{3626DA11-F3F0-4543-A1B0-3662FDFC884D}" type="pres">
      <dgm:prSet presAssocID="{FCF19D12-718B-3645-907F-F4D11AC9E11A}" presName="hierChild4" presStyleCnt="0"/>
      <dgm:spPr/>
    </dgm:pt>
    <dgm:pt modelId="{965388B9-87E7-9A41-AEC3-7E25D4925661}" type="pres">
      <dgm:prSet presAssocID="{6D33D257-3773-8547-A983-4854D2901E02}" presName="Name37" presStyleLbl="parChTrans1D3" presStyleIdx="3" presStyleCnt="5"/>
      <dgm:spPr/>
    </dgm:pt>
    <dgm:pt modelId="{F642E316-B4D2-C949-A815-8E1038DDFBEE}" type="pres">
      <dgm:prSet presAssocID="{7B53E261-33D1-3749-94C2-88AD442E0534}" presName="hierRoot2" presStyleCnt="0">
        <dgm:presLayoutVars>
          <dgm:hierBranch val="init"/>
        </dgm:presLayoutVars>
      </dgm:prSet>
      <dgm:spPr/>
    </dgm:pt>
    <dgm:pt modelId="{6748A31B-20FE-B747-99DD-569E516A55C6}" type="pres">
      <dgm:prSet presAssocID="{7B53E261-33D1-3749-94C2-88AD442E0534}" presName="rootComposite" presStyleCnt="0"/>
      <dgm:spPr/>
    </dgm:pt>
    <dgm:pt modelId="{3D3DD64F-AB74-6244-9E2A-2B4139F6F9C3}" type="pres">
      <dgm:prSet presAssocID="{7B53E261-33D1-3749-94C2-88AD442E0534}" presName="rootText" presStyleLbl="node3" presStyleIdx="3" presStyleCnt="5">
        <dgm:presLayoutVars>
          <dgm:chPref val="3"/>
        </dgm:presLayoutVars>
      </dgm:prSet>
      <dgm:spPr/>
    </dgm:pt>
    <dgm:pt modelId="{B2639384-9329-4745-B9AD-FD484D0EB32F}" type="pres">
      <dgm:prSet presAssocID="{7B53E261-33D1-3749-94C2-88AD442E0534}" presName="rootConnector" presStyleLbl="node3" presStyleIdx="3" presStyleCnt="5"/>
      <dgm:spPr/>
    </dgm:pt>
    <dgm:pt modelId="{E3E508BE-42EE-C641-96BC-D58FAF798266}" type="pres">
      <dgm:prSet presAssocID="{7B53E261-33D1-3749-94C2-88AD442E0534}" presName="hierChild4" presStyleCnt="0"/>
      <dgm:spPr/>
    </dgm:pt>
    <dgm:pt modelId="{58556E7A-5245-1149-A816-2FBF0B0E09F1}" type="pres">
      <dgm:prSet presAssocID="{7B53E261-33D1-3749-94C2-88AD442E0534}" presName="hierChild5" presStyleCnt="0"/>
      <dgm:spPr/>
    </dgm:pt>
    <dgm:pt modelId="{7F7C69F2-21DC-3641-B53B-E7ADC650BAE7}" type="pres">
      <dgm:prSet presAssocID="{1B4F0D01-55C7-CF41-8176-6ADAF20D5C6F}" presName="Name37" presStyleLbl="parChTrans1D3" presStyleIdx="4" presStyleCnt="5"/>
      <dgm:spPr/>
    </dgm:pt>
    <dgm:pt modelId="{7755EC8D-78DE-9A4E-96B5-F13C8D4F2612}" type="pres">
      <dgm:prSet presAssocID="{62EEFA8A-6FB0-D448-985E-C496C3719288}" presName="hierRoot2" presStyleCnt="0">
        <dgm:presLayoutVars>
          <dgm:hierBranch val="init"/>
        </dgm:presLayoutVars>
      </dgm:prSet>
      <dgm:spPr/>
    </dgm:pt>
    <dgm:pt modelId="{40C2BA59-A937-984B-9681-A1C45B8D620E}" type="pres">
      <dgm:prSet presAssocID="{62EEFA8A-6FB0-D448-985E-C496C3719288}" presName="rootComposite" presStyleCnt="0"/>
      <dgm:spPr/>
    </dgm:pt>
    <dgm:pt modelId="{E68C0D6B-EAAE-1C40-B946-18D8F757306E}" type="pres">
      <dgm:prSet presAssocID="{62EEFA8A-6FB0-D448-985E-C496C3719288}" presName="rootText" presStyleLbl="node3" presStyleIdx="4" presStyleCnt="5">
        <dgm:presLayoutVars>
          <dgm:chPref val="3"/>
        </dgm:presLayoutVars>
      </dgm:prSet>
      <dgm:spPr/>
    </dgm:pt>
    <dgm:pt modelId="{E577D664-2DAF-5840-BE9A-6D04452D3EC3}" type="pres">
      <dgm:prSet presAssocID="{62EEFA8A-6FB0-D448-985E-C496C3719288}" presName="rootConnector" presStyleLbl="node3" presStyleIdx="4" presStyleCnt="5"/>
      <dgm:spPr/>
    </dgm:pt>
    <dgm:pt modelId="{FF9DFBFC-3A0D-2646-BF8A-6A82F8B0602E}" type="pres">
      <dgm:prSet presAssocID="{62EEFA8A-6FB0-D448-985E-C496C3719288}" presName="hierChild4" presStyleCnt="0"/>
      <dgm:spPr/>
    </dgm:pt>
    <dgm:pt modelId="{0AE4969A-12BC-6348-B2FE-F261377A9E1D}" type="pres">
      <dgm:prSet presAssocID="{62EEFA8A-6FB0-D448-985E-C496C3719288}" presName="hierChild5" presStyleCnt="0"/>
      <dgm:spPr/>
    </dgm:pt>
    <dgm:pt modelId="{212C5257-B6B6-B04D-B194-B03E2BAA56CA}" type="pres">
      <dgm:prSet presAssocID="{FCF19D12-718B-3645-907F-F4D11AC9E11A}" presName="hierChild5" presStyleCnt="0"/>
      <dgm:spPr/>
    </dgm:pt>
    <dgm:pt modelId="{16C234AF-CA69-9D40-9F65-07639F994A85}" type="pres">
      <dgm:prSet presAssocID="{1833B220-EE9C-B545-974D-1546F79D1A0B}" presName="hierChild3" presStyleCnt="0"/>
      <dgm:spPr/>
    </dgm:pt>
    <dgm:pt modelId="{D7DC6437-6952-784D-97FE-127C3006A42E}" type="pres">
      <dgm:prSet presAssocID="{6A47F6D7-B4A8-684F-964D-0F582EC5B6D3}" presName="Name111" presStyleLbl="parChTrans1D2" presStyleIdx="3" presStyleCnt="4"/>
      <dgm:spPr/>
    </dgm:pt>
    <dgm:pt modelId="{107389FF-8191-274E-A5B9-AAF2165AA657}" type="pres">
      <dgm:prSet presAssocID="{6F694078-BBB4-8642-8E4C-8D15AFC6FB15}" presName="hierRoot3" presStyleCnt="0">
        <dgm:presLayoutVars>
          <dgm:hierBranch val="init"/>
        </dgm:presLayoutVars>
      </dgm:prSet>
      <dgm:spPr/>
    </dgm:pt>
    <dgm:pt modelId="{2CE64065-8DB6-0440-BB7A-62E4A37304F6}" type="pres">
      <dgm:prSet presAssocID="{6F694078-BBB4-8642-8E4C-8D15AFC6FB15}" presName="rootComposite3" presStyleCnt="0"/>
      <dgm:spPr/>
    </dgm:pt>
    <dgm:pt modelId="{A478DCE6-64D6-2E4F-9D1B-B502C7B45D4B}" type="pres">
      <dgm:prSet presAssocID="{6F694078-BBB4-8642-8E4C-8D15AFC6FB15}" presName="rootText3" presStyleLbl="asst1" presStyleIdx="0" presStyleCnt="1">
        <dgm:presLayoutVars>
          <dgm:chPref val="3"/>
        </dgm:presLayoutVars>
      </dgm:prSet>
      <dgm:spPr/>
    </dgm:pt>
    <dgm:pt modelId="{0A92AC73-05C1-354F-9227-939C9EC7C492}" type="pres">
      <dgm:prSet presAssocID="{6F694078-BBB4-8642-8E4C-8D15AFC6FB15}" presName="rootConnector3" presStyleLbl="asst1" presStyleIdx="0" presStyleCnt="1"/>
      <dgm:spPr/>
    </dgm:pt>
    <dgm:pt modelId="{BCF461E4-A7E2-9742-9ABF-469F88D9C2E2}" type="pres">
      <dgm:prSet presAssocID="{6F694078-BBB4-8642-8E4C-8D15AFC6FB15}" presName="hierChild6" presStyleCnt="0"/>
      <dgm:spPr/>
    </dgm:pt>
    <dgm:pt modelId="{3472908F-2FC0-8B4A-8176-22C21E8C3E0D}" type="pres">
      <dgm:prSet presAssocID="{6F694078-BBB4-8642-8E4C-8D15AFC6FB15}" presName="hierChild7" presStyleCnt="0"/>
      <dgm:spPr/>
    </dgm:pt>
  </dgm:ptLst>
  <dgm:cxnLst>
    <dgm:cxn modelId="{3E933007-2C12-D044-8B32-531949C490C7}" type="presOf" srcId="{0E678AB5-72D9-6F48-91A4-A668E689A97F}" destId="{10BC6397-63E5-E04C-BE03-0E25ADBC9909}" srcOrd="1" destOrd="0" presId="urn:microsoft.com/office/officeart/2005/8/layout/orgChart1"/>
    <dgm:cxn modelId="{64772B08-CCC1-604E-9B88-14400744EAA4}" type="presOf" srcId="{1833B220-EE9C-B545-974D-1546F79D1A0B}" destId="{7D9C9298-9905-EE40-8C64-BC23BF1D94E2}" srcOrd="1" destOrd="0" presId="urn:microsoft.com/office/officeart/2005/8/layout/orgChart1"/>
    <dgm:cxn modelId="{EFFB320B-C70E-2B48-9DF4-DEE102064A65}" type="presOf" srcId="{B760B4C9-2AED-714F-B87E-DFD4AB0CEC26}" destId="{939F3B0F-33C8-584C-A1DC-9C02547A5D36}" srcOrd="0" destOrd="0" presId="urn:microsoft.com/office/officeart/2005/8/layout/orgChart1"/>
    <dgm:cxn modelId="{ADF3390B-6DA2-D143-9E3A-3601964749F7}" type="presOf" srcId="{825CFAE2-1622-4247-8C31-2EC2A795C09D}" destId="{9C4A1A62-5DF5-FC44-AF8D-84BFC57AE9F2}" srcOrd="0" destOrd="0" presId="urn:microsoft.com/office/officeart/2005/8/layout/orgChart1"/>
    <dgm:cxn modelId="{EE920E0D-D1D8-9B44-ACB3-47D205756F59}" type="presOf" srcId="{A7170D00-90F5-DB42-8E02-7653C61A344E}" destId="{CF46C819-6335-1F46-A7D8-5D7F1841CBA6}" srcOrd="1" destOrd="0" presId="urn:microsoft.com/office/officeart/2005/8/layout/orgChart1"/>
    <dgm:cxn modelId="{94D2400D-5473-FB49-9889-880E1B657386}" type="presOf" srcId="{BBD38D32-3C92-CA4A-A2A1-8A4079C4DA6D}" destId="{34360FE7-E006-7145-A741-AFE490F7A16B}" srcOrd="1" destOrd="0" presId="urn:microsoft.com/office/officeart/2005/8/layout/orgChart1"/>
    <dgm:cxn modelId="{75EE320E-E575-9B4A-B069-A6E53A8A65EC}" type="presOf" srcId="{6F694078-BBB4-8642-8E4C-8D15AFC6FB15}" destId="{0A92AC73-05C1-354F-9227-939C9EC7C492}" srcOrd="1" destOrd="0" presId="urn:microsoft.com/office/officeart/2005/8/layout/orgChart1"/>
    <dgm:cxn modelId="{92948D12-C732-B64B-A084-5E65BBAB44A0}" type="presOf" srcId="{6D33D257-3773-8547-A983-4854D2901E02}" destId="{965388B9-87E7-9A41-AEC3-7E25D4925661}" srcOrd="0" destOrd="0" presId="urn:microsoft.com/office/officeart/2005/8/layout/orgChart1"/>
    <dgm:cxn modelId="{22C51213-E14C-604D-AC0A-C98078AE415E}" srcId="{1833B220-EE9C-B545-974D-1546F79D1A0B}" destId="{0E678AB5-72D9-6F48-91A4-A668E689A97F}" srcOrd="1" destOrd="0" parTransId="{B760B4C9-2AED-714F-B87E-DFD4AB0CEC26}" sibTransId="{81F6C0CF-6883-E24C-814C-64BE2EF246EB}"/>
    <dgm:cxn modelId="{35870224-FB65-A640-8F90-4B7808C74189}" srcId="{FCF19D12-718B-3645-907F-F4D11AC9E11A}" destId="{62EEFA8A-6FB0-D448-985E-C496C3719288}" srcOrd="1" destOrd="0" parTransId="{1B4F0D01-55C7-CF41-8176-6ADAF20D5C6F}" sibTransId="{E64B88DE-28D3-C341-9D4E-D2D3B637803A}"/>
    <dgm:cxn modelId="{5999A42A-1A25-3744-BF19-1626CDC1CEE0}" srcId="{0E678AB5-72D9-6F48-91A4-A668E689A97F}" destId="{1E90B11D-CF8D-7A44-8B8C-93460BD4A632}" srcOrd="2" destOrd="0" parTransId="{226380C3-A5AF-7A45-BC89-DD8A1CE9537C}" sibTransId="{1F5FBE8E-2764-804E-A5FE-4239B6FEDB41}"/>
    <dgm:cxn modelId="{4D1E3040-BD1A-0847-97DD-056CC804BA1E}" type="presOf" srcId="{1B4F0D01-55C7-CF41-8176-6ADAF20D5C6F}" destId="{7F7C69F2-21DC-3641-B53B-E7ADC650BAE7}" srcOrd="0" destOrd="0" presId="urn:microsoft.com/office/officeart/2005/8/layout/orgChart1"/>
    <dgm:cxn modelId="{3684184D-9B9D-A341-A1C1-F16C9B3E389D}" type="presOf" srcId="{BBD38D32-3C92-CA4A-A2A1-8A4079C4DA6D}" destId="{B3C138A0-5EC2-5843-A91B-E334619BAC01}" srcOrd="0" destOrd="0" presId="urn:microsoft.com/office/officeart/2005/8/layout/orgChart1"/>
    <dgm:cxn modelId="{9614124F-7AF4-B144-B201-728DF450106C}" type="presOf" srcId="{A7170D00-90F5-DB42-8E02-7653C61A344E}" destId="{1D609159-299F-C648-84C4-B93CDAFDB21E}" srcOrd="0" destOrd="0" presId="urn:microsoft.com/office/officeart/2005/8/layout/orgChart1"/>
    <dgm:cxn modelId="{E1057261-5020-784C-9432-4DCE01A6A4B2}" type="presOf" srcId="{1833B220-EE9C-B545-974D-1546F79D1A0B}" destId="{A5A7C14E-C7EE-6249-A94A-015CA55AC870}" srcOrd="0" destOrd="0" presId="urn:microsoft.com/office/officeart/2005/8/layout/orgChart1"/>
    <dgm:cxn modelId="{6EE0D961-5700-D64A-A27F-D2A84A334458}" srcId="{0E678AB5-72D9-6F48-91A4-A668E689A97F}" destId="{A7170D00-90F5-DB42-8E02-7653C61A344E}" srcOrd="1" destOrd="0" parTransId="{825CFAE2-1622-4247-8C31-2EC2A795C09D}" sibTransId="{654FF1B2-CB24-B34B-97FC-00B017D71C74}"/>
    <dgm:cxn modelId="{C6D0FF61-C5F2-1344-B2FD-327D840EFF8A}" type="presOf" srcId="{597040E6-8DEB-F44D-A90E-875393ECDD69}" destId="{5A365D51-363A-6D4D-AEA8-8C92D88272BF}" srcOrd="0" destOrd="0" presId="urn:microsoft.com/office/officeart/2005/8/layout/orgChart1"/>
    <dgm:cxn modelId="{E430816E-420D-3F49-8BF5-09786E55B6C9}" type="presOf" srcId="{7B53E261-33D1-3749-94C2-88AD442E0534}" destId="{B2639384-9329-4745-B9AD-FD484D0EB32F}" srcOrd="1" destOrd="0" presId="urn:microsoft.com/office/officeart/2005/8/layout/orgChart1"/>
    <dgm:cxn modelId="{655EA87C-F9F4-1246-875F-5090DB303D8E}" type="presOf" srcId="{6F694078-BBB4-8642-8E4C-8D15AFC6FB15}" destId="{A478DCE6-64D6-2E4F-9D1B-B502C7B45D4B}" srcOrd="0" destOrd="0" presId="urn:microsoft.com/office/officeart/2005/8/layout/orgChart1"/>
    <dgm:cxn modelId="{BA719382-B4C9-1743-84B4-70AFE20E0AF8}" type="presOf" srcId="{278E343B-1D8A-7A49-890B-95E67EB5BC77}" destId="{40770A5C-4DA6-7148-B786-AB721CEFEBB6}" srcOrd="0" destOrd="0" presId="urn:microsoft.com/office/officeart/2005/8/layout/orgChart1"/>
    <dgm:cxn modelId="{3EB22D87-1E64-DC47-B860-F08259CD28FE}" type="presOf" srcId="{226380C3-A5AF-7A45-BC89-DD8A1CE9537C}" destId="{27279174-1337-1441-B62E-F1B65B7515E3}" srcOrd="0" destOrd="0" presId="urn:microsoft.com/office/officeart/2005/8/layout/orgChart1"/>
    <dgm:cxn modelId="{445DC18A-05C6-904F-87A2-EECAE856051F}" type="presOf" srcId="{0E678AB5-72D9-6F48-91A4-A668E689A97F}" destId="{2878C96C-7296-6A48-B50F-FDBDB8C293D5}" srcOrd="0" destOrd="0" presId="urn:microsoft.com/office/officeart/2005/8/layout/orgChart1"/>
    <dgm:cxn modelId="{E640758D-1301-834C-89A3-ED16FEA66E21}" type="presOf" srcId="{1E90B11D-CF8D-7A44-8B8C-93460BD4A632}" destId="{0FE88135-411E-7D49-B652-62BDA1FC3D16}" srcOrd="0" destOrd="0" presId="urn:microsoft.com/office/officeart/2005/8/layout/orgChart1"/>
    <dgm:cxn modelId="{09EF5E9C-E925-8B46-948B-70B5D73709FC}" srcId="{FCF19D12-718B-3645-907F-F4D11AC9E11A}" destId="{7B53E261-33D1-3749-94C2-88AD442E0534}" srcOrd="0" destOrd="0" parTransId="{6D33D257-3773-8547-A983-4854D2901E02}" sibTransId="{36BF1075-A30B-BF45-BF96-37E0B1FAA78C}"/>
    <dgm:cxn modelId="{E99FF6A0-6F45-BF4F-AB52-E52A92D5E88E}" type="presOf" srcId="{7CACFDBF-D799-204C-A650-245C41F32014}" destId="{A2DA8C25-16B0-BA4C-AEBD-89248F481635}" srcOrd="0" destOrd="0" presId="urn:microsoft.com/office/officeart/2005/8/layout/orgChart1"/>
    <dgm:cxn modelId="{39F46BA5-E820-B243-B2CD-D783C5499462}" type="presOf" srcId="{FCF19D12-718B-3645-907F-F4D11AC9E11A}" destId="{C6F8F4B1-2F05-684F-848C-25F5EF01B7C5}" srcOrd="1" destOrd="0" presId="urn:microsoft.com/office/officeart/2005/8/layout/orgChart1"/>
    <dgm:cxn modelId="{37581CB4-3464-3D45-B835-AA268475F88D}" srcId="{1833B220-EE9C-B545-974D-1546F79D1A0B}" destId="{BBD38D32-3C92-CA4A-A2A1-8A4079C4DA6D}" srcOrd="2" destOrd="0" parTransId="{8588BDCD-A9F4-8645-8138-14F3202BF0A8}" sibTransId="{E98CCCAB-BF16-E64E-BB5B-7588B8523A48}"/>
    <dgm:cxn modelId="{7FCD2BBA-FA53-634D-AB37-0788CAEF1DB5}" type="presOf" srcId="{62EEFA8A-6FB0-D448-985E-C496C3719288}" destId="{E68C0D6B-EAAE-1C40-B946-18D8F757306E}" srcOrd="0" destOrd="0" presId="urn:microsoft.com/office/officeart/2005/8/layout/orgChart1"/>
    <dgm:cxn modelId="{29E832CA-6217-824B-866D-F2AB25A89FD0}" type="presOf" srcId="{62EEFA8A-6FB0-D448-985E-C496C3719288}" destId="{E577D664-2DAF-5840-BE9A-6D04452D3EC3}" srcOrd="1" destOrd="0" presId="urn:microsoft.com/office/officeart/2005/8/layout/orgChart1"/>
    <dgm:cxn modelId="{A3EEECCB-69C7-0940-BD16-724A14D8A7CD}" type="presOf" srcId="{FCF19D12-718B-3645-907F-F4D11AC9E11A}" destId="{3C94FE04-F7A7-624F-B80D-522B25D475CB}" srcOrd="0" destOrd="0" presId="urn:microsoft.com/office/officeart/2005/8/layout/orgChart1"/>
    <dgm:cxn modelId="{68510CCE-B612-2B4A-9E12-D8D7C74BBDC5}" srcId="{0E678AB5-72D9-6F48-91A4-A668E689A97F}" destId="{7CACFDBF-D799-204C-A650-245C41F32014}" srcOrd="0" destOrd="0" parTransId="{261C9C06-ACAC-B441-B5B8-6B8EACC30366}" sibTransId="{665D3694-7C45-ED43-B961-120CB25EF057}"/>
    <dgm:cxn modelId="{CA21EFD8-FF65-2B42-AF78-FEE5B06570F2}" srcId="{1833B220-EE9C-B545-974D-1546F79D1A0B}" destId="{6F694078-BBB4-8642-8E4C-8D15AFC6FB15}" srcOrd="0" destOrd="0" parTransId="{6A47F6D7-B4A8-684F-964D-0F582EC5B6D3}" sibTransId="{7A0F6721-9B77-594E-9D19-FC2EC32A00B0}"/>
    <dgm:cxn modelId="{2205B5D9-7C25-B54B-9891-AB07825BEE4E}" srcId="{1833B220-EE9C-B545-974D-1546F79D1A0B}" destId="{FCF19D12-718B-3645-907F-F4D11AC9E11A}" srcOrd="3" destOrd="0" parTransId="{597040E6-8DEB-F44D-A90E-875393ECDD69}" sibTransId="{B06692B5-7F8D-B349-B055-3AB4635E3D2C}"/>
    <dgm:cxn modelId="{AC0DE8DC-AA92-3940-8D31-6238BEDE257E}" type="presOf" srcId="{6A47F6D7-B4A8-684F-964D-0F582EC5B6D3}" destId="{D7DC6437-6952-784D-97FE-127C3006A42E}" srcOrd="0" destOrd="0" presId="urn:microsoft.com/office/officeart/2005/8/layout/orgChart1"/>
    <dgm:cxn modelId="{10A1AFDD-33F1-3942-AE2D-391C280BBEB6}" srcId="{278E343B-1D8A-7A49-890B-95E67EB5BC77}" destId="{1833B220-EE9C-B545-974D-1546F79D1A0B}" srcOrd="0" destOrd="0" parTransId="{78A985E0-7580-3A45-BA8A-63BBE1279474}" sibTransId="{C22B65F4-3E48-BC47-B47D-034E31E066BE}"/>
    <dgm:cxn modelId="{DAAA99E3-FB8C-8F48-BCF2-02A5AE6B0B9E}" type="presOf" srcId="{261C9C06-ACAC-B441-B5B8-6B8EACC30366}" destId="{FB72562A-C3F9-A540-B3ED-7A50354EF672}" srcOrd="0" destOrd="0" presId="urn:microsoft.com/office/officeart/2005/8/layout/orgChart1"/>
    <dgm:cxn modelId="{AC2838E8-5686-B64C-AAD1-249C5E81F62F}" type="presOf" srcId="{7B53E261-33D1-3749-94C2-88AD442E0534}" destId="{3D3DD64F-AB74-6244-9E2A-2B4139F6F9C3}" srcOrd="0" destOrd="0" presId="urn:microsoft.com/office/officeart/2005/8/layout/orgChart1"/>
    <dgm:cxn modelId="{A29253E9-A4DA-5441-BB66-D46535E687E3}" type="presOf" srcId="{8588BDCD-A9F4-8645-8138-14F3202BF0A8}" destId="{B3F8399F-03D6-154F-B4E9-03329961FAAC}" srcOrd="0" destOrd="0" presId="urn:microsoft.com/office/officeart/2005/8/layout/orgChart1"/>
    <dgm:cxn modelId="{1D30E0F8-1964-5049-B1EF-A53224EF7F35}" type="presOf" srcId="{7CACFDBF-D799-204C-A650-245C41F32014}" destId="{BF285104-C12C-4648-BA3A-FEBB941BD35E}" srcOrd="1" destOrd="0" presId="urn:microsoft.com/office/officeart/2005/8/layout/orgChart1"/>
    <dgm:cxn modelId="{05D7A9F9-E72A-C84C-9894-6F68EEEB726D}" type="presOf" srcId="{1E90B11D-CF8D-7A44-8B8C-93460BD4A632}" destId="{1D256833-149B-7B44-8D08-B50E6062B1E0}" srcOrd="1" destOrd="0" presId="urn:microsoft.com/office/officeart/2005/8/layout/orgChart1"/>
    <dgm:cxn modelId="{C1C094CB-F363-A747-9B85-C79D01159BCF}" type="presParOf" srcId="{40770A5C-4DA6-7148-B786-AB721CEFEBB6}" destId="{D8B3BCE7-51DE-914A-BE7C-D99D8B7B6D20}" srcOrd="0" destOrd="0" presId="urn:microsoft.com/office/officeart/2005/8/layout/orgChart1"/>
    <dgm:cxn modelId="{60D2CAAA-15B2-5343-A954-A1131412798D}" type="presParOf" srcId="{D8B3BCE7-51DE-914A-BE7C-D99D8B7B6D20}" destId="{2791B692-66B9-1A4D-AFFC-86EA5430E5DC}" srcOrd="0" destOrd="0" presId="urn:microsoft.com/office/officeart/2005/8/layout/orgChart1"/>
    <dgm:cxn modelId="{F519142D-B2E2-894F-99A5-757264311A56}" type="presParOf" srcId="{2791B692-66B9-1A4D-AFFC-86EA5430E5DC}" destId="{A5A7C14E-C7EE-6249-A94A-015CA55AC870}" srcOrd="0" destOrd="0" presId="urn:microsoft.com/office/officeart/2005/8/layout/orgChart1"/>
    <dgm:cxn modelId="{201AF9D0-9479-D24A-9F04-A42E84E0ABD9}" type="presParOf" srcId="{2791B692-66B9-1A4D-AFFC-86EA5430E5DC}" destId="{7D9C9298-9905-EE40-8C64-BC23BF1D94E2}" srcOrd="1" destOrd="0" presId="urn:microsoft.com/office/officeart/2005/8/layout/orgChart1"/>
    <dgm:cxn modelId="{3B603CEB-4167-C546-9BFF-2B085A0BAE81}" type="presParOf" srcId="{D8B3BCE7-51DE-914A-BE7C-D99D8B7B6D20}" destId="{6DDD6594-C1B8-3442-AE4E-9C9ACDED1797}" srcOrd="1" destOrd="0" presId="urn:microsoft.com/office/officeart/2005/8/layout/orgChart1"/>
    <dgm:cxn modelId="{CF30A21B-E356-264D-98B0-A9B97E68C193}" type="presParOf" srcId="{6DDD6594-C1B8-3442-AE4E-9C9ACDED1797}" destId="{939F3B0F-33C8-584C-A1DC-9C02547A5D36}" srcOrd="0" destOrd="0" presId="urn:microsoft.com/office/officeart/2005/8/layout/orgChart1"/>
    <dgm:cxn modelId="{A706D69A-2204-E041-9E1D-31F0841A8B64}" type="presParOf" srcId="{6DDD6594-C1B8-3442-AE4E-9C9ACDED1797}" destId="{703469EC-9DE9-854B-BA62-94A55316F10E}" srcOrd="1" destOrd="0" presId="urn:microsoft.com/office/officeart/2005/8/layout/orgChart1"/>
    <dgm:cxn modelId="{FBE52132-3B04-654E-A2A9-E42B86B76D61}" type="presParOf" srcId="{703469EC-9DE9-854B-BA62-94A55316F10E}" destId="{690865F8-6D9A-D945-9B2D-58A2CF58EBB9}" srcOrd="0" destOrd="0" presId="urn:microsoft.com/office/officeart/2005/8/layout/orgChart1"/>
    <dgm:cxn modelId="{3DE9DEC4-2252-A246-AFD5-6D227DF3BF96}" type="presParOf" srcId="{690865F8-6D9A-D945-9B2D-58A2CF58EBB9}" destId="{2878C96C-7296-6A48-B50F-FDBDB8C293D5}" srcOrd="0" destOrd="0" presId="urn:microsoft.com/office/officeart/2005/8/layout/orgChart1"/>
    <dgm:cxn modelId="{12152345-DBAB-734E-901C-B8A5246994F1}" type="presParOf" srcId="{690865F8-6D9A-D945-9B2D-58A2CF58EBB9}" destId="{10BC6397-63E5-E04C-BE03-0E25ADBC9909}" srcOrd="1" destOrd="0" presId="urn:microsoft.com/office/officeart/2005/8/layout/orgChart1"/>
    <dgm:cxn modelId="{70D93D99-CFDB-A741-AD0E-2D0B6FC592A1}" type="presParOf" srcId="{703469EC-9DE9-854B-BA62-94A55316F10E}" destId="{0A21A103-91E1-924C-81FD-56DDAA5CE3C6}" srcOrd="1" destOrd="0" presId="urn:microsoft.com/office/officeart/2005/8/layout/orgChart1"/>
    <dgm:cxn modelId="{F5D1020C-5D3E-9F43-9D6B-1EDC2E8356C3}" type="presParOf" srcId="{0A21A103-91E1-924C-81FD-56DDAA5CE3C6}" destId="{FB72562A-C3F9-A540-B3ED-7A50354EF672}" srcOrd="0" destOrd="0" presId="urn:microsoft.com/office/officeart/2005/8/layout/orgChart1"/>
    <dgm:cxn modelId="{F3F07CD7-963D-4D4F-B266-483F64565B90}" type="presParOf" srcId="{0A21A103-91E1-924C-81FD-56DDAA5CE3C6}" destId="{CA639739-74B2-0C44-88FD-D4749CBC0180}" srcOrd="1" destOrd="0" presId="urn:microsoft.com/office/officeart/2005/8/layout/orgChart1"/>
    <dgm:cxn modelId="{E056002D-3A65-E44C-A372-1353B3DC50A0}" type="presParOf" srcId="{CA639739-74B2-0C44-88FD-D4749CBC0180}" destId="{D81433A8-98A6-B943-9A6A-6924DB9CC242}" srcOrd="0" destOrd="0" presId="urn:microsoft.com/office/officeart/2005/8/layout/orgChart1"/>
    <dgm:cxn modelId="{FA27D54F-1EC6-C446-B476-7EB455E8EE70}" type="presParOf" srcId="{D81433A8-98A6-B943-9A6A-6924DB9CC242}" destId="{A2DA8C25-16B0-BA4C-AEBD-89248F481635}" srcOrd="0" destOrd="0" presId="urn:microsoft.com/office/officeart/2005/8/layout/orgChart1"/>
    <dgm:cxn modelId="{5975E976-FEA2-A14E-B2E6-94D9547FE288}" type="presParOf" srcId="{D81433A8-98A6-B943-9A6A-6924DB9CC242}" destId="{BF285104-C12C-4648-BA3A-FEBB941BD35E}" srcOrd="1" destOrd="0" presId="urn:microsoft.com/office/officeart/2005/8/layout/orgChart1"/>
    <dgm:cxn modelId="{14F7DB2F-2AAE-3944-B15B-378487E94B79}" type="presParOf" srcId="{CA639739-74B2-0C44-88FD-D4749CBC0180}" destId="{D8DDF750-86A5-1341-8CD4-E71F182E0FC6}" srcOrd="1" destOrd="0" presId="urn:microsoft.com/office/officeart/2005/8/layout/orgChart1"/>
    <dgm:cxn modelId="{61C1266C-AD88-8542-909D-B44EF5FEAC33}" type="presParOf" srcId="{CA639739-74B2-0C44-88FD-D4749CBC0180}" destId="{9FDD87A3-8F26-5A4F-8D05-61BBF00142E6}" srcOrd="2" destOrd="0" presId="urn:microsoft.com/office/officeart/2005/8/layout/orgChart1"/>
    <dgm:cxn modelId="{EE26DFCA-3471-1C4B-ADCC-1BA714E061B2}" type="presParOf" srcId="{0A21A103-91E1-924C-81FD-56DDAA5CE3C6}" destId="{9C4A1A62-5DF5-FC44-AF8D-84BFC57AE9F2}" srcOrd="2" destOrd="0" presId="urn:microsoft.com/office/officeart/2005/8/layout/orgChart1"/>
    <dgm:cxn modelId="{EB5D1C11-40B8-7445-948B-D81F1A8B7C83}" type="presParOf" srcId="{0A21A103-91E1-924C-81FD-56DDAA5CE3C6}" destId="{14030F20-FFF0-9A40-B22C-612D93DEE165}" srcOrd="3" destOrd="0" presId="urn:microsoft.com/office/officeart/2005/8/layout/orgChart1"/>
    <dgm:cxn modelId="{8AA932B7-476C-044C-9460-8DBBB3F71734}" type="presParOf" srcId="{14030F20-FFF0-9A40-B22C-612D93DEE165}" destId="{60A50E1C-1506-314F-85EB-41673AAA759E}" srcOrd="0" destOrd="0" presId="urn:microsoft.com/office/officeart/2005/8/layout/orgChart1"/>
    <dgm:cxn modelId="{29FA128E-AFB8-DA45-9E5D-AFC7DD2BAB83}" type="presParOf" srcId="{60A50E1C-1506-314F-85EB-41673AAA759E}" destId="{1D609159-299F-C648-84C4-B93CDAFDB21E}" srcOrd="0" destOrd="0" presId="urn:microsoft.com/office/officeart/2005/8/layout/orgChart1"/>
    <dgm:cxn modelId="{D77DF873-78B2-8C46-893D-C87DB633DB20}" type="presParOf" srcId="{60A50E1C-1506-314F-85EB-41673AAA759E}" destId="{CF46C819-6335-1F46-A7D8-5D7F1841CBA6}" srcOrd="1" destOrd="0" presId="urn:microsoft.com/office/officeart/2005/8/layout/orgChart1"/>
    <dgm:cxn modelId="{67CD9670-E2EB-ED42-829F-3A7F743955A6}" type="presParOf" srcId="{14030F20-FFF0-9A40-B22C-612D93DEE165}" destId="{CDB80CDC-1338-AC41-90D9-03506C321BD6}" srcOrd="1" destOrd="0" presId="urn:microsoft.com/office/officeart/2005/8/layout/orgChart1"/>
    <dgm:cxn modelId="{6264EED5-2973-1D4E-8711-9AC3316522F4}" type="presParOf" srcId="{14030F20-FFF0-9A40-B22C-612D93DEE165}" destId="{4D7ED20A-C9AD-F446-95DA-4C1181B532EE}" srcOrd="2" destOrd="0" presId="urn:microsoft.com/office/officeart/2005/8/layout/orgChart1"/>
    <dgm:cxn modelId="{A2FE352E-3D3D-F44F-9542-81B25317ACC4}" type="presParOf" srcId="{0A21A103-91E1-924C-81FD-56DDAA5CE3C6}" destId="{27279174-1337-1441-B62E-F1B65B7515E3}" srcOrd="4" destOrd="0" presId="urn:microsoft.com/office/officeart/2005/8/layout/orgChart1"/>
    <dgm:cxn modelId="{687E7511-EA2C-614A-AA77-1A39150FD9BB}" type="presParOf" srcId="{0A21A103-91E1-924C-81FD-56DDAA5CE3C6}" destId="{1D1D3235-5EDD-6A41-9ACC-9025E0F13E2A}" srcOrd="5" destOrd="0" presId="urn:microsoft.com/office/officeart/2005/8/layout/orgChart1"/>
    <dgm:cxn modelId="{FFC17F33-3A8D-2846-A3D8-62D5F9435C0E}" type="presParOf" srcId="{1D1D3235-5EDD-6A41-9ACC-9025E0F13E2A}" destId="{B997CEEF-A243-AA4F-9C95-B1692DCBB195}" srcOrd="0" destOrd="0" presId="urn:microsoft.com/office/officeart/2005/8/layout/orgChart1"/>
    <dgm:cxn modelId="{3D8D1E97-D6B0-5849-B49A-68F181A3D26E}" type="presParOf" srcId="{B997CEEF-A243-AA4F-9C95-B1692DCBB195}" destId="{0FE88135-411E-7D49-B652-62BDA1FC3D16}" srcOrd="0" destOrd="0" presId="urn:microsoft.com/office/officeart/2005/8/layout/orgChart1"/>
    <dgm:cxn modelId="{7060B68A-BE10-154E-B44C-CA936A9B9A7A}" type="presParOf" srcId="{B997CEEF-A243-AA4F-9C95-B1692DCBB195}" destId="{1D256833-149B-7B44-8D08-B50E6062B1E0}" srcOrd="1" destOrd="0" presId="urn:microsoft.com/office/officeart/2005/8/layout/orgChart1"/>
    <dgm:cxn modelId="{4E1D5819-24FA-D643-8CD5-6D52066A0FA5}" type="presParOf" srcId="{1D1D3235-5EDD-6A41-9ACC-9025E0F13E2A}" destId="{2D4BF38B-C73F-A944-9BF7-C8EDEB1C82BB}" srcOrd="1" destOrd="0" presId="urn:microsoft.com/office/officeart/2005/8/layout/orgChart1"/>
    <dgm:cxn modelId="{A7E2B551-B837-0F4C-9FF1-DD17F20C1A56}" type="presParOf" srcId="{1D1D3235-5EDD-6A41-9ACC-9025E0F13E2A}" destId="{123DF0E2-004F-EB4F-A692-1B11C6CA2AF9}" srcOrd="2" destOrd="0" presId="urn:microsoft.com/office/officeart/2005/8/layout/orgChart1"/>
    <dgm:cxn modelId="{A844974C-4D6F-2741-A18B-FC9A47B5CE6B}" type="presParOf" srcId="{703469EC-9DE9-854B-BA62-94A55316F10E}" destId="{4E5F422E-BB16-4B4E-B035-9FDF9E3BD065}" srcOrd="2" destOrd="0" presId="urn:microsoft.com/office/officeart/2005/8/layout/orgChart1"/>
    <dgm:cxn modelId="{97932D36-93B8-3746-9161-C323FE2B9590}" type="presParOf" srcId="{6DDD6594-C1B8-3442-AE4E-9C9ACDED1797}" destId="{B3F8399F-03D6-154F-B4E9-03329961FAAC}" srcOrd="2" destOrd="0" presId="urn:microsoft.com/office/officeart/2005/8/layout/orgChart1"/>
    <dgm:cxn modelId="{396725CC-23CD-C54D-9AC9-F690202FEBAD}" type="presParOf" srcId="{6DDD6594-C1B8-3442-AE4E-9C9ACDED1797}" destId="{0EFCB1B8-6F1E-7940-B9BA-A639B218CF29}" srcOrd="3" destOrd="0" presId="urn:microsoft.com/office/officeart/2005/8/layout/orgChart1"/>
    <dgm:cxn modelId="{238FCC5D-57C3-1241-9AF0-48333F3CBC88}" type="presParOf" srcId="{0EFCB1B8-6F1E-7940-B9BA-A639B218CF29}" destId="{2BC52382-303E-BA4D-8631-1AE791EEE496}" srcOrd="0" destOrd="0" presId="urn:microsoft.com/office/officeart/2005/8/layout/orgChart1"/>
    <dgm:cxn modelId="{F8431C85-AC60-6949-8F9D-B9C0C656A4F9}" type="presParOf" srcId="{2BC52382-303E-BA4D-8631-1AE791EEE496}" destId="{B3C138A0-5EC2-5843-A91B-E334619BAC01}" srcOrd="0" destOrd="0" presId="urn:microsoft.com/office/officeart/2005/8/layout/orgChart1"/>
    <dgm:cxn modelId="{B4CB8FB7-F216-7947-A9F5-04AD448BD31E}" type="presParOf" srcId="{2BC52382-303E-BA4D-8631-1AE791EEE496}" destId="{34360FE7-E006-7145-A741-AFE490F7A16B}" srcOrd="1" destOrd="0" presId="urn:microsoft.com/office/officeart/2005/8/layout/orgChart1"/>
    <dgm:cxn modelId="{0B8E6DA3-37C9-CB48-856F-9AB9D3B1B11B}" type="presParOf" srcId="{0EFCB1B8-6F1E-7940-B9BA-A639B218CF29}" destId="{1B9E8CB5-F30F-5A44-B8D3-F1C99C47F628}" srcOrd="1" destOrd="0" presId="urn:microsoft.com/office/officeart/2005/8/layout/orgChart1"/>
    <dgm:cxn modelId="{DB24C4F0-47B2-FE41-81C8-E96B12ABC714}" type="presParOf" srcId="{0EFCB1B8-6F1E-7940-B9BA-A639B218CF29}" destId="{904F2040-27CB-9545-8B8E-5787E4A1BCAA}" srcOrd="2" destOrd="0" presId="urn:microsoft.com/office/officeart/2005/8/layout/orgChart1"/>
    <dgm:cxn modelId="{67E1AA09-8A7C-7C42-B97A-29DA6AFC0E4B}" type="presParOf" srcId="{6DDD6594-C1B8-3442-AE4E-9C9ACDED1797}" destId="{5A365D51-363A-6D4D-AEA8-8C92D88272BF}" srcOrd="4" destOrd="0" presId="urn:microsoft.com/office/officeart/2005/8/layout/orgChart1"/>
    <dgm:cxn modelId="{DAE76ED3-80E0-6040-903E-054ABBAD4C75}" type="presParOf" srcId="{6DDD6594-C1B8-3442-AE4E-9C9ACDED1797}" destId="{E36A2C88-CE80-0844-9FE8-E5673F615910}" srcOrd="5" destOrd="0" presId="urn:microsoft.com/office/officeart/2005/8/layout/orgChart1"/>
    <dgm:cxn modelId="{887CBEE4-3E7A-4046-945F-C80167DD0B31}" type="presParOf" srcId="{E36A2C88-CE80-0844-9FE8-E5673F615910}" destId="{6A8FA46B-4EEE-3346-878D-6B08A4D4D13F}" srcOrd="0" destOrd="0" presId="urn:microsoft.com/office/officeart/2005/8/layout/orgChart1"/>
    <dgm:cxn modelId="{20397243-5F8A-0640-88CE-2A7719052D3E}" type="presParOf" srcId="{6A8FA46B-4EEE-3346-878D-6B08A4D4D13F}" destId="{3C94FE04-F7A7-624F-B80D-522B25D475CB}" srcOrd="0" destOrd="0" presId="urn:microsoft.com/office/officeart/2005/8/layout/orgChart1"/>
    <dgm:cxn modelId="{21CAD583-1FBE-9F41-B295-2A3F33DD8FEC}" type="presParOf" srcId="{6A8FA46B-4EEE-3346-878D-6B08A4D4D13F}" destId="{C6F8F4B1-2F05-684F-848C-25F5EF01B7C5}" srcOrd="1" destOrd="0" presId="urn:microsoft.com/office/officeart/2005/8/layout/orgChart1"/>
    <dgm:cxn modelId="{7A7E843B-1629-0348-B2D5-BB1ED5E30DB9}" type="presParOf" srcId="{E36A2C88-CE80-0844-9FE8-E5673F615910}" destId="{3626DA11-F3F0-4543-A1B0-3662FDFC884D}" srcOrd="1" destOrd="0" presId="urn:microsoft.com/office/officeart/2005/8/layout/orgChart1"/>
    <dgm:cxn modelId="{91BA240F-C083-4C48-B959-41DC66E6C7DF}" type="presParOf" srcId="{3626DA11-F3F0-4543-A1B0-3662FDFC884D}" destId="{965388B9-87E7-9A41-AEC3-7E25D4925661}" srcOrd="0" destOrd="0" presId="urn:microsoft.com/office/officeart/2005/8/layout/orgChart1"/>
    <dgm:cxn modelId="{313EF888-F4DF-C541-B39D-380344EC0759}" type="presParOf" srcId="{3626DA11-F3F0-4543-A1B0-3662FDFC884D}" destId="{F642E316-B4D2-C949-A815-8E1038DDFBEE}" srcOrd="1" destOrd="0" presId="urn:microsoft.com/office/officeart/2005/8/layout/orgChart1"/>
    <dgm:cxn modelId="{0ECDEB3D-2202-B04F-AB6D-266DDBAB6F09}" type="presParOf" srcId="{F642E316-B4D2-C949-A815-8E1038DDFBEE}" destId="{6748A31B-20FE-B747-99DD-569E516A55C6}" srcOrd="0" destOrd="0" presId="urn:microsoft.com/office/officeart/2005/8/layout/orgChart1"/>
    <dgm:cxn modelId="{DBF31282-4701-E44E-ADC4-C3FBDD129D5C}" type="presParOf" srcId="{6748A31B-20FE-B747-99DD-569E516A55C6}" destId="{3D3DD64F-AB74-6244-9E2A-2B4139F6F9C3}" srcOrd="0" destOrd="0" presId="urn:microsoft.com/office/officeart/2005/8/layout/orgChart1"/>
    <dgm:cxn modelId="{CA0817D3-34C9-0E4E-9A8B-ADB46772AACD}" type="presParOf" srcId="{6748A31B-20FE-B747-99DD-569E516A55C6}" destId="{B2639384-9329-4745-B9AD-FD484D0EB32F}" srcOrd="1" destOrd="0" presId="urn:microsoft.com/office/officeart/2005/8/layout/orgChart1"/>
    <dgm:cxn modelId="{AA569A39-4ED3-9040-A543-9AAEEC8E7363}" type="presParOf" srcId="{F642E316-B4D2-C949-A815-8E1038DDFBEE}" destId="{E3E508BE-42EE-C641-96BC-D58FAF798266}" srcOrd="1" destOrd="0" presId="urn:microsoft.com/office/officeart/2005/8/layout/orgChart1"/>
    <dgm:cxn modelId="{6FCB6A9F-933E-484F-AAF9-64F9DC38ED39}" type="presParOf" srcId="{F642E316-B4D2-C949-A815-8E1038DDFBEE}" destId="{58556E7A-5245-1149-A816-2FBF0B0E09F1}" srcOrd="2" destOrd="0" presId="urn:microsoft.com/office/officeart/2005/8/layout/orgChart1"/>
    <dgm:cxn modelId="{9EA73E15-3402-714B-9444-82DE57EBDFCF}" type="presParOf" srcId="{3626DA11-F3F0-4543-A1B0-3662FDFC884D}" destId="{7F7C69F2-21DC-3641-B53B-E7ADC650BAE7}" srcOrd="2" destOrd="0" presId="urn:microsoft.com/office/officeart/2005/8/layout/orgChart1"/>
    <dgm:cxn modelId="{81C92152-B197-2845-923C-AFFF967F0765}" type="presParOf" srcId="{3626DA11-F3F0-4543-A1B0-3662FDFC884D}" destId="{7755EC8D-78DE-9A4E-96B5-F13C8D4F2612}" srcOrd="3" destOrd="0" presId="urn:microsoft.com/office/officeart/2005/8/layout/orgChart1"/>
    <dgm:cxn modelId="{991E605D-E811-2247-9B52-771A0DC2F556}" type="presParOf" srcId="{7755EC8D-78DE-9A4E-96B5-F13C8D4F2612}" destId="{40C2BA59-A937-984B-9681-A1C45B8D620E}" srcOrd="0" destOrd="0" presId="urn:microsoft.com/office/officeart/2005/8/layout/orgChart1"/>
    <dgm:cxn modelId="{9FD4F3EC-682F-B040-89A7-CCBED958A1EE}" type="presParOf" srcId="{40C2BA59-A937-984B-9681-A1C45B8D620E}" destId="{E68C0D6B-EAAE-1C40-B946-18D8F757306E}" srcOrd="0" destOrd="0" presId="urn:microsoft.com/office/officeart/2005/8/layout/orgChart1"/>
    <dgm:cxn modelId="{2B0F2788-9E32-8144-9DB4-161965A5A2B6}" type="presParOf" srcId="{40C2BA59-A937-984B-9681-A1C45B8D620E}" destId="{E577D664-2DAF-5840-BE9A-6D04452D3EC3}" srcOrd="1" destOrd="0" presId="urn:microsoft.com/office/officeart/2005/8/layout/orgChart1"/>
    <dgm:cxn modelId="{8AD2CC1B-994B-9C4F-8C4B-605967EF4E74}" type="presParOf" srcId="{7755EC8D-78DE-9A4E-96B5-F13C8D4F2612}" destId="{FF9DFBFC-3A0D-2646-BF8A-6A82F8B0602E}" srcOrd="1" destOrd="0" presId="urn:microsoft.com/office/officeart/2005/8/layout/orgChart1"/>
    <dgm:cxn modelId="{D36A515B-FB6A-0144-BCD3-24F08EF53548}" type="presParOf" srcId="{7755EC8D-78DE-9A4E-96B5-F13C8D4F2612}" destId="{0AE4969A-12BC-6348-B2FE-F261377A9E1D}" srcOrd="2" destOrd="0" presId="urn:microsoft.com/office/officeart/2005/8/layout/orgChart1"/>
    <dgm:cxn modelId="{1EA4BE4E-9323-CF4A-B41C-207960F989B1}" type="presParOf" srcId="{E36A2C88-CE80-0844-9FE8-E5673F615910}" destId="{212C5257-B6B6-B04D-B194-B03E2BAA56CA}" srcOrd="2" destOrd="0" presId="urn:microsoft.com/office/officeart/2005/8/layout/orgChart1"/>
    <dgm:cxn modelId="{8C1647F7-6420-8C47-9AC2-18044F71040B}" type="presParOf" srcId="{D8B3BCE7-51DE-914A-BE7C-D99D8B7B6D20}" destId="{16C234AF-CA69-9D40-9F65-07639F994A85}" srcOrd="2" destOrd="0" presId="urn:microsoft.com/office/officeart/2005/8/layout/orgChart1"/>
    <dgm:cxn modelId="{1FDED2C0-FF82-4F45-B98C-A82DC0C8F857}" type="presParOf" srcId="{16C234AF-CA69-9D40-9F65-07639F994A85}" destId="{D7DC6437-6952-784D-97FE-127C3006A42E}" srcOrd="0" destOrd="0" presId="urn:microsoft.com/office/officeart/2005/8/layout/orgChart1"/>
    <dgm:cxn modelId="{86736675-70CF-6C48-9F1F-F17F3F5EAF44}" type="presParOf" srcId="{16C234AF-CA69-9D40-9F65-07639F994A85}" destId="{107389FF-8191-274E-A5B9-AAF2165AA657}" srcOrd="1" destOrd="0" presId="urn:microsoft.com/office/officeart/2005/8/layout/orgChart1"/>
    <dgm:cxn modelId="{86A15ABE-22E4-554A-93E1-A114B79BBB5E}" type="presParOf" srcId="{107389FF-8191-274E-A5B9-AAF2165AA657}" destId="{2CE64065-8DB6-0440-BB7A-62E4A37304F6}" srcOrd="0" destOrd="0" presId="urn:microsoft.com/office/officeart/2005/8/layout/orgChart1"/>
    <dgm:cxn modelId="{3256A1E8-B543-CC4E-886F-70B7D9A8271E}" type="presParOf" srcId="{2CE64065-8DB6-0440-BB7A-62E4A37304F6}" destId="{A478DCE6-64D6-2E4F-9D1B-B502C7B45D4B}" srcOrd="0" destOrd="0" presId="urn:microsoft.com/office/officeart/2005/8/layout/orgChart1"/>
    <dgm:cxn modelId="{26A38720-C399-6E4C-B9E9-711813722BBE}" type="presParOf" srcId="{2CE64065-8DB6-0440-BB7A-62E4A37304F6}" destId="{0A92AC73-05C1-354F-9227-939C9EC7C492}" srcOrd="1" destOrd="0" presId="urn:microsoft.com/office/officeart/2005/8/layout/orgChart1"/>
    <dgm:cxn modelId="{AA0EFF7C-25E7-044E-A9CC-32863F343880}" type="presParOf" srcId="{107389FF-8191-274E-A5B9-AAF2165AA657}" destId="{BCF461E4-A7E2-9742-9ABF-469F88D9C2E2}" srcOrd="1" destOrd="0" presId="urn:microsoft.com/office/officeart/2005/8/layout/orgChart1"/>
    <dgm:cxn modelId="{A2753661-7936-F943-B608-00F1B78EC843}" type="presParOf" srcId="{107389FF-8191-274E-A5B9-AAF2165AA657}" destId="{3472908F-2FC0-8B4A-8176-22C21E8C3E0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F5E7FF2-6C9F-47D4-B6CF-7E9839F463DD}"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A6B65EA6-6AB0-49B4-8815-C2F6808CCE6D}">
      <dgm:prSet/>
      <dgm:spPr/>
      <dgm:t>
        <a:bodyPr/>
        <a:lstStyle/>
        <a:p>
          <a:r>
            <a:rPr lang="en-US" dirty="0"/>
            <a:t>Do not use spaces in filenames and folders</a:t>
          </a:r>
        </a:p>
      </dgm:t>
    </dgm:pt>
    <dgm:pt modelId="{4C4314EE-7CA0-46E2-83EC-F09AC6A21773}" type="parTrans" cxnId="{5AEEADD6-B463-4550-B3DE-CBE6FDE9FADD}">
      <dgm:prSet/>
      <dgm:spPr/>
      <dgm:t>
        <a:bodyPr/>
        <a:lstStyle/>
        <a:p>
          <a:endParaRPr lang="en-US"/>
        </a:p>
      </dgm:t>
    </dgm:pt>
    <dgm:pt modelId="{447C43EF-D8D5-4ED8-B0B6-17E05C03A855}" type="sibTrans" cxnId="{5AEEADD6-B463-4550-B3DE-CBE6FDE9FADD}">
      <dgm:prSet/>
      <dgm:spPr/>
      <dgm:t>
        <a:bodyPr/>
        <a:lstStyle/>
        <a:p>
          <a:endParaRPr lang="en-US"/>
        </a:p>
      </dgm:t>
    </dgm:pt>
    <dgm:pt modelId="{1E75D532-9275-431F-9ED6-9A2EB33DA2C4}">
      <dgm:prSet/>
      <dgm:spPr/>
      <dgm:t>
        <a:bodyPr/>
        <a:lstStyle/>
        <a:p>
          <a:r>
            <a:rPr lang="en-US"/>
            <a:t>Folders are called </a:t>
          </a:r>
          <a:r>
            <a:rPr lang="en-US" b="1"/>
            <a:t>directories</a:t>
          </a:r>
          <a:endParaRPr lang="en-US"/>
        </a:p>
      </dgm:t>
    </dgm:pt>
    <dgm:pt modelId="{F29A357E-AC80-4D0D-9E9D-861090BE29E7}" type="parTrans" cxnId="{BE5607AA-B8B9-4E62-B572-B3E044D786A6}">
      <dgm:prSet/>
      <dgm:spPr/>
      <dgm:t>
        <a:bodyPr/>
        <a:lstStyle/>
        <a:p>
          <a:endParaRPr lang="en-US"/>
        </a:p>
      </dgm:t>
    </dgm:pt>
    <dgm:pt modelId="{5667E9AE-DF77-491B-9BF7-AF7A5FDFB714}" type="sibTrans" cxnId="{BE5607AA-B8B9-4E62-B572-B3E044D786A6}">
      <dgm:prSet/>
      <dgm:spPr/>
      <dgm:t>
        <a:bodyPr/>
        <a:lstStyle/>
        <a:p>
          <a:endParaRPr lang="en-US"/>
        </a:p>
      </dgm:t>
    </dgm:pt>
    <dgm:pt modelId="{0F7EDAE4-E5D5-4753-8D2A-66E9E8930B58}" type="pres">
      <dgm:prSet presAssocID="{3F5E7FF2-6C9F-47D4-B6CF-7E9839F463DD}" presName="root" presStyleCnt="0">
        <dgm:presLayoutVars>
          <dgm:dir/>
          <dgm:resizeHandles val="exact"/>
        </dgm:presLayoutVars>
      </dgm:prSet>
      <dgm:spPr/>
    </dgm:pt>
    <dgm:pt modelId="{B5A0190D-6544-4189-B9EF-DE6E3EB5BE6E}" type="pres">
      <dgm:prSet presAssocID="{A6B65EA6-6AB0-49B4-8815-C2F6808CCE6D}" presName="compNode" presStyleCnt="0"/>
      <dgm:spPr/>
    </dgm:pt>
    <dgm:pt modelId="{19A7FD6F-BD9B-455E-B17E-91992223955F}" type="pres">
      <dgm:prSet presAssocID="{A6B65EA6-6AB0-49B4-8815-C2F6808CCE6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1B690DCE-2A5A-4250-B249-72D19C2BCE07}" type="pres">
      <dgm:prSet presAssocID="{A6B65EA6-6AB0-49B4-8815-C2F6808CCE6D}" presName="spaceRect" presStyleCnt="0"/>
      <dgm:spPr/>
    </dgm:pt>
    <dgm:pt modelId="{E6BCA2FF-3DBF-4FA7-95E2-29605A682E5A}" type="pres">
      <dgm:prSet presAssocID="{A6B65EA6-6AB0-49B4-8815-C2F6808CCE6D}" presName="textRect" presStyleLbl="revTx" presStyleIdx="0" presStyleCnt="2">
        <dgm:presLayoutVars>
          <dgm:chMax val="1"/>
          <dgm:chPref val="1"/>
        </dgm:presLayoutVars>
      </dgm:prSet>
      <dgm:spPr/>
    </dgm:pt>
    <dgm:pt modelId="{87DACA9E-0EC0-4790-9DAF-D675BD3038ED}" type="pres">
      <dgm:prSet presAssocID="{447C43EF-D8D5-4ED8-B0B6-17E05C03A855}" presName="sibTrans" presStyleCnt="0"/>
      <dgm:spPr/>
    </dgm:pt>
    <dgm:pt modelId="{5576BEC0-D6B0-408D-BD64-F0805AAF87F6}" type="pres">
      <dgm:prSet presAssocID="{1E75D532-9275-431F-9ED6-9A2EB33DA2C4}" presName="compNode" presStyleCnt="0"/>
      <dgm:spPr/>
    </dgm:pt>
    <dgm:pt modelId="{55B834CD-6D10-434B-9706-A2F9B74A5102}" type="pres">
      <dgm:prSet presAssocID="{1E75D532-9275-431F-9ED6-9A2EB33DA2C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lder"/>
        </a:ext>
      </dgm:extLst>
    </dgm:pt>
    <dgm:pt modelId="{32314DF0-CC9E-469B-94A3-DB00B4A3869D}" type="pres">
      <dgm:prSet presAssocID="{1E75D532-9275-431F-9ED6-9A2EB33DA2C4}" presName="spaceRect" presStyleCnt="0"/>
      <dgm:spPr/>
    </dgm:pt>
    <dgm:pt modelId="{78F4A424-5930-4F36-9C26-25030DB1795E}" type="pres">
      <dgm:prSet presAssocID="{1E75D532-9275-431F-9ED6-9A2EB33DA2C4}" presName="textRect" presStyleLbl="revTx" presStyleIdx="1" presStyleCnt="2">
        <dgm:presLayoutVars>
          <dgm:chMax val="1"/>
          <dgm:chPref val="1"/>
        </dgm:presLayoutVars>
      </dgm:prSet>
      <dgm:spPr/>
    </dgm:pt>
  </dgm:ptLst>
  <dgm:cxnLst>
    <dgm:cxn modelId="{F2617334-EB13-4D3B-9CAC-022741379653}" type="presOf" srcId="{A6B65EA6-6AB0-49B4-8815-C2F6808CCE6D}" destId="{E6BCA2FF-3DBF-4FA7-95E2-29605A682E5A}" srcOrd="0" destOrd="0" presId="urn:microsoft.com/office/officeart/2018/2/layout/IconLabelList"/>
    <dgm:cxn modelId="{9A4D3B48-8D73-40BA-8A28-188FEAEEB0FE}" type="presOf" srcId="{3F5E7FF2-6C9F-47D4-B6CF-7E9839F463DD}" destId="{0F7EDAE4-E5D5-4753-8D2A-66E9E8930B58}" srcOrd="0" destOrd="0" presId="urn:microsoft.com/office/officeart/2018/2/layout/IconLabelList"/>
    <dgm:cxn modelId="{BE5607AA-B8B9-4E62-B572-B3E044D786A6}" srcId="{3F5E7FF2-6C9F-47D4-B6CF-7E9839F463DD}" destId="{1E75D532-9275-431F-9ED6-9A2EB33DA2C4}" srcOrd="1" destOrd="0" parTransId="{F29A357E-AC80-4D0D-9E9D-861090BE29E7}" sibTransId="{5667E9AE-DF77-491B-9BF7-AF7A5FDFB714}"/>
    <dgm:cxn modelId="{6205B1C5-D525-4D0C-90BD-CF4B7853791C}" type="presOf" srcId="{1E75D532-9275-431F-9ED6-9A2EB33DA2C4}" destId="{78F4A424-5930-4F36-9C26-25030DB1795E}" srcOrd="0" destOrd="0" presId="urn:microsoft.com/office/officeart/2018/2/layout/IconLabelList"/>
    <dgm:cxn modelId="{5AEEADD6-B463-4550-B3DE-CBE6FDE9FADD}" srcId="{3F5E7FF2-6C9F-47D4-B6CF-7E9839F463DD}" destId="{A6B65EA6-6AB0-49B4-8815-C2F6808CCE6D}" srcOrd="0" destOrd="0" parTransId="{4C4314EE-7CA0-46E2-83EC-F09AC6A21773}" sibTransId="{447C43EF-D8D5-4ED8-B0B6-17E05C03A855}"/>
    <dgm:cxn modelId="{358A4095-40C9-4A21-9C62-FC4EE68F6EE1}" type="presParOf" srcId="{0F7EDAE4-E5D5-4753-8D2A-66E9E8930B58}" destId="{B5A0190D-6544-4189-B9EF-DE6E3EB5BE6E}" srcOrd="0" destOrd="0" presId="urn:microsoft.com/office/officeart/2018/2/layout/IconLabelList"/>
    <dgm:cxn modelId="{4451C919-2632-476C-8CF0-F20589D217C8}" type="presParOf" srcId="{B5A0190D-6544-4189-B9EF-DE6E3EB5BE6E}" destId="{19A7FD6F-BD9B-455E-B17E-91992223955F}" srcOrd="0" destOrd="0" presId="urn:microsoft.com/office/officeart/2018/2/layout/IconLabelList"/>
    <dgm:cxn modelId="{6712808E-FDCD-4D99-8E71-4B23A06CF749}" type="presParOf" srcId="{B5A0190D-6544-4189-B9EF-DE6E3EB5BE6E}" destId="{1B690DCE-2A5A-4250-B249-72D19C2BCE07}" srcOrd="1" destOrd="0" presId="urn:microsoft.com/office/officeart/2018/2/layout/IconLabelList"/>
    <dgm:cxn modelId="{4A6DD492-E8BB-4939-A461-7E9AD3924AD2}" type="presParOf" srcId="{B5A0190D-6544-4189-B9EF-DE6E3EB5BE6E}" destId="{E6BCA2FF-3DBF-4FA7-95E2-29605A682E5A}" srcOrd="2" destOrd="0" presId="urn:microsoft.com/office/officeart/2018/2/layout/IconLabelList"/>
    <dgm:cxn modelId="{113E9859-2D70-4F56-995A-91CD2271A660}" type="presParOf" srcId="{0F7EDAE4-E5D5-4753-8D2A-66E9E8930B58}" destId="{87DACA9E-0EC0-4790-9DAF-D675BD3038ED}" srcOrd="1" destOrd="0" presId="urn:microsoft.com/office/officeart/2018/2/layout/IconLabelList"/>
    <dgm:cxn modelId="{3B9EB61B-DAF1-499C-9FF4-3B7197CD5433}" type="presParOf" srcId="{0F7EDAE4-E5D5-4753-8D2A-66E9E8930B58}" destId="{5576BEC0-D6B0-408D-BD64-F0805AAF87F6}" srcOrd="2" destOrd="0" presId="urn:microsoft.com/office/officeart/2018/2/layout/IconLabelList"/>
    <dgm:cxn modelId="{3B1B8101-5E13-488A-9AE0-FE5CABBF5342}" type="presParOf" srcId="{5576BEC0-D6B0-408D-BD64-F0805AAF87F6}" destId="{55B834CD-6D10-434B-9706-A2F9B74A5102}" srcOrd="0" destOrd="0" presId="urn:microsoft.com/office/officeart/2018/2/layout/IconLabelList"/>
    <dgm:cxn modelId="{61D5D0B1-60B6-40E7-BE2A-2DE1819ADC91}" type="presParOf" srcId="{5576BEC0-D6B0-408D-BD64-F0805AAF87F6}" destId="{32314DF0-CC9E-469B-94A3-DB00B4A3869D}" srcOrd="1" destOrd="0" presId="urn:microsoft.com/office/officeart/2018/2/layout/IconLabelList"/>
    <dgm:cxn modelId="{5379F795-AF0C-4A68-8884-9A005B3DDA67}" type="presParOf" srcId="{5576BEC0-D6B0-408D-BD64-F0805AAF87F6}" destId="{78F4A424-5930-4F36-9C26-25030DB1795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C6437-6952-784D-97FE-127C3006A42E}">
      <dsp:nvSpPr>
        <dsp:cNvPr id="0" name=""/>
        <dsp:cNvSpPr/>
      </dsp:nvSpPr>
      <dsp:spPr>
        <a:xfrm>
          <a:off x="2331482" y="564762"/>
          <a:ext cx="118383" cy="518634"/>
        </a:xfrm>
        <a:custGeom>
          <a:avLst/>
          <a:gdLst/>
          <a:ahLst/>
          <a:cxnLst/>
          <a:rect l="0" t="0" r="0" b="0"/>
          <a:pathLst>
            <a:path>
              <a:moveTo>
                <a:pt x="118383" y="0"/>
              </a:moveTo>
              <a:lnTo>
                <a:pt x="118383" y="518634"/>
              </a:lnTo>
              <a:lnTo>
                <a:pt x="0" y="51863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7C69F2-21DC-3641-B53B-E7ADC650BAE7}">
      <dsp:nvSpPr>
        <dsp:cNvPr id="0" name=""/>
        <dsp:cNvSpPr/>
      </dsp:nvSpPr>
      <dsp:spPr>
        <a:xfrm>
          <a:off x="3363114" y="2165764"/>
          <a:ext cx="169119" cy="1319135"/>
        </a:xfrm>
        <a:custGeom>
          <a:avLst/>
          <a:gdLst/>
          <a:ahLst/>
          <a:cxnLst/>
          <a:rect l="0" t="0" r="0" b="0"/>
          <a:pathLst>
            <a:path>
              <a:moveTo>
                <a:pt x="0" y="0"/>
              </a:moveTo>
              <a:lnTo>
                <a:pt x="0" y="1319135"/>
              </a:lnTo>
              <a:lnTo>
                <a:pt x="169119" y="131913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5388B9-87E7-9A41-AEC3-7E25D4925661}">
      <dsp:nvSpPr>
        <dsp:cNvPr id="0" name=""/>
        <dsp:cNvSpPr/>
      </dsp:nvSpPr>
      <dsp:spPr>
        <a:xfrm>
          <a:off x="3363114" y="2165764"/>
          <a:ext cx="169119" cy="518634"/>
        </a:xfrm>
        <a:custGeom>
          <a:avLst/>
          <a:gdLst/>
          <a:ahLst/>
          <a:cxnLst/>
          <a:rect l="0" t="0" r="0" b="0"/>
          <a:pathLst>
            <a:path>
              <a:moveTo>
                <a:pt x="0" y="0"/>
              </a:moveTo>
              <a:lnTo>
                <a:pt x="0" y="518634"/>
              </a:lnTo>
              <a:lnTo>
                <a:pt x="169119" y="51863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365D51-363A-6D4D-AEA8-8C92D88272BF}">
      <dsp:nvSpPr>
        <dsp:cNvPr id="0" name=""/>
        <dsp:cNvSpPr/>
      </dsp:nvSpPr>
      <dsp:spPr>
        <a:xfrm>
          <a:off x="2449866" y="564762"/>
          <a:ext cx="1364233" cy="1037268"/>
        </a:xfrm>
        <a:custGeom>
          <a:avLst/>
          <a:gdLst/>
          <a:ahLst/>
          <a:cxnLst/>
          <a:rect l="0" t="0" r="0" b="0"/>
          <a:pathLst>
            <a:path>
              <a:moveTo>
                <a:pt x="0" y="0"/>
              </a:moveTo>
              <a:lnTo>
                <a:pt x="0" y="918884"/>
              </a:lnTo>
              <a:lnTo>
                <a:pt x="1364233" y="918884"/>
              </a:lnTo>
              <a:lnTo>
                <a:pt x="1364233" y="103726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F8399F-03D6-154F-B4E9-03329961FAAC}">
      <dsp:nvSpPr>
        <dsp:cNvPr id="0" name=""/>
        <dsp:cNvSpPr/>
      </dsp:nvSpPr>
      <dsp:spPr>
        <a:xfrm>
          <a:off x="2404146" y="564762"/>
          <a:ext cx="91440" cy="1037268"/>
        </a:xfrm>
        <a:custGeom>
          <a:avLst/>
          <a:gdLst/>
          <a:ahLst/>
          <a:cxnLst/>
          <a:rect l="0" t="0" r="0" b="0"/>
          <a:pathLst>
            <a:path>
              <a:moveTo>
                <a:pt x="45720" y="0"/>
              </a:moveTo>
              <a:lnTo>
                <a:pt x="45720" y="103726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279174-1337-1441-B62E-F1B65B7515E3}">
      <dsp:nvSpPr>
        <dsp:cNvPr id="0" name=""/>
        <dsp:cNvSpPr/>
      </dsp:nvSpPr>
      <dsp:spPr>
        <a:xfrm>
          <a:off x="634646" y="2165764"/>
          <a:ext cx="169119" cy="2119636"/>
        </a:xfrm>
        <a:custGeom>
          <a:avLst/>
          <a:gdLst/>
          <a:ahLst/>
          <a:cxnLst/>
          <a:rect l="0" t="0" r="0" b="0"/>
          <a:pathLst>
            <a:path>
              <a:moveTo>
                <a:pt x="0" y="0"/>
              </a:moveTo>
              <a:lnTo>
                <a:pt x="0" y="2119636"/>
              </a:lnTo>
              <a:lnTo>
                <a:pt x="169119" y="2119636"/>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4A1A62-5DF5-FC44-AF8D-84BFC57AE9F2}">
      <dsp:nvSpPr>
        <dsp:cNvPr id="0" name=""/>
        <dsp:cNvSpPr/>
      </dsp:nvSpPr>
      <dsp:spPr>
        <a:xfrm>
          <a:off x="634646" y="2165764"/>
          <a:ext cx="169119" cy="1319135"/>
        </a:xfrm>
        <a:custGeom>
          <a:avLst/>
          <a:gdLst/>
          <a:ahLst/>
          <a:cxnLst/>
          <a:rect l="0" t="0" r="0" b="0"/>
          <a:pathLst>
            <a:path>
              <a:moveTo>
                <a:pt x="0" y="0"/>
              </a:moveTo>
              <a:lnTo>
                <a:pt x="0" y="1319135"/>
              </a:lnTo>
              <a:lnTo>
                <a:pt x="169119" y="131913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72562A-C3F9-A540-B3ED-7A50354EF672}">
      <dsp:nvSpPr>
        <dsp:cNvPr id="0" name=""/>
        <dsp:cNvSpPr/>
      </dsp:nvSpPr>
      <dsp:spPr>
        <a:xfrm>
          <a:off x="634646" y="2165764"/>
          <a:ext cx="169119" cy="518634"/>
        </a:xfrm>
        <a:custGeom>
          <a:avLst/>
          <a:gdLst/>
          <a:ahLst/>
          <a:cxnLst/>
          <a:rect l="0" t="0" r="0" b="0"/>
          <a:pathLst>
            <a:path>
              <a:moveTo>
                <a:pt x="0" y="0"/>
              </a:moveTo>
              <a:lnTo>
                <a:pt x="0" y="518634"/>
              </a:lnTo>
              <a:lnTo>
                <a:pt x="169119" y="51863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9F3B0F-33C8-584C-A1DC-9C02547A5D36}">
      <dsp:nvSpPr>
        <dsp:cNvPr id="0" name=""/>
        <dsp:cNvSpPr/>
      </dsp:nvSpPr>
      <dsp:spPr>
        <a:xfrm>
          <a:off x="1085632" y="564762"/>
          <a:ext cx="1364233" cy="1037268"/>
        </a:xfrm>
        <a:custGeom>
          <a:avLst/>
          <a:gdLst/>
          <a:ahLst/>
          <a:cxnLst/>
          <a:rect l="0" t="0" r="0" b="0"/>
          <a:pathLst>
            <a:path>
              <a:moveTo>
                <a:pt x="1364233" y="0"/>
              </a:moveTo>
              <a:lnTo>
                <a:pt x="1364233" y="918884"/>
              </a:lnTo>
              <a:lnTo>
                <a:pt x="0" y="918884"/>
              </a:lnTo>
              <a:lnTo>
                <a:pt x="0" y="103726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A7C14E-C7EE-6249-A94A-015CA55AC870}">
      <dsp:nvSpPr>
        <dsp:cNvPr id="0" name=""/>
        <dsp:cNvSpPr/>
      </dsp:nvSpPr>
      <dsp:spPr>
        <a:xfrm>
          <a:off x="1886133" y="1029"/>
          <a:ext cx="1127466" cy="563733"/>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Users</a:t>
          </a:r>
        </a:p>
      </dsp:txBody>
      <dsp:txXfrm>
        <a:off x="1886133" y="1029"/>
        <a:ext cx="1127466" cy="563733"/>
      </dsp:txXfrm>
    </dsp:sp>
    <dsp:sp modelId="{2878C96C-7296-6A48-B50F-FDBDB8C293D5}">
      <dsp:nvSpPr>
        <dsp:cNvPr id="0" name=""/>
        <dsp:cNvSpPr/>
      </dsp:nvSpPr>
      <dsp:spPr>
        <a:xfrm>
          <a:off x="521899" y="1602031"/>
          <a:ext cx="1127466" cy="56373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Documents</a:t>
          </a:r>
        </a:p>
      </dsp:txBody>
      <dsp:txXfrm>
        <a:off x="521899" y="1602031"/>
        <a:ext cx="1127466" cy="563733"/>
      </dsp:txXfrm>
    </dsp:sp>
    <dsp:sp modelId="{A2DA8C25-16B0-BA4C-AEBD-89248F481635}">
      <dsp:nvSpPr>
        <dsp:cNvPr id="0" name=""/>
        <dsp:cNvSpPr/>
      </dsp:nvSpPr>
      <dsp:spPr>
        <a:xfrm>
          <a:off x="803766" y="2402531"/>
          <a:ext cx="1127466" cy="56373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err="1"/>
            <a:t>report.doc</a:t>
          </a:r>
          <a:endParaRPr lang="en-GB" sz="1700" kern="1200" dirty="0"/>
        </a:p>
      </dsp:txBody>
      <dsp:txXfrm>
        <a:off x="803766" y="2402531"/>
        <a:ext cx="1127466" cy="563733"/>
      </dsp:txXfrm>
    </dsp:sp>
    <dsp:sp modelId="{1D609159-299F-C648-84C4-B93CDAFDB21E}">
      <dsp:nvSpPr>
        <dsp:cNvPr id="0" name=""/>
        <dsp:cNvSpPr/>
      </dsp:nvSpPr>
      <dsp:spPr>
        <a:xfrm>
          <a:off x="803766" y="3203032"/>
          <a:ext cx="1127466" cy="56373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err="1"/>
            <a:t>lineages.ppt</a:t>
          </a:r>
          <a:endParaRPr lang="en-GB" sz="1700" kern="1200" dirty="0"/>
        </a:p>
      </dsp:txBody>
      <dsp:txXfrm>
        <a:off x="803766" y="3203032"/>
        <a:ext cx="1127466" cy="563733"/>
      </dsp:txXfrm>
    </dsp:sp>
    <dsp:sp modelId="{0FE88135-411E-7D49-B652-62BDA1FC3D16}">
      <dsp:nvSpPr>
        <dsp:cNvPr id="0" name=""/>
        <dsp:cNvSpPr/>
      </dsp:nvSpPr>
      <dsp:spPr>
        <a:xfrm>
          <a:off x="803766" y="4003533"/>
          <a:ext cx="1127466" cy="56373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err="1"/>
            <a:t>log.txt</a:t>
          </a:r>
          <a:endParaRPr lang="en-GB" sz="1700" kern="1200" dirty="0"/>
        </a:p>
      </dsp:txBody>
      <dsp:txXfrm>
        <a:off x="803766" y="4003533"/>
        <a:ext cx="1127466" cy="563733"/>
      </dsp:txXfrm>
    </dsp:sp>
    <dsp:sp modelId="{B3C138A0-5EC2-5843-A91B-E334619BAC01}">
      <dsp:nvSpPr>
        <dsp:cNvPr id="0" name=""/>
        <dsp:cNvSpPr/>
      </dsp:nvSpPr>
      <dsp:spPr>
        <a:xfrm>
          <a:off x="1886133" y="1602031"/>
          <a:ext cx="1127466" cy="56373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Downloads</a:t>
          </a:r>
        </a:p>
      </dsp:txBody>
      <dsp:txXfrm>
        <a:off x="1886133" y="1602031"/>
        <a:ext cx="1127466" cy="563733"/>
      </dsp:txXfrm>
    </dsp:sp>
    <dsp:sp modelId="{3C94FE04-F7A7-624F-B80D-522B25D475CB}">
      <dsp:nvSpPr>
        <dsp:cNvPr id="0" name=""/>
        <dsp:cNvSpPr/>
      </dsp:nvSpPr>
      <dsp:spPr>
        <a:xfrm>
          <a:off x="3250367" y="1602031"/>
          <a:ext cx="1127466" cy="56373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Desktop</a:t>
          </a:r>
        </a:p>
      </dsp:txBody>
      <dsp:txXfrm>
        <a:off x="3250367" y="1602031"/>
        <a:ext cx="1127466" cy="563733"/>
      </dsp:txXfrm>
    </dsp:sp>
    <dsp:sp modelId="{3D3DD64F-AB74-6244-9E2A-2B4139F6F9C3}">
      <dsp:nvSpPr>
        <dsp:cNvPr id="0" name=""/>
        <dsp:cNvSpPr/>
      </dsp:nvSpPr>
      <dsp:spPr>
        <a:xfrm>
          <a:off x="3532234" y="2402531"/>
          <a:ext cx="1127466" cy="56373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err="1"/>
            <a:t>dog.jpg</a:t>
          </a:r>
          <a:endParaRPr lang="en-GB" sz="1700" kern="1200" dirty="0"/>
        </a:p>
      </dsp:txBody>
      <dsp:txXfrm>
        <a:off x="3532234" y="2402531"/>
        <a:ext cx="1127466" cy="563733"/>
      </dsp:txXfrm>
    </dsp:sp>
    <dsp:sp modelId="{E68C0D6B-EAAE-1C40-B946-18D8F757306E}">
      <dsp:nvSpPr>
        <dsp:cNvPr id="0" name=""/>
        <dsp:cNvSpPr/>
      </dsp:nvSpPr>
      <dsp:spPr>
        <a:xfrm>
          <a:off x="3532234" y="3203032"/>
          <a:ext cx="1127466" cy="56373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err="1"/>
            <a:t>rabid.jpg</a:t>
          </a:r>
          <a:endParaRPr lang="en-GB" sz="1700" kern="1200" dirty="0"/>
        </a:p>
      </dsp:txBody>
      <dsp:txXfrm>
        <a:off x="3532234" y="3203032"/>
        <a:ext cx="1127466" cy="563733"/>
      </dsp:txXfrm>
    </dsp:sp>
    <dsp:sp modelId="{A478DCE6-64D6-2E4F-9D1B-B502C7B45D4B}">
      <dsp:nvSpPr>
        <dsp:cNvPr id="0" name=""/>
        <dsp:cNvSpPr/>
      </dsp:nvSpPr>
      <dsp:spPr>
        <a:xfrm>
          <a:off x="1204016" y="801530"/>
          <a:ext cx="1127466" cy="563733"/>
        </a:xfrm>
        <a:prstGeom prst="rect">
          <a:avLst/>
        </a:prstGeom>
        <a:solidFill>
          <a:schemeClr val="accent3">
            <a:hueOff val="0"/>
            <a:satOff val="0"/>
            <a:lumOff val="0"/>
            <a:alphaOff val="0"/>
          </a:schemeClr>
        </a:solidFill>
        <a:ln w="19050" cap="flat" cmpd="sng" algn="ctr">
          <a:solidFill>
            <a:schemeClr val="l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795" tIns="10795" rIns="10795" bIns="10795" numCol="1" spcCol="1270" anchor="ctr" anchorCtr="0">
          <a:noAutofit/>
        </a:bodyPr>
        <a:lstStyle/>
        <a:p>
          <a:pPr marL="0" lvl="0" indent="0" algn="ctr" defTabSz="755650">
            <a:lnSpc>
              <a:spcPct val="90000"/>
            </a:lnSpc>
            <a:spcBef>
              <a:spcPct val="0"/>
            </a:spcBef>
            <a:spcAft>
              <a:spcPct val="35000"/>
            </a:spcAft>
            <a:buNone/>
          </a:pPr>
          <a:r>
            <a:rPr lang="en-GB" sz="1700" kern="1200" dirty="0"/>
            <a:t>Kirstyn</a:t>
          </a:r>
        </a:p>
      </dsp:txBody>
      <dsp:txXfrm>
        <a:off x="1204016" y="801530"/>
        <a:ext cx="1127466" cy="5637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C6437-6952-784D-97FE-127C3006A42E}">
      <dsp:nvSpPr>
        <dsp:cNvPr id="0" name=""/>
        <dsp:cNvSpPr/>
      </dsp:nvSpPr>
      <dsp:spPr>
        <a:xfrm>
          <a:off x="3482429" y="811419"/>
          <a:ext cx="169961" cy="744594"/>
        </a:xfrm>
        <a:custGeom>
          <a:avLst/>
          <a:gdLst/>
          <a:ahLst/>
          <a:cxnLst/>
          <a:rect l="0" t="0" r="0" b="0"/>
          <a:pathLst>
            <a:path>
              <a:moveTo>
                <a:pt x="169961" y="0"/>
              </a:moveTo>
              <a:lnTo>
                <a:pt x="169961" y="744594"/>
              </a:lnTo>
              <a:lnTo>
                <a:pt x="0" y="74459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7C69F2-21DC-3641-B53B-E7ADC650BAE7}">
      <dsp:nvSpPr>
        <dsp:cNvPr id="0" name=""/>
        <dsp:cNvSpPr/>
      </dsp:nvSpPr>
      <dsp:spPr>
        <a:xfrm>
          <a:off x="4963525" y="3109951"/>
          <a:ext cx="242802" cy="1893860"/>
        </a:xfrm>
        <a:custGeom>
          <a:avLst/>
          <a:gdLst/>
          <a:ahLst/>
          <a:cxnLst/>
          <a:rect l="0" t="0" r="0" b="0"/>
          <a:pathLst>
            <a:path>
              <a:moveTo>
                <a:pt x="0" y="0"/>
              </a:moveTo>
              <a:lnTo>
                <a:pt x="0" y="1893860"/>
              </a:lnTo>
              <a:lnTo>
                <a:pt x="242802" y="189386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5388B9-87E7-9A41-AEC3-7E25D4925661}">
      <dsp:nvSpPr>
        <dsp:cNvPr id="0" name=""/>
        <dsp:cNvSpPr/>
      </dsp:nvSpPr>
      <dsp:spPr>
        <a:xfrm>
          <a:off x="4963525" y="3109951"/>
          <a:ext cx="242802" cy="744594"/>
        </a:xfrm>
        <a:custGeom>
          <a:avLst/>
          <a:gdLst/>
          <a:ahLst/>
          <a:cxnLst/>
          <a:rect l="0" t="0" r="0" b="0"/>
          <a:pathLst>
            <a:path>
              <a:moveTo>
                <a:pt x="0" y="0"/>
              </a:moveTo>
              <a:lnTo>
                <a:pt x="0" y="744594"/>
              </a:lnTo>
              <a:lnTo>
                <a:pt x="242802" y="74459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365D51-363A-6D4D-AEA8-8C92D88272BF}">
      <dsp:nvSpPr>
        <dsp:cNvPr id="0" name=""/>
        <dsp:cNvSpPr/>
      </dsp:nvSpPr>
      <dsp:spPr>
        <a:xfrm>
          <a:off x="3652391" y="811419"/>
          <a:ext cx="1958607" cy="1489189"/>
        </a:xfrm>
        <a:custGeom>
          <a:avLst/>
          <a:gdLst/>
          <a:ahLst/>
          <a:cxnLst/>
          <a:rect l="0" t="0" r="0" b="0"/>
          <a:pathLst>
            <a:path>
              <a:moveTo>
                <a:pt x="0" y="0"/>
              </a:moveTo>
              <a:lnTo>
                <a:pt x="0" y="1319227"/>
              </a:lnTo>
              <a:lnTo>
                <a:pt x="1958607" y="1319227"/>
              </a:lnTo>
              <a:lnTo>
                <a:pt x="1958607" y="148918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F8399F-03D6-154F-B4E9-03329961FAAC}">
      <dsp:nvSpPr>
        <dsp:cNvPr id="0" name=""/>
        <dsp:cNvSpPr/>
      </dsp:nvSpPr>
      <dsp:spPr>
        <a:xfrm>
          <a:off x="3606671" y="811419"/>
          <a:ext cx="91440" cy="1489189"/>
        </a:xfrm>
        <a:custGeom>
          <a:avLst/>
          <a:gdLst/>
          <a:ahLst/>
          <a:cxnLst/>
          <a:rect l="0" t="0" r="0" b="0"/>
          <a:pathLst>
            <a:path>
              <a:moveTo>
                <a:pt x="45720" y="0"/>
              </a:moveTo>
              <a:lnTo>
                <a:pt x="45720" y="148918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279174-1337-1441-B62E-F1B65B7515E3}">
      <dsp:nvSpPr>
        <dsp:cNvPr id="0" name=""/>
        <dsp:cNvSpPr/>
      </dsp:nvSpPr>
      <dsp:spPr>
        <a:xfrm>
          <a:off x="1046309" y="3109951"/>
          <a:ext cx="242802" cy="3043125"/>
        </a:xfrm>
        <a:custGeom>
          <a:avLst/>
          <a:gdLst/>
          <a:ahLst/>
          <a:cxnLst/>
          <a:rect l="0" t="0" r="0" b="0"/>
          <a:pathLst>
            <a:path>
              <a:moveTo>
                <a:pt x="0" y="0"/>
              </a:moveTo>
              <a:lnTo>
                <a:pt x="0" y="3043125"/>
              </a:lnTo>
              <a:lnTo>
                <a:pt x="242802" y="3043125"/>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4A1A62-5DF5-FC44-AF8D-84BFC57AE9F2}">
      <dsp:nvSpPr>
        <dsp:cNvPr id="0" name=""/>
        <dsp:cNvSpPr/>
      </dsp:nvSpPr>
      <dsp:spPr>
        <a:xfrm>
          <a:off x="1046309" y="3109951"/>
          <a:ext cx="242802" cy="1893860"/>
        </a:xfrm>
        <a:custGeom>
          <a:avLst/>
          <a:gdLst/>
          <a:ahLst/>
          <a:cxnLst/>
          <a:rect l="0" t="0" r="0" b="0"/>
          <a:pathLst>
            <a:path>
              <a:moveTo>
                <a:pt x="0" y="0"/>
              </a:moveTo>
              <a:lnTo>
                <a:pt x="0" y="1893860"/>
              </a:lnTo>
              <a:lnTo>
                <a:pt x="242802" y="1893860"/>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72562A-C3F9-A540-B3ED-7A50354EF672}">
      <dsp:nvSpPr>
        <dsp:cNvPr id="0" name=""/>
        <dsp:cNvSpPr/>
      </dsp:nvSpPr>
      <dsp:spPr>
        <a:xfrm>
          <a:off x="1046309" y="3109951"/>
          <a:ext cx="242802" cy="744594"/>
        </a:xfrm>
        <a:custGeom>
          <a:avLst/>
          <a:gdLst/>
          <a:ahLst/>
          <a:cxnLst/>
          <a:rect l="0" t="0" r="0" b="0"/>
          <a:pathLst>
            <a:path>
              <a:moveTo>
                <a:pt x="0" y="0"/>
              </a:moveTo>
              <a:lnTo>
                <a:pt x="0" y="744594"/>
              </a:lnTo>
              <a:lnTo>
                <a:pt x="242802" y="74459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9F3B0F-33C8-584C-A1DC-9C02547A5D36}">
      <dsp:nvSpPr>
        <dsp:cNvPr id="0" name=""/>
        <dsp:cNvSpPr/>
      </dsp:nvSpPr>
      <dsp:spPr>
        <a:xfrm>
          <a:off x="1693783" y="811419"/>
          <a:ext cx="1958607" cy="1489189"/>
        </a:xfrm>
        <a:custGeom>
          <a:avLst/>
          <a:gdLst/>
          <a:ahLst/>
          <a:cxnLst/>
          <a:rect l="0" t="0" r="0" b="0"/>
          <a:pathLst>
            <a:path>
              <a:moveTo>
                <a:pt x="1958607" y="0"/>
              </a:moveTo>
              <a:lnTo>
                <a:pt x="1958607" y="1319227"/>
              </a:lnTo>
              <a:lnTo>
                <a:pt x="0" y="1319227"/>
              </a:lnTo>
              <a:lnTo>
                <a:pt x="0" y="1489189"/>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A7C14E-C7EE-6249-A94A-015CA55AC870}">
      <dsp:nvSpPr>
        <dsp:cNvPr id="0" name=""/>
        <dsp:cNvSpPr/>
      </dsp:nvSpPr>
      <dsp:spPr>
        <a:xfrm>
          <a:off x="2843049" y="2077"/>
          <a:ext cx="1618683" cy="809341"/>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a:t>Users</a:t>
          </a:r>
        </a:p>
      </dsp:txBody>
      <dsp:txXfrm>
        <a:off x="2843049" y="2077"/>
        <a:ext cx="1618683" cy="809341"/>
      </dsp:txXfrm>
    </dsp:sp>
    <dsp:sp modelId="{2878C96C-7296-6A48-B50F-FDBDB8C293D5}">
      <dsp:nvSpPr>
        <dsp:cNvPr id="0" name=""/>
        <dsp:cNvSpPr/>
      </dsp:nvSpPr>
      <dsp:spPr>
        <a:xfrm>
          <a:off x="884441" y="2300609"/>
          <a:ext cx="1618683" cy="809341"/>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a:t>Documents</a:t>
          </a:r>
        </a:p>
      </dsp:txBody>
      <dsp:txXfrm>
        <a:off x="884441" y="2300609"/>
        <a:ext cx="1618683" cy="809341"/>
      </dsp:txXfrm>
    </dsp:sp>
    <dsp:sp modelId="{A2DA8C25-16B0-BA4C-AEBD-89248F481635}">
      <dsp:nvSpPr>
        <dsp:cNvPr id="0" name=""/>
        <dsp:cNvSpPr/>
      </dsp:nvSpPr>
      <dsp:spPr>
        <a:xfrm>
          <a:off x="1289112" y="3449874"/>
          <a:ext cx="1618683" cy="809341"/>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err="1"/>
            <a:t>report.doc</a:t>
          </a:r>
          <a:endParaRPr lang="en-GB" sz="2500" kern="1200" dirty="0"/>
        </a:p>
      </dsp:txBody>
      <dsp:txXfrm>
        <a:off x="1289112" y="3449874"/>
        <a:ext cx="1618683" cy="809341"/>
      </dsp:txXfrm>
    </dsp:sp>
    <dsp:sp modelId="{1D609159-299F-C648-84C4-B93CDAFDB21E}">
      <dsp:nvSpPr>
        <dsp:cNvPr id="0" name=""/>
        <dsp:cNvSpPr/>
      </dsp:nvSpPr>
      <dsp:spPr>
        <a:xfrm>
          <a:off x="1289112" y="4599140"/>
          <a:ext cx="1618683" cy="809341"/>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err="1"/>
            <a:t>lineages.ppt</a:t>
          </a:r>
          <a:endParaRPr lang="en-GB" sz="2500" kern="1200" dirty="0"/>
        </a:p>
      </dsp:txBody>
      <dsp:txXfrm>
        <a:off x="1289112" y="4599140"/>
        <a:ext cx="1618683" cy="809341"/>
      </dsp:txXfrm>
    </dsp:sp>
    <dsp:sp modelId="{0FE88135-411E-7D49-B652-62BDA1FC3D16}">
      <dsp:nvSpPr>
        <dsp:cNvPr id="0" name=""/>
        <dsp:cNvSpPr/>
      </dsp:nvSpPr>
      <dsp:spPr>
        <a:xfrm>
          <a:off x="1289112" y="5748406"/>
          <a:ext cx="1618683" cy="809341"/>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err="1"/>
            <a:t>log.txt</a:t>
          </a:r>
          <a:endParaRPr lang="en-GB" sz="2500" kern="1200" dirty="0"/>
        </a:p>
      </dsp:txBody>
      <dsp:txXfrm>
        <a:off x="1289112" y="5748406"/>
        <a:ext cx="1618683" cy="809341"/>
      </dsp:txXfrm>
    </dsp:sp>
    <dsp:sp modelId="{B3C138A0-5EC2-5843-A91B-E334619BAC01}">
      <dsp:nvSpPr>
        <dsp:cNvPr id="0" name=""/>
        <dsp:cNvSpPr/>
      </dsp:nvSpPr>
      <dsp:spPr>
        <a:xfrm>
          <a:off x="2843049" y="2300609"/>
          <a:ext cx="1618683" cy="809341"/>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a:t>Downloads</a:t>
          </a:r>
        </a:p>
      </dsp:txBody>
      <dsp:txXfrm>
        <a:off x="2843049" y="2300609"/>
        <a:ext cx="1618683" cy="809341"/>
      </dsp:txXfrm>
    </dsp:sp>
    <dsp:sp modelId="{3C94FE04-F7A7-624F-B80D-522B25D475CB}">
      <dsp:nvSpPr>
        <dsp:cNvPr id="0" name=""/>
        <dsp:cNvSpPr/>
      </dsp:nvSpPr>
      <dsp:spPr>
        <a:xfrm>
          <a:off x="4801656" y="2300609"/>
          <a:ext cx="1618683" cy="809341"/>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a:t>Desktop</a:t>
          </a:r>
        </a:p>
      </dsp:txBody>
      <dsp:txXfrm>
        <a:off x="4801656" y="2300609"/>
        <a:ext cx="1618683" cy="809341"/>
      </dsp:txXfrm>
    </dsp:sp>
    <dsp:sp modelId="{3D3DD64F-AB74-6244-9E2A-2B4139F6F9C3}">
      <dsp:nvSpPr>
        <dsp:cNvPr id="0" name=""/>
        <dsp:cNvSpPr/>
      </dsp:nvSpPr>
      <dsp:spPr>
        <a:xfrm>
          <a:off x="5206327" y="3449874"/>
          <a:ext cx="1618683" cy="809341"/>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err="1"/>
            <a:t>dog.jpg</a:t>
          </a:r>
          <a:endParaRPr lang="en-GB" sz="2500" kern="1200" dirty="0"/>
        </a:p>
      </dsp:txBody>
      <dsp:txXfrm>
        <a:off x="5206327" y="3449874"/>
        <a:ext cx="1618683" cy="809341"/>
      </dsp:txXfrm>
    </dsp:sp>
    <dsp:sp modelId="{E68C0D6B-EAAE-1C40-B946-18D8F757306E}">
      <dsp:nvSpPr>
        <dsp:cNvPr id="0" name=""/>
        <dsp:cNvSpPr/>
      </dsp:nvSpPr>
      <dsp:spPr>
        <a:xfrm>
          <a:off x="5206327" y="4599140"/>
          <a:ext cx="1618683" cy="809341"/>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err="1"/>
            <a:t>rabid.jpg</a:t>
          </a:r>
          <a:endParaRPr lang="en-GB" sz="2500" kern="1200" dirty="0"/>
        </a:p>
      </dsp:txBody>
      <dsp:txXfrm>
        <a:off x="5206327" y="4599140"/>
        <a:ext cx="1618683" cy="809341"/>
      </dsp:txXfrm>
    </dsp:sp>
    <dsp:sp modelId="{A478DCE6-64D6-2E4F-9D1B-B502C7B45D4B}">
      <dsp:nvSpPr>
        <dsp:cNvPr id="0" name=""/>
        <dsp:cNvSpPr/>
      </dsp:nvSpPr>
      <dsp:spPr>
        <a:xfrm>
          <a:off x="1863745" y="1151343"/>
          <a:ext cx="1618683" cy="809341"/>
        </a:xfrm>
        <a:prstGeom prst="rect">
          <a:avLst/>
        </a:prstGeom>
        <a:solidFill>
          <a:schemeClr val="accent3">
            <a:hueOff val="0"/>
            <a:satOff val="0"/>
            <a:lumOff val="0"/>
            <a:alphaOff val="0"/>
          </a:schemeClr>
        </a:solidFill>
        <a:ln w="19050" cap="flat" cmpd="sng" algn="ctr">
          <a:solidFill>
            <a:schemeClr val="l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en-GB" sz="2500" kern="1200" dirty="0"/>
            <a:t>Kirstyn</a:t>
          </a:r>
        </a:p>
      </dsp:txBody>
      <dsp:txXfrm>
        <a:off x="1863745" y="1151343"/>
        <a:ext cx="1618683" cy="8093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DC6437-6952-784D-97FE-127C3006A42E}">
      <dsp:nvSpPr>
        <dsp:cNvPr id="0" name=""/>
        <dsp:cNvSpPr/>
      </dsp:nvSpPr>
      <dsp:spPr>
        <a:xfrm>
          <a:off x="2259135" y="772970"/>
          <a:ext cx="147631" cy="646764"/>
        </a:xfrm>
        <a:custGeom>
          <a:avLst/>
          <a:gdLst/>
          <a:ahLst/>
          <a:cxnLst/>
          <a:rect l="0" t="0" r="0" b="0"/>
          <a:pathLst>
            <a:path>
              <a:moveTo>
                <a:pt x="147631" y="0"/>
              </a:moveTo>
              <a:lnTo>
                <a:pt x="147631" y="646764"/>
              </a:lnTo>
              <a:lnTo>
                <a:pt x="0" y="646764"/>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F7C69F2-21DC-3641-B53B-E7ADC650BAE7}">
      <dsp:nvSpPr>
        <dsp:cNvPr id="0" name=""/>
        <dsp:cNvSpPr/>
      </dsp:nvSpPr>
      <dsp:spPr>
        <a:xfrm>
          <a:off x="3545634" y="2769503"/>
          <a:ext cx="210901" cy="1645031"/>
        </a:xfrm>
        <a:custGeom>
          <a:avLst/>
          <a:gdLst/>
          <a:ahLst/>
          <a:cxnLst/>
          <a:rect l="0" t="0" r="0" b="0"/>
          <a:pathLst>
            <a:path>
              <a:moveTo>
                <a:pt x="0" y="0"/>
              </a:moveTo>
              <a:lnTo>
                <a:pt x="0" y="1645031"/>
              </a:lnTo>
              <a:lnTo>
                <a:pt x="210901" y="164503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65388B9-87E7-9A41-AEC3-7E25D4925661}">
      <dsp:nvSpPr>
        <dsp:cNvPr id="0" name=""/>
        <dsp:cNvSpPr/>
      </dsp:nvSpPr>
      <dsp:spPr>
        <a:xfrm>
          <a:off x="3545634" y="2769503"/>
          <a:ext cx="210901" cy="646764"/>
        </a:xfrm>
        <a:custGeom>
          <a:avLst/>
          <a:gdLst/>
          <a:ahLst/>
          <a:cxnLst/>
          <a:rect l="0" t="0" r="0" b="0"/>
          <a:pathLst>
            <a:path>
              <a:moveTo>
                <a:pt x="0" y="0"/>
              </a:moveTo>
              <a:lnTo>
                <a:pt x="0" y="646764"/>
              </a:lnTo>
              <a:lnTo>
                <a:pt x="210901" y="64676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A365D51-363A-6D4D-AEA8-8C92D88272BF}">
      <dsp:nvSpPr>
        <dsp:cNvPr id="0" name=""/>
        <dsp:cNvSpPr/>
      </dsp:nvSpPr>
      <dsp:spPr>
        <a:xfrm>
          <a:off x="2406766" y="772970"/>
          <a:ext cx="1701271" cy="1293528"/>
        </a:xfrm>
        <a:custGeom>
          <a:avLst/>
          <a:gdLst/>
          <a:ahLst/>
          <a:cxnLst/>
          <a:rect l="0" t="0" r="0" b="0"/>
          <a:pathLst>
            <a:path>
              <a:moveTo>
                <a:pt x="0" y="0"/>
              </a:moveTo>
              <a:lnTo>
                <a:pt x="0" y="1145897"/>
              </a:lnTo>
              <a:lnTo>
                <a:pt x="1701271" y="1145897"/>
              </a:lnTo>
              <a:lnTo>
                <a:pt x="1701271" y="129352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F8399F-03D6-154F-B4E9-03329961FAAC}">
      <dsp:nvSpPr>
        <dsp:cNvPr id="0" name=""/>
        <dsp:cNvSpPr/>
      </dsp:nvSpPr>
      <dsp:spPr>
        <a:xfrm>
          <a:off x="2361046" y="772970"/>
          <a:ext cx="91440" cy="1293528"/>
        </a:xfrm>
        <a:custGeom>
          <a:avLst/>
          <a:gdLst/>
          <a:ahLst/>
          <a:cxnLst/>
          <a:rect l="0" t="0" r="0" b="0"/>
          <a:pathLst>
            <a:path>
              <a:moveTo>
                <a:pt x="45720" y="0"/>
              </a:moveTo>
              <a:lnTo>
                <a:pt x="45720" y="129352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279174-1337-1441-B62E-F1B65B7515E3}">
      <dsp:nvSpPr>
        <dsp:cNvPr id="0" name=""/>
        <dsp:cNvSpPr/>
      </dsp:nvSpPr>
      <dsp:spPr>
        <a:xfrm>
          <a:off x="143091" y="2769503"/>
          <a:ext cx="210901" cy="2643297"/>
        </a:xfrm>
        <a:custGeom>
          <a:avLst/>
          <a:gdLst/>
          <a:ahLst/>
          <a:cxnLst/>
          <a:rect l="0" t="0" r="0" b="0"/>
          <a:pathLst>
            <a:path>
              <a:moveTo>
                <a:pt x="0" y="0"/>
              </a:moveTo>
              <a:lnTo>
                <a:pt x="0" y="2643297"/>
              </a:lnTo>
              <a:lnTo>
                <a:pt x="210901" y="2643297"/>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C4A1A62-5DF5-FC44-AF8D-84BFC57AE9F2}">
      <dsp:nvSpPr>
        <dsp:cNvPr id="0" name=""/>
        <dsp:cNvSpPr/>
      </dsp:nvSpPr>
      <dsp:spPr>
        <a:xfrm>
          <a:off x="143091" y="2769503"/>
          <a:ext cx="210901" cy="1645031"/>
        </a:xfrm>
        <a:custGeom>
          <a:avLst/>
          <a:gdLst/>
          <a:ahLst/>
          <a:cxnLst/>
          <a:rect l="0" t="0" r="0" b="0"/>
          <a:pathLst>
            <a:path>
              <a:moveTo>
                <a:pt x="0" y="0"/>
              </a:moveTo>
              <a:lnTo>
                <a:pt x="0" y="1645031"/>
              </a:lnTo>
              <a:lnTo>
                <a:pt x="210901" y="1645031"/>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B72562A-C3F9-A540-B3ED-7A50354EF672}">
      <dsp:nvSpPr>
        <dsp:cNvPr id="0" name=""/>
        <dsp:cNvSpPr/>
      </dsp:nvSpPr>
      <dsp:spPr>
        <a:xfrm>
          <a:off x="143091" y="2769503"/>
          <a:ext cx="210901" cy="646764"/>
        </a:xfrm>
        <a:custGeom>
          <a:avLst/>
          <a:gdLst/>
          <a:ahLst/>
          <a:cxnLst/>
          <a:rect l="0" t="0" r="0" b="0"/>
          <a:pathLst>
            <a:path>
              <a:moveTo>
                <a:pt x="0" y="0"/>
              </a:moveTo>
              <a:lnTo>
                <a:pt x="0" y="646764"/>
              </a:lnTo>
              <a:lnTo>
                <a:pt x="210901" y="64676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39F3B0F-33C8-584C-A1DC-9C02547A5D36}">
      <dsp:nvSpPr>
        <dsp:cNvPr id="0" name=""/>
        <dsp:cNvSpPr/>
      </dsp:nvSpPr>
      <dsp:spPr>
        <a:xfrm>
          <a:off x="705495" y="772970"/>
          <a:ext cx="1701271" cy="1293528"/>
        </a:xfrm>
        <a:custGeom>
          <a:avLst/>
          <a:gdLst/>
          <a:ahLst/>
          <a:cxnLst/>
          <a:rect l="0" t="0" r="0" b="0"/>
          <a:pathLst>
            <a:path>
              <a:moveTo>
                <a:pt x="1701271" y="0"/>
              </a:moveTo>
              <a:lnTo>
                <a:pt x="1701271" y="1145897"/>
              </a:lnTo>
              <a:lnTo>
                <a:pt x="0" y="1145897"/>
              </a:lnTo>
              <a:lnTo>
                <a:pt x="0" y="1293528"/>
              </a:lnTo>
            </a:path>
          </a:pathLst>
        </a:cu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5A7C14E-C7EE-6249-A94A-015CA55AC870}">
      <dsp:nvSpPr>
        <dsp:cNvPr id="0" name=""/>
        <dsp:cNvSpPr/>
      </dsp:nvSpPr>
      <dsp:spPr>
        <a:xfrm>
          <a:off x="1703762" y="69965"/>
          <a:ext cx="1406009" cy="70300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Users</a:t>
          </a:r>
        </a:p>
      </dsp:txBody>
      <dsp:txXfrm>
        <a:off x="1703762" y="69965"/>
        <a:ext cx="1406009" cy="703004"/>
      </dsp:txXfrm>
    </dsp:sp>
    <dsp:sp modelId="{2878C96C-7296-6A48-B50F-FDBDB8C293D5}">
      <dsp:nvSpPr>
        <dsp:cNvPr id="0" name=""/>
        <dsp:cNvSpPr/>
      </dsp:nvSpPr>
      <dsp:spPr>
        <a:xfrm>
          <a:off x="2490" y="2066499"/>
          <a:ext cx="1406009" cy="70300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Documents</a:t>
          </a:r>
        </a:p>
      </dsp:txBody>
      <dsp:txXfrm>
        <a:off x="2490" y="2066499"/>
        <a:ext cx="1406009" cy="703004"/>
      </dsp:txXfrm>
    </dsp:sp>
    <dsp:sp modelId="{A2DA8C25-16B0-BA4C-AEBD-89248F481635}">
      <dsp:nvSpPr>
        <dsp:cNvPr id="0" name=""/>
        <dsp:cNvSpPr/>
      </dsp:nvSpPr>
      <dsp:spPr>
        <a:xfrm>
          <a:off x="353992" y="3064766"/>
          <a:ext cx="1406009" cy="703004"/>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err="1"/>
            <a:t>report.doc</a:t>
          </a:r>
          <a:endParaRPr lang="en-GB" sz="2100" kern="1200" dirty="0"/>
        </a:p>
      </dsp:txBody>
      <dsp:txXfrm>
        <a:off x="353992" y="3064766"/>
        <a:ext cx="1406009" cy="703004"/>
      </dsp:txXfrm>
    </dsp:sp>
    <dsp:sp modelId="{1D609159-299F-C648-84C4-B93CDAFDB21E}">
      <dsp:nvSpPr>
        <dsp:cNvPr id="0" name=""/>
        <dsp:cNvSpPr/>
      </dsp:nvSpPr>
      <dsp:spPr>
        <a:xfrm>
          <a:off x="353992" y="4063032"/>
          <a:ext cx="1406009" cy="703004"/>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err="1"/>
            <a:t>lineages.ppt</a:t>
          </a:r>
          <a:endParaRPr lang="en-GB" sz="2100" kern="1200" dirty="0"/>
        </a:p>
      </dsp:txBody>
      <dsp:txXfrm>
        <a:off x="353992" y="4063032"/>
        <a:ext cx="1406009" cy="703004"/>
      </dsp:txXfrm>
    </dsp:sp>
    <dsp:sp modelId="{0FE88135-411E-7D49-B652-62BDA1FC3D16}">
      <dsp:nvSpPr>
        <dsp:cNvPr id="0" name=""/>
        <dsp:cNvSpPr/>
      </dsp:nvSpPr>
      <dsp:spPr>
        <a:xfrm>
          <a:off x="353992" y="5061299"/>
          <a:ext cx="1406009" cy="703004"/>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err="1"/>
            <a:t>log.txt</a:t>
          </a:r>
          <a:endParaRPr lang="en-GB" sz="2100" kern="1200" dirty="0"/>
        </a:p>
      </dsp:txBody>
      <dsp:txXfrm>
        <a:off x="353992" y="5061299"/>
        <a:ext cx="1406009" cy="703004"/>
      </dsp:txXfrm>
    </dsp:sp>
    <dsp:sp modelId="{B3C138A0-5EC2-5843-A91B-E334619BAC01}">
      <dsp:nvSpPr>
        <dsp:cNvPr id="0" name=""/>
        <dsp:cNvSpPr/>
      </dsp:nvSpPr>
      <dsp:spPr>
        <a:xfrm>
          <a:off x="1703762" y="2066499"/>
          <a:ext cx="1406009" cy="70300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Downloads</a:t>
          </a:r>
        </a:p>
      </dsp:txBody>
      <dsp:txXfrm>
        <a:off x="1703762" y="2066499"/>
        <a:ext cx="1406009" cy="703004"/>
      </dsp:txXfrm>
    </dsp:sp>
    <dsp:sp modelId="{3C94FE04-F7A7-624F-B80D-522B25D475CB}">
      <dsp:nvSpPr>
        <dsp:cNvPr id="0" name=""/>
        <dsp:cNvSpPr/>
      </dsp:nvSpPr>
      <dsp:spPr>
        <a:xfrm>
          <a:off x="3405033" y="2066499"/>
          <a:ext cx="1406009" cy="703004"/>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Desktop</a:t>
          </a:r>
        </a:p>
      </dsp:txBody>
      <dsp:txXfrm>
        <a:off x="3405033" y="2066499"/>
        <a:ext cx="1406009" cy="703004"/>
      </dsp:txXfrm>
    </dsp:sp>
    <dsp:sp modelId="{3D3DD64F-AB74-6244-9E2A-2B4139F6F9C3}">
      <dsp:nvSpPr>
        <dsp:cNvPr id="0" name=""/>
        <dsp:cNvSpPr/>
      </dsp:nvSpPr>
      <dsp:spPr>
        <a:xfrm>
          <a:off x="3756535" y="3064766"/>
          <a:ext cx="1406009" cy="703004"/>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err="1"/>
            <a:t>dog.jpg</a:t>
          </a:r>
          <a:endParaRPr lang="en-GB" sz="2100" kern="1200" dirty="0"/>
        </a:p>
      </dsp:txBody>
      <dsp:txXfrm>
        <a:off x="3756535" y="3064766"/>
        <a:ext cx="1406009" cy="703004"/>
      </dsp:txXfrm>
    </dsp:sp>
    <dsp:sp modelId="{E68C0D6B-EAAE-1C40-B946-18D8F757306E}">
      <dsp:nvSpPr>
        <dsp:cNvPr id="0" name=""/>
        <dsp:cNvSpPr/>
      </dsp:nvSpPr>
      <dsp:spPr>
        <a:xfrm>
          <a:off x="3756535" y="4063032"/>
          <a:ext cx="1406009" cy="703004"/>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err="1"/>
            <a:t>rabid.jpg</a:t>
          </a:r>
          <a:endParaRPr lang="en-GB" sz="2100" kern="1200" dirty="0"/>
        </a:p>
      </dsp:txBody>
      <dsp:txXfrm>
        <a:off x="3756535" y="4063032"/>
        <a:ext cx="1406009" cy="703004"/>
      </dsp:txXfrm>
    </dsp:sp>
    <dsp:sp modelId="{A478DCE6-64D6-2E4F-9D1B-B502C7B45D4B}">
      <dsp:nvSpPr>
        <dsp:cNvPr id="0" name=""/>
        <dsp:cNvSpPr/>
      </dsp:nvSpPr>
      <dsp:spPr>
        <a:xfrm>
          <a:off x="853126" y="1068232"/>
          <a:ext cx="1406009" cy="703004"/>
        </a:xfrm>
        <a:prstGeom prst="rect">
          <a:avLst/>
        </a:prstGeom>
        <a:solidFill>
          <a:schemeClr val="accent3">
            <a:hueOff val="0"/>
            <a:satOff val="0"/>
            <a:lumOff val="0"/>
            <a:alphaOff val="0"/>
          </a:schemeClr>
        </a:solidFill>
        <a:ln w="19050" cap="flat" cmpd="sng" algn="ctr">
          <a:solidFill>
            <a:schemeClr val="lt1">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3335" tIns="13335" rIns="13335" bIns="13335" numCol="1" spcCol="1270" anchor="ctr" anchorCtr="0">
          <a:noAutofit/>
        </a:bodyPr>
        <a:lstStyle/>
        <a:p>
          <a:pPr marL="0" lvl="0" indent="0" algn="ctr" defTabSz="933450">
            <a:lnSpc>
              <a:spcPct val="90000"/>
            </a:lnSpc>
            <a:spcBef>
              <a:spcPct val="0"/>
            </a:spcBef>
            <a:spcAft>
              <a:spcPct val="35000"/>
            </a:spcAft>
            <a:buNone/>
          </a:pPr>
          <a:r>
            <a:rPr lang="en-GB" sz="2100" kern="1200" dirty="0"/>
            <a:t>Kirstyn</a:t>
          </a:r>
        </a:p>
      </dsp:txBody>
      <dsp:txXfrm>
        <a:off x="853126" y="1068232"/>
        <a:ext cx="1406009" cy="70300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A7FD6F-BD9B-455E-B17E-91992223955F}">
      <dsp:nvSpPr>
        <dsp:cNvPr id="0" name=""/>
        <dsp:cNvSpPr/>
      </dsp:nvSpPr>
      <dsp:spPr>
        <a:xfrm>
          <a:off x="2227225" y="736347"/>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BCA2FF-3DBF-4FA7-95E2-29605A682E5A}">
      <dsp:nvSpPr>
        <dsp:cNvPr id="0" name=""/>
        <dsp:cNvSpPr/>
      </dsp:nvSpPr>
      <dsp:spPr>
        <a:xfrm>
          <a:off x="1039225" y="315057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dirty="0"/>
            <a:t>Do not use spaces in filenames and folders</a:t>
          </a:r>
        </a:p>
      </dsp:txBody>
      <dsp:txXfrm>
        <a:off x="1039225" y="3150577"/>
        <a:ext cx="4320000" cy="720000"/>
      </dsp:txXfrm>
    </dsp:sp>
    <dsp:sp modelId="{55B834CD-6D10-434B-9706-A2F9B74A5102}">
      <dsp:nvSpPr>
        <dsp:cNvPr id="0" name=""/>
        <dsp:cNvSpPr/>
      </dsp:nvSpPr>
      <dsp:spPr>
        <a:xfrm>
          <a:off x="7303225" y="736347"/>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8F4A424-5930-4F36-9C26-25030DB1795E}">
      <dsp:nvSpPr>
        <dsp:cNvPr id="0" name=""/>
        <dsp:cNvSpPr/>
      </dsp:nvSpPr>
      <dsp:spPr>
        <a:xfrm>
          <a:off x="6115225" y="3150577"/>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pPr>
          <a:r>
            <a:rPr lang="en-US" sz="2500" kern="1200"/>
            <a:t>Folders are called </a:t>
          </a:r>
          <a:r>
            <a:rPr lang="en-US" sz="2500" b="1" kern="1200"/>
            <a:t>directories</a:t>
          </a:r>
          <a:endParaRPr lang="en-US" sz="2500" kern="1200"/>
        </a:p>
      </dsp:txBody>
      <dsp:txXfrm>
        <a:off x="6115225" y="3150577"/>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295AE2-43AC-144B-AE88-DCB376799F11}" type="datetimeFigureOut">
              <a:rPr lang="en-US" smtClean="0"/>
              <a:t>6/29/23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24E5BB-E6B0-B84A-ABCD-9A3E9C2D78CB}" type="slidenum">
              <a:rPr lang="en-US" smtClean="0"/>
              <a:t>‹#›</a:t>
            </a:fld>
            <a:endParaRPr lang="en-US"/>
          </a:p>
        </p:txBody>
      </p:sp>
    </p:spTree>
    <p:extLst>
      <p:ext uri="{BB962C8B-B14F-4D97-AF65-F5344CB8AC3E}">
        <p14:creationId xmlns:p14="http://schemas.microsoft.com/office/powerpoint/2010/main" val="2372742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Laying the foundations</a:t>
            </a:r>
          </a:p>
        </p:txBody>
      </p:sp>
      <p:sp>
        <p:nvSpPr>
          <p:cNvPr id="4" name="Slide Number Placeholder 3"/>
          <p:cNvSpPr>
            <a:spLocks noGrp="1"/>
          </p:cNvSpPr>
          <p:nvPr>
            <p:ph type="sldNum" sz="quarter" idx="5"/>
          </p:nvPr>
        </p:nvSpPr>
        <p:spPr/>
        <p:txBody>
          <a:bodyPr/>
          <a:lstStyle/>
          <a:p>
            <a:fld id="{0F24E5BB-E6B0-B84A-ABCD-9A3E9C2D78CB}" type="slidenum">
              <a:rPr lang="en-US" smtClean="0"/>
              <a:t>1</a:t>
            </a:fld>
            <a:endParaRPr lang="en-US"/>
          </a:p>
        </p:txBody>
      </p:sp>
    </p:spTree>
    <p:extLst>
      <p:ext uri="{BB962C8B-B14F-4D97-AF65-F5344CB8AC3E}">
        <p14:creationId xmlns:p14="http://schemas.microsoft.com/office/powerpoint/2010/main" val="17659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24E5BB-E6B0-B84A-ABCD-9A3E9C2D78CB}" type="slidenum">
              <a:rPr lang="en-US" smtClean="0"/>
              <a:t>22</a:t>
            </a:fld>
            <a:endParaRPr lang="en-US"/>
          </a:p>
        </p:txBody>
      </p:sp>
    </p:spTree>
    <p:extLst>
      <p:ext uri="{BB962C8B-B14F-4D97-AF65-F5344CB8AC3E}">
        <p14:creationId xmlns:p14="http://schemas.microsoft.com/office/powerpoint/2010/main" val="1321843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24E5BB-E6B0-B84A-ABCD-9A3E9C2D78CB}" type="slidenum">
              <a:rPr lang="en-US" smtClean="0"/>
              <a:t>24</a:t>
            </a:fld>
            <a:endParaRPr lang="en-US"/>
          </a:p>
        </p:txBody>
      </p:sp>
    </p:spTree>
    <p:extLst>
      <p:ext uri="{BB962C8B-B14F-4D97-AF65-F5344CB8AC3E}">
        <p14:creationId xmlns:p14="http://schemas.microsoft.com/office/powerpoint/2010/main" val="2096094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p>
        </p:txBody>
      </p:sp>
      <p:sp>
        <p:nvSpPr>
          <p:cNvPr id="4" name="Slide Number Placeholder 3"/>
          <p:cNvSpPr>
            <a:spLocks noGrp="1"/>
          </p:cNvSpPr>
          <p:nvPr>
            <p:ph type="sldNum" sz="quarter" idx="5"/>
          </p:nvPr>
        </p:nvSpPr>
        <p:spPr/>
        <p:txBody>
          <a:bodyPr/>
          <a:lstStyle/>
          <a:p>
            <a:fld id="{0F24E5BB-E6B0-B84A-ABCD-9A3E9C2D78CB}" type="slidenum">
              <a:rPr lang="en-US" smtClean="0"/>
              <a:t>26</a:t>
            </a:fld>
            <a:endParaRPr lang="en-US"/>
          </a:p>
        </p:txBody>
      </p:sp>
    </p:spTree>
    <p:extLst>
      <p:ext uri="{BB962C8B-B14F-4D97-AF65-F5344CB8AC3E}">
        <p14:creationId xmlns:p14="http://schemas.microsoft.com/office/powerpoint/2010/main" val="2576406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74151"/>
                </a:solidFill>
                <a:effectLst/>
                <a:latin typeface="Söhne"/>
              </a:rPr>
              <a:t>While the command line may seem intimidating at first, it can greatly enhance your productivity and give you more control over your computer once you become familiar with its basic commands and syntax.</a:t>
            </a:r>
            <a:endParaRPr lang="en-US" dirty="0"/>
          </a:p>
        </p:txBody>
      </p:sp>
      <p:sp>
        <p:nvSpPr>
          <p:cNvPr id="4" name="Slide Number Placeholder 3"/>
          <p:cNvSpPr>
            <a:spLocks noGrp="1"/>
          </p:cNvSpPr>
          <p:nvPr>
            <p:ph type="sldNum" sz="quarter" idx="5"/>
          </p:nvPr>
        </p:nvSpPr>
        <p:spPr/>
        <p:txBody>
          <a:bodyPr/>
          <a:lstStyle/>
          <a:p>
            <a:fld id="{0F24E5BB-E6B0-B84A-ABCD-9A3E9C2D78CB}" type="slidenum">
              <a:rPr lang="en-US" smtClean="0"/>
              <a:t>5</a:t>
            </a:fld>
            <a:endParaRPr lang="en-US"/>
          </a:p>
        </p:txBody>
      </p:sp>
    </p:spTree>
    <p:extLst>
      <p:ext uri="{BB962C8B-B14F-4D97-AF65-F5344CB8AC3E}">
        <p14:creationId xmlns:p14="http://schemas.microsoft.com/office/powerpoint/2010/main" val="392775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i="0" dirty="0">
                <a:solidFill>
                  <a:srgbClr val="374151"/>
                </a:solidFill>
                <a:effectLst/>
                <a:latin typeface="Söhne"/>
              </a:rPr>
              <a:t>Need to learn specific commands and their syntax (whole new language). Hard to learn to do this and remember how- can be frustrating!</a:t>
            </a:r>
          </a:p>
          <a:p>
            <a:pPr marL="171450" indent="-171450" algn="l">
              <a:buFont typeface="Arial" panose="020B0604020202020204" pitchFamily="34" charset="0"/>
              <a:buChar char="•"/>
            </a:pPr>
            <a:r>
              <a:rPr lang="en-GB" b="0" i="0" dirty="0">
                <a:solidFill>
                  <a:srgbClr val="374151"/>
                </a:solidFill>
                <a:effectLst/>
                <a:latin typeface="Söhne"/>
              </a:rPr>
              <a:t>Can mistakenly execute commands that modify super important system files or settings</a:t>
            </a:r>
          </a:p>
          <a:p>
            <a:pPr marL="171450" indent="-171450" algn="l">
              <a:buFont typeface="Arial" panose="020B0604020202020204" pitchFamily="34" charset="0"/>
              <a:buChar char="•"/>
            </a:pPr>
            <a:r>
              <a:rPr lang="en-GB" b="0" i="0" dirty="0">
                <a:solidFill>
                  <a:srgbClr val="374151"/>
                </a:solidFill>
                <a:effectLst/>
                <a:latin typeface="Söhne"/>
              </a:rPr>
              <a:t>Can accidentally delete or modify important files and they won’t end up in the recycle bin- they will just be deleted! </a:t>
            </a:r>
          </a:p>
          <a:p>
            <a:pPr marL="171450" indent="-171450" algn="l">
              <a:buFont typeface="Arial" panose="020B0604020202020204" pitchFamily="34" charset="0"/>
              <a:buChar char="•"/>
            </a:pPr>
            <a:r>
              <a:rPr lang="en-GB" b="0" i="0" dirty="0">
                <a:solidFill>
                  <a:srgbClr val="374151"/>
                </a:solidFill>
                <a:effectLst/>
                <a:latin typeface="Söhne"/>
              </a:rPr>
              <a:t>Using commands at a certain privilege level (e.g. as admin), which involves using a command called ”</a:t>
            </a:r>
            <a:r>
              <a:rPr lang="en-GB" b="0" i="0" dirty="0" err="1">
                <a:solidFill>
                  <a:srgbClr val="374151"/>
                </a:solidFill>
                <a:effectLst/>
                <a:latin typeface="Söhne"/>
              </a:rPr>
              <a:t>sudo</a:t>
            </a:r>
            <a:r>
              <a:rPr lang="en-GB" b="0" i="0" dirty="0">
                <a:solidFill>
                  <a:srgbClr val="374151"/>
                </a:solidFill>
                <a:effectLst/>
                <a:latin typeface="Söhne"/>
              </a:rPr>
              <a:t>” can be v dangerous is used without properly understanding it. Can potentially even enable a route for malicious software to get in to your operating system.</a:t>
            </a:r>
          </a:p>
          <a:p>
            <a:pPr marL="171450" indent="-171450" algn="l">
              <a:buFont typeface="Arial" panose="020B0604020202020204" pitchFamily="34" charset="0"/>
              <a:buChar char="•"/>
            </a:pPr>
            <a:r>
              <a:rPr lang="en-GB" b="0" i="0" dirty="0">
                <a:solidFill>
                  <a:srgbClr val="374151"/>
                </a:solidFill>
                <a:effectLst/>
                <a:latin typeface="Söhne"/>
              </a:rPr>
              <a:t>No visual interface makes it easy to miss or misinterpret info</a:t>
            </a:r>
          </a:p>
          <a:p>
            <a:pPr marL="171450" indent="-171450" algn="l">
              <a:buFont typeface="Arial" panose="020B0604020202020204" pitchFamily="34" charset="0"/>
              <a:buChar char="•"/>
            </a:pPr>
            <a:r>
              <a:rPr lang="en-GB" b="0" i="0" dirty="0">
                <a:solidFill>
                  <a:srgbClr val="374151"/>
                </a:solidFill>
                <a:effectLst/>
                <a:latin typeface="Söhne"/>
              </a:rPr>
              <a:t>Can sometimes revert changes (i.e. undo an action) but not always possible. Sometimes when you execute a command there is no way to reverse it!</a:t>
            </a:r>
          </a:p>
          <a:p>
            <a:endParaRPr lang="en-US" dirty="0"/>
          </a:p>
        </p:txBody>
      </p:sp>
      <p:sp>
        <p:nvSpPr>
          <p:cNvPr id="4" name="Slide Number Placeholder 3"/>
          <p:cNvSpPr>
            <a:spLocks noGrp="1"/>
          </p:cNvSpPr>
          <p:nvPr>
            <p:ph type="sldNum" sz="quarter" idx="5"/>
          </p:nvPr>
        </p:nvSpPr>
        <p:spPr/>
        <p:txBody>
          <a:bodyPr/>
          <a:lstStyle/>
          <a:p>
            <a:fld id="{0F24E5BB-E6B0-B84A-ABCD-9A3E9C2D78CB}" type="slidenum">
              <a:rPr lang="en-US" smtClean="0"/>
              <a:t>7</a:t>
            </a:fld>
            <a:endParaRPr lang="en-US"/>
          </a:p>
        </p:txBody>
      </p:sp>
    </p:spTree>
    <p:extLst>
      <p:ext uri="{BB962C8B-B14F-4D97-AF65-F5344CB8AC3E}">
        <p14:creationId xmlns:p14="http://schemas.microsoft.com/office/powerpoint/2010/main" val="1107101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74151"/>
                </a:solidFill>
                <a:effectLst/>
                <a:latin typeface="Söhne"/>
              </a:rPr>
              <a:t>When you open the command line, you'll see a text-based window where you can type your commands. It looks like a black or white screen with some text on it. The text represents the computer's response or the information it wants to tell you.</a:t>
            </a:r>
          </a:p>
          <a:p>
            <a:r>
              <a:rPr lang="en-GB" b="0" i="0" dirty="0">
                <a:solidFill>
                  <a:srgbClr val="374151"/>
                </a:solidFill>
                <a:effectLst/>
                <a:latin typeface="Söhne"/>
              </a:rPr>
              <a:t>The CLI has different names- terminal etc</a:t>
            </a:r>
          </a:p>
        </p:txBody>
      </p:sp>
      <p:sp>
        <p:nvSpPr>
          <p:cNvPr id="4" name="Slide Number Placeholder 3"/>
          <p:cNvSpPr>
            <a:spLocks noGrp="1"/>
          </p:cNvSpPr>
          <p:nvPr>
            <p:ph type="sldNum" sz="quarter" idx="5"/>
          </p:nvPr>
        </p:nvSpPr>
        <p:spPr/>
        <p:txBody>
          <a:bodyPr/>
          <a:lstStyle/>
          <a:p>
            <a:fld id="{0F24E5BB-E6B0-B84A-ABCD-9A3E9C2D78CB}" type="slidenum">
              <a:rPr lang="en-US" smtClean="0"/>
              <a:t>8</a:t>
            </a:fld>
            <a:endParaRPr lang="en-US"/>
          </a:p>
        </p:txBody>
      </p:sp>
    </p:spTree>
    <p:extLst>
      <p:ext uri="{BB962C8B-B14F-4D97-AF65-F5344CB8AC3E}">
        <p14:creationId xmlns:p14="http://schemas.microsoft.com/office/powerpoint/2010/main" val="7148163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74151"/>
                </a:solidFill>
                <a:effectLst/>
                <a:latin typeface="Söhne"/>
              </a:rPr>
              <a:t>Different shells have different “dialects”. Just like spoken languages, shells have their own syntax, grammar, and set of features, which can vary from one shell to another. </a:t>
            </a:r>
            <a:endParaRPr lang="en-US" dirty="0"/>
          </a:p>
        </p:txBody>
      </p:sp>
      <p:sp>
        <p:nvSpPr>
          <p:cNvPr id="4" name="Slide Number Placeholder 3"/>
          <p:cNvSpPr>
            <a:spLocks noGrp="1"/>
          </p:cNvSpPr>
          <p:nvPr>
            <p:ph type="sldNum" sz="quarter" idx="5"/>
          </p:nvPr>
        </p:nvSpPr>
        <p:spPr/>
        <p:txBody>
          <a:bodyPr/>
          <a:lstStyle/>
          <a:p>
            <a:fld id="{0F24E5BB-E6B0-B84A-ABCD-9A3E9C2D78CB}" type="slidenum">
              <a:rPr lang="en-US" smtClean="0"/>
              <a:t>9</a:t>
            </a:fld>
            <a:endParaRPr lang="en-US"/>
          </a:p>
        </p:txBody>
      </p:sp>
    </p:spTree>
    <p:extLst>
      <p:ext uri="{BB962C8B-B14F-4D97-AF65-F5344CB8AC3E}">
        <p14:creationId xmlns:p14="http://schemas.microsoft.com/office/powerpoint/2010/main" val="230793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374151"/>
                </a:solidFill>
                <a:effectLst/>
                <a:latin typeface="Söhne"/>
              </a:rPr>
              <a:t>When you open the command line, you'll see a text-based window where you can type your commands. It looks like a black or white screen with some text on it. The text represents the computer's response or the information it wants to tell you.</a:t>
            </a:r>
          </a:p>
          <a:p>
            <a:r>
              <a:rPr lang="en-GB" b="0" i="0" dirty="0">
                <a:solidFill>
                  <a:srgbClr val="374151"/>
                </a:solidFill>
                <a:effectLst/>
                <a:latin typeface="Söhne"/>
              </a:rPr>
              <a:t>The CLI has different names- terminal etc</a:t>
            </a:r>
          </a:p>
        </p:txBody>
      </p:sp>
      <p:sp>
        <p:nvSpPr>
          <p:cNvPr id="4" name="Slide Number Placeholder 3"/>
          <p:cNvSpPr>
            <a:spLocks noGrp="1"/>
          </p:cNvSpPr>
          <p:nvPr>
            <p:ph type="sldNum" sz="quarter" idx="5"/>
          </p:nvPr>
        </p:nvSpPr>
        <p:spPr/>
        <p:txBody>
          <a:bodyPr/>
          <a:lstStyle/>
          <a:p>
            <a:fld id="{0F24E5BB-E6B0-B84A-ABCD-9A3E9C2D78CB}" type="slidenum">
              <a:rPr lang="en-US" smtClean="0"/>
              <a:t>10</a:t>
            </a:fld>
            <a:endParaRPr lang="en-US"/>
          </a:p>
        </p:txBody>
      </p:sp>
    </p:spTree>
    <p:extLst>
      <p:ext uri="{BB962C8B-B14F-4D97-AF65-F5344CB8AC3E}">
        <p14:creationId xmlns:p14="http://schemas.microsoft.com/office/powerpoint/2010/main" val="21952974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24E5BB-E6B0-B84A-ABCD-9A3E9C2D78CB}" type="slidenum">
              <a:rPr lang="en-US" smtClean="0"/>
              <a:t>15</a:t>
            </a:fld>
            <a:endParaRPr lang="en-US"/>
          </a:p>
        </p:txBody>
      </p:sp>
    </p:spTree>
    <p:extLst>
      <p:ext uri="{BB962C8B-B14F-4D97-AF65-F5344CB8AC3E}">
        <p14:creationId xmlns:p14="http://schemas.microsoft.com/office/powerpoint/2010/main" val="2782619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A6F5209-2707-471E-953A-A4AC4161B5FF}" type="slidenum">
              <a:rPr lang="en-GB" smtClean="0"/>
              <a:t>16</a:t>
            </a:fld>
            <a:endParaRPr lang="en-GB"/>
          </a:p>
        </p:txBody>
      </p:sp>
    </p:spTree>
    <p:extLst>
      <p:ext uri="{BB962C8B-B14F-4D97-AF65-F5344CB8AC3E}">
        <p14:creationId xmlns:p14="http://schemas.microsoft.com/office/powerpoint/2010/main" val="2356533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F24E5BB-E6B0-B84A-ABCD-9A3E9C2D78CB}" type="slidenum">
              <a:rPr lang="en-US" smtClean="0"/>
              <a:t>18</a:t>
            </a:fld>
            <a:endParaRPr lang="en-US"/>
          </a:p>
        </p:txBody>
      </p:sp>
    </p:spTree>
    <p:extLst>
      <p:ext uri="{BB962C8B-B14F-4D97-AF65-F5344CB8AC3E}">
        <p14:creationId xmlns:p14="http://schemas.microsoft.com/office/powerpoint/2010/main" val="3355757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Standar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52559E32-3873-7D45-B9C6-C4F839B303D0}"/>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
        <p:nvSpPr>
          <p:cNvPr id="11" name="Picture Placeholder 2">
            <a:extLst>
              <a:ext uri="{FF2B5EF4-FFF2-40B4-BE49-F238E27FC236}">
                <a16:creationId xmlns:a16="http://schemas.microsoft.com/office/drawing/2014/main" id="{81BC6CA5-FB54-8746-B1B1-0D09602CEAEC}"/>
              </a:ext>
            </a:extLst>
          </p:cNvPr>
          <p:cNvSpPr>
            <a:spLocks noGrp="1"/>
          </p:cNvSpPr>
          <p:nvPr>
            <p:ph type="pic" sz="quarter" idx="13"/>
          </p:nvPr>
        </p:nvSpPr>
        <p:spPr>
          <a:xfrm>
            <a:off x="-1" y="1699336"/>
            <a:ext cx="2452283" cy="4575733"/>
          </a:xfrm>
          <a:prstGeom prst="rect">
            <a:avLst/>
          </a:prstGeom>
        </p:spPr>
        <p:txBody>
          <a:bodyPr/>
          <a:lstStyle>
            <a:lvl1pPr>
              <a:defRPr>
                <a:solidFill>
                  <a:srgbClr val="003560"/>
                </a:solidFill>
                <a:latin typeface="Arial" panose="020B0604020202020204" pitchFamily="34" charset="0"/>
                <a:cs typeface="Arial" panose="020B0604020202020204" pitchFamily="34" charset="0"/>
              </a:defRPr>
            </a:lvl1pPr>
          </a:lstStyle>
          <a:p>
            <a:r>
              <a:rPr lang="en-GB"/>
              <a:t>Click icon to add picture</a:t>
            </a:r>
            <a:endParaRPr lang="en-US" dirty="0"/>
          </a:p>
        </p:txBody>
      </p:sp>
      <p:sp>
        <p:nvSpPr>
          <p:cNvPr id="12" name="Text Placeholder 6">
            <a:extLst>
              <a:ext uri="{FF2B5EF4-FFF2-40B4-BE49-F238E27FC236}">
                <a16:creationId xmlns:a16="http://schemas.microsoft.com/office/drawing/2014/main" id="{1DECEF87-946C-834D-8550-61FE3D91A5E9}"/>
              </a:ext>
            </a:extLst>
          </p:cNvPr>
          <p:cNvSpPr>
            <a:spLocks noGrp="1"/>
          </p:cNvSpPr>
          <p:nvPr>
            <p:ph type="body" sz="quarter" idx="14" hasCustomPrompt="1"/>
          </p:nvPr>
        </p:nvSpPr>
        <p:spPr>
          <a:xfrm>
            <a:off x="2549235" y="1705343"/>
            <a:ext cx="9210963" cy="4526124"/>
          </a:xfrm>
          <a:prstGeom prst="rect">
            <a:avLst/>
          </a:prstGeom>
        </p:spPr>
        <p:txBody>
          <a:bodyPr/>
          <a:lstStyle>
            <a:lvl1pPr>
              <a:defRPr sz="2400">
                <a:solidFill>
                  <a:srgbClr val="003560"/>
                </a:solidFill>
                <a:latin typeface="Arial" panose="020B0604020202020204" pitchFamily="34" charset="0"/>
                <a:cs typeface="Arial" panose="020B0604020202020204" pitchFamily="34" charset="0"/>
              </a:defRPr>
            </a:lvl1pPr>
            <a:lvl2pPr>
              <a:defRPr sz="2400">
                <a:solidFill>
                  <a:srgbClr val="003560"/>
                </a:solidFill>
                <a:latin typeface="Arial" panose="020B0604020202020204" pitchFamily="34" charset="0"/>
                <a:cs typeface="Arial" panose="020B0604020202020204" pitchFamily="34" charset="0"/>
              </a:defRPr>
            </a:lvl2pPr>
            <a:lvl3pPr>
              <a:defRPr sz="2400" b="0">
                <a:solidFill>
                  <a:srgbClr val="003560"/>
                </a:solidFill>
                <a:latin typeface="Arial" panose="020B0604020202020204" pitchFamily="34" charset="0"/>
                <a:cs typeface="Arial" panose="020B0604020202020204" pitchFamily="34" charset="0"/>
              </a:defRPr>
            </a:lvl3pPr>
            <a:lvl4pPr>
              <a:defRPr sz="2400">
                <a:solidFill>
                  <a:srgbClr val="003560"/>
                </a:solidFill>
                <a:latin typeface="Arial" panose="020B0604020202020204" pitchFamily="34" charset="0"/>
                <a:cs typeface="Arial" panose="020B0604020202020204" pitchFamily="34" charset="0"/>
              </a:defRPr>
            </a:lvl4pPr>
            <a:lvl5pPr>
              <a:defRPr sz="2400">
                <a:solidFill>
                  <a:srgbClr val="003560"/>
                </a:solidFill>
                <a:latin typeface="Arial" panose="020B0604020202020204" pitchFamily="34" charset="0"/>
                <a:cs typeface="Arial" panose="020B0604020202020204" pitchFamily="34" charset="0"/>
              </a:defRPr>
            </a:lvl5pPr>
          </a:lstStyle>
          <a:p>
            <a:pPr lvl="0"/>
            <a:r>
              <a:rPr lang="en-GB" dirty="0"/>
              <a:t>Body text Arial 24pt</a:t>
            </a:r>
            <a:endParaRPr lang="en-US" dirty="0"/>
          </a:p>
        </p:txBody>
      </p:sp>
    </p:spTree>
    <p:extLst>
      <p:ext uri="{BB962C8B-B14F-4D97-AF65-F5344CB8AC3E}">
        <p14:creationId xmlns:p14="http://schemas.microsoft.com/office/powerpoint/2010/main" val="2810816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A20D25-CA74-4CF3-B611-F6CF83D8C6A1}" type="datetimeFigureOut">
              <a:rPr lang="en-GB" smtClean="0"/>
              <a:t>29/06/2023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F3685B7-1D35-459A-9E76-ACF5523F46F5}" type="slidenum">
              <a:rPr lang="en-GB" smtClean="0"/>
              <a:t>‹#›</a:t>
            </a:fld>
            <a:endParaRPr lang="en-GB"/>
          </a:p>
        </p:txBody>
      </p:sp>
    </p:spTree>
    <p:extLst>
      <p:ext uri="{BB962C8B-B14F-4D97-AF65-F5344CB8AC3E}">
        <p14:creationId xmlns:p14="http://schemas.microsoft.com/office/powerpoint/2010/main" val="2833714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83BB4406-02B4-284F-84C5-A21F22E6BA49}"/>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
        <p:nvSpPr>
          <p:cNvPr id="11" name="Content Placeholder 7">
            <a:extLst>
              <a:ext uri="{FF2B5EF4-FFF2-40B4-BE49-F238E27FC236}">
                <a16:creationId xmlns:a16="http://schemas.microsoft.com/office/drawing/2014/main" id="{5FEA054A-F191-E34B-8C26-BA11F3F0C090}"/>
              </a:ext>
            </a:extLst>
          </p:cNvPr>
          <p:cNvSpPr>
            <a:spLocks noGrp="1"/>
          </p:cNvSpPr>
          <p:nvPr>
            <p:ph sz="quarter" idx="13"/>
          </p:nvPr>
        </p:nvSpPr>
        <p:spPr>
          <a:xfrm>
            <a:off x="285750" y="1627188"/>
            <a:ext cx="11474450" cy="46069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76892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ual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608667"/>
            <a:ext cx="5181600" cy="456829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608667"/>
            <a:ext cx="5181600" cy="456829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itle 1">
            <a:extLst>
              <a:ext uri="{FF2B5EF4-FFF2-40B4-BE49-F238E27FC236}">
                <a16:creationId xmlns:a16="http://schemas.microsoft.com/office/drawing/2014/main" id="{3EE31514-F8EA-5D4E-B45D-65DD78DBE34E}"/>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Tree>
    <p:extLst>
      <p:ext uri="{BB962C8B-B14F-4D97-AF65-F5344CB8AC3E}">
        <p14:creationId xmlns:p14="http://schemas.microsoft.com/office/powerpoint/2010/main" val="341252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Title 1">
            <a:extLst>
              <a:ext uri="{FF2B5EF4-FFF2-40B4-BE49-F238E27FC236}">
                <a16:creationId xmlns:a16="http://schemas.microsoft.com/office/drawing/2014/main" id="{191D55F9-A3F2-1242-A5F3-5AAACC9DB3AE}"/>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Tree>
    <p:extLst>
      <p:ext uri="{BB962C8B-B14F-4D97-AF65-F5344CB8AC3E}">
        <p14:creationId xmlns:p14="http://schemas.microsoft.com/office/powerpoint/2010/main" val="22494081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0418" y="1657926"/>
            <a:ext cx="6629400" cy="789709"/>
          </a:xfrm>
        </p:spPr>
        <p:txBody>
          <a:bodyPr anchor="t">
            <a:normAutofit/>
          </a:bodyPr>
          <a:lstStyle>
            <a:lvl1pPr algn="l">
              <a:defRPr sz="2800">
                <a:solidFill>
                  <a:schemeClr val="accent1">
                    <a:lumMod val="50000"/>
                  </a:schemeClr>
                </a:solidFill>
                <a:latin typeface="Arial" panose="020B0604020202020204" pitchFamily="34" charset="0"/>
                <a:cs typeface="Arial" panose="020B0604020202020204" pitchFamily="34" charset="0"/>
              </a:defRPr>
            </a:lvl1pPr>
          </a:lstStyle>
          <a:p>
            <a:r>
              <a:rPr lang="en-GB"/>
              <a:t>Click to edit Master title style</a:t>
            </a:r>
            <a:endParaRPr lang="en-GB" dirty="0"/>
          </a:p>
        </p:txBody>
      </p:sp>
      <p:sp>
        <p:nvSpPr>
          <p:cNvPr id="3" name="Subtitle 2"/>
          <p:cNvSpPr>
            <a:spLocks noGrp="1"/>
          </p:cNvSpPr>
          <p:nvPr>
            <p:ph type="subTitle" idx="1"/>
          </p:nvPr>
        </p:nvSpPr>
        <p:spPr>
          <a:xfrm>
            <a:off x="690418" y="3015529"/>
            <a:ext cx="5680364" cy="623598"/>
          </a:xfrm>
        </p:spPr>
        <p:txBody>
          <a:bodyPr>
            <a:normAutofit/>
          </a:bodyPr>
          <a:lstStyle>
            <a:lvl1pPr marL="0" indent="0" algn="l">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GB" dirty="0"/>
          </a:p>
        </p:txBody>
      </p:sp>
    </p:spTree>
    <p:extLst>
      <p:ext uri="{BB962C8B-B14F-4D97-AF65-F5344CB8AC3E}">
        <p14:creationId xmlns:p14="http://schemas.microsoft.com/office/powerpoint/2010/main" val="118427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eader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7420DD-2415-454D-AA0F-DBDA719CBDF3}"/>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Tree>
    <p:extLst>
      <p:ext uri="{BB962C8B-B14F-4D97-AF65-F5344CB8AC3E}">
        <p14:creationId xmlns:p14="http://schemas.microsoft.com/office/powerpoint/2010/main" val="11012830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xt only">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2B56C0B-E29B-4842-B417-82BD0105AAEE}"/>
              </a:ext>
            </a:extLst>
          </p:cNvPr>
          <p:cNvSpPr>
            <a:spLocks noGrp="1"/>
          </p:cNvSpPr>
          <p:nvPr>
            <p:ph type="title"/>
          </p:nvPr>
        </p:nvSpPr>
        <p:spPr>
          <a:xfrm>
            <a:off x="2549236" y="533614"/>
            <a:ext cx="9210963" cy="888786"/>
          </a:xfrm>
        </p:spPr>
        <p:txBody>
          <a:bodyPr>
            <a:normAutofit/>
          </a:bodyPr>
          <a:lstStyle>
            <a:lvl1pPr algn="l">
              <a:defRPr sz="2800"/>
            </a:lvl1pPr>
          </a:lstStyle>
          <a:p>
            <a:r>
              <a:rPr lang="en-GB"/>
              <a:t>Click to edit Master title style</a:t>
            </a:r>
            <a:endParaRPr lang="en-GB" dirty="0"/>
          </a:p>
        </p:txBody>
      </p:sp>
      <p:sp>
        <p:nvSpPr>
          <p:cNvPr id="9" name="Text Placeholder 6">
            <a:extLst>
              <a:ext uri="{FF2B5EF4-FFF2-40B4-BE49-F238E27FC236}">
                <a16:creationId xmlns:a16="http://schemas.microsoft.com/office/drawing/2014/main" id="{F41A95EC-0528-8A4C-BE96-445CDE1B347E}"/>
              </a:ext>
            </a:extLst>
          </p:cNvPr>
          <p:cNvSpPr>
            <a:spLocks noGrp="1"/>
          </p:cNvSpPr>
          <p:nvPr>
            <p:ph type="body" sz="quarter" idx="14" hasCustomPrompt="1"/>
          </p:nvPr>
        </p:nvSpPr>
        <p:spPr>
          <a:xfrm>
            <a:off x="273133" y="1705342"/>
            <a:ext cx="11487066" cy="4932963"/>
          </a:xfrm>
          <a:prstGeom prst="rect">
            <a:avLst/>
          </a:prstGeom>
        </p:spPr>
        <p:txBody>
          <a:bodyPr/>
          <a:lstStyle>
            <a:lvl1pPr>
              <a:defRPr sz="2400">
                <a:solidFill>
                  <a:srgbClr val="003560"/>
                </a:solidFill>
                <a:latin typeface="Arial" panose="020B0604020202020204" pitchFamily="34" charset="0"/>
                <a:cs typeface="Arial" panose="020B0604020202020204" pitchFamily="34" charset="0"/>
              </a:defRPr>
            </a:lvl1pPr>
            <a:lvl2pPr>
              <a:defRPr sz="2400">
                <a:solidFill>
                  <a:srgbClr val="003560"/>
                </a:solidFill>
                <a:latin typeface="Arial" panose="020B0604020202020204" pitchFamily="34" charset="0"/>
                <a:cs typeface="Arial" panose="020B0604020202020204" pitchFamily="34" charset="0"/>
              </a:defRPr>
            </a:lvl2pPr>
            <a:lvl3pPr>
              <a:defRPr sz="2400" b="0">
                <a:solidFill>
                  <a:srgbClr val="003560"/>
                </a:solidFill>
                <a:latin typeface="Arial" panose="020B0604020202020204" pitchFamily="34" charset="0"/>
                <a:cs typeface="Arial" panose="020B0604020202020204" pitchFamily="34" charset="0"/>
              </a:defRPr>
            </a:lvl3pPr>
            <a:lvl4pPr>
              <a:defRPr sz="2400">
                <a:solidFill>
                  <a:srgbClr val="003560"/>
                </a:solidFill>
                <a:latin typeface="Arial" panose="020B0604020202020204" pitchFamily="34" charset="0"/>
                <a:cs typeface="Arial" panose="020B0604020202020204" pitchFamily="34" charset="0"/>
              </a:defRPr>
            </a:lvl4pPr>
            <a:lvl5pPr>
              <a:defRPr sz="2400">
                <a:solidFill>
                  <a:srgbClr val="003560"/>
                </a:solidFill>
                <a:latin typeface="Arial" panose="020B0604020202020204" pitchFamily="34" charset="0"/>
                <a:cs typeface="Arial" panose="020B0604020202020204" pitchFamily="34" charset="0"/>
              </a:defRPr>
            </a:lvl5pPr>
          </a:lstStyle>
          <a:p>
            <a:pPr lvl="0"/>
            <a:r>
              <a:rPr lang="en-GB" dirty="0"/>
              <a:t>Body text Arial 24pt</a:t>
            </a:r>
            <a:endParaRPr lang="en-US" dirty="0"/>
          </a:p>
        </p:txBody>
      </p:sp>
    </p:spTree>
    <p:extLst>
      <p:ext uri="{BB962C8B-B14F-4D97-AF65-F5344CB8AC3E}">
        <p14:creationId xmlns:p14="http://schemas.microsoft.com/office/powerpoint/2010/main" val="4281515698"/>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41680" y="2123676"/>
            <a:ext cx="4027169" cy="1600200"/>
          </a:xfrm>
        </p:spPr>
        <p:txBody>
          <a:bodyPr anchor="t">
            <a:normAutofit/>
          </a:bodyPr>
          <a:lstStyle>
            <a:lvl1pPr algn="l">
              <a:defRPr sz="2800"/>
            </a:lvl1pPr>
          </a:lstStyle>
          <a:p>
            <a:r>
              <a:rPr lang="en-GB"/>
              <a:t>Click to edit Master title style</a:t>
            </a:r>
            <a:endParaRPr lang="en-GB" dirty="0"/>
          </a:p>
        </p:txBody>
      </p:sp>
      <p:sp>
        <p:nvSpPr>
          <p:cNvPr id="4" name="Text Placeholder 3"/>
          <p:cNvSpPr>
            <a:spLocks noGrp="1"/>
          </p:cNvSpPr>
          <p:nvPr>
            <p:ph type="body" sz="half" idx="2"/>
          </p:nvPr>
        </p:nvSpPr>
        <p:spPr>
          <a:xfrm>
            <a:off x="741680" y="3934224"/>
            <a:ext cx="4030345" cy="1934763"/>
          </a:xfrm>
        </p:spPr>
        <p:txBody>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400"/>
            </a:lvl2pPr>
            <a:lvl3pPr>
              <a:defRPr sz="2400"/>
            </a:lvl3pPr>
            <a:lvl4pPr>
              <a:defRPr sz="2400"/>
            </a:lvl4pPr>
            <a:lvl5pPr>
              <a:defRPr sz="24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328039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A65B24-645B-1746-9651-55C209C5E25D}"/>
              </a:ext>
            </a:extLst>
          </p:cNvPr>
          <p:cNvSpPr/>
          <p:nvPr userDrawn="1"/>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63810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11800" y="681037"/>
            <a:ext cx="5842000" cy="1009651"/>
          </a:xfrm>
          <a:prstGeom prst="rect">
            <a:avLst/>
          </a:prstGeom>
        </p:spPr>
        <p:txBody>
          <a:bodyPr vert="horz" lIns="91440" tIns="45720" rIns="91440" bIns="45720" rtlCol="0" anchor="t">
            <a:normAutofit/>
          </a:bodyPr>
          <a:lstStyle/>
          <a:p>
            <a:r>
              <a:rPr lang="en-GB"/>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624FB1-CB24-4B4C-BFD4-AD276D9A4059}" type="datetimeFigureOut">
              <a:rPr lang="en-GB" smtClean="0"/>
              <a:t>29/06/2023</a:t>
            </a:fld>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19F3F6-C255-4AC5-91C2-3F61B6509B36}" type="slidenum">
              <a:rPr lang="en-GB" smtClean="0"/>
              <a:t>‹#›</a:t>
            </a:fld>
            <a:endParaRPr lang="en-GB"/>
          </a:p>
        </p:txBody>
      </p:sp>
      <p:pic>
        <p:nvPicPr>
          <p:cNvPr id="9" name="Picture 8">
            <a:extLst>
              <a:ext uri="{FF2B5EF4-FFF2-40B4-BE49-F238E27FC236}">
                <a16:creationId xmlns:a16="http://schemas.microsoft.com/office/drawing/2014/main" id="{46262A0F-9E49-6B4D-94F3-647B33A25AE7}"/>
              </a:ext>
              <a:ext uri="{C183D7F6-B498-43B3-948B-1728B52AA6E4}">
                <adec:decorative xmlns:adec="http://schemas.microsoft.com/office/drawing/2017/decorative" val="1"/>
              </a:ext>
            </a:extLst>
          </p:cNvPr>
          <p:cNvPicPr>
            <a:picLocks noChangeAspect="1"/>
          </p:cNvPicPr>
          <p:nvPr userDrawn="1"/>
        </p:nvPicPr>
        <p:blipFill>
          <a:blip r:embed="rId12">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35699181"/>
      </p:ext>
    </p:extLst>
  </p:cSld>
  <p:clrMap bg1="lt1" tx1="dk1" bg2="lt2" tx2="dk2" accent1="accent1" accent2="accent2" accent3="accent3" accent4="accent4" accent5="accent5" accent6="accent6" hlink="hlink" folHlink="folHlink"/>
  <p:sldLayoutIdLst>
    <p:sldLayoutId id="2147483688" r:id="rId1"/>
    <p:sldLayoutId id="2147483683" r:id="rId2"/>
    <p:sldLayoutId id="2147483652" r:id="rId3"/>
    <p:sldLayoutId id="2147483653" r:id="rId4"/>
    <p:sldLayoutId id="2147483649" r:id="rId5"/>
    <p:sldLayoutId id="2147483654" r:id="rId6"/>
    <p:sldLayoutId id="2147483687" r:id="rId7"/>
    <p:sldLayoutId id="2147483656" r:id="rId8"/>
    <p:sldLayoutId id="2147483684" r:id="rId9"/>
    <p:sldLayoutId id="2147483689" r:id="rId10"/>
  </p:sldLayoutIdLst>
  <p:txStyles>
    <p:titleStyle>
      <a:lvl1pPr algn="r" defTabSz="914400" rtl="0" eaLnBrk="1" latinLnBrk="0" hangingPunct="1">
        <a:lnSpc>
          <a:spcPct val="90000"/>
        </a:lnSpc>
        <a:spcBef>
          <a:spcPct val="0"/>
        </a:spcBef>
        <a:buNone/>
        <a:defRPr sz="2800" b="1" kern="1200">
          <a:solidFill>
            <a:schemeClr val="accent1">
              <a:lumMod val="50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50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5.svg"/><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hyperlink" Target="https://ikteroenbloga.blogspot.com/p/googleeko-dokumentuak.html" TargetMode="External"/><Relationship Id="rId2" Type="http://schemas.openxmlformats.org/officeDocument/2006/relationships/image" Target="../media/image26.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hyperlink" Target="https://www.publicdomainpictures.net/en/view-image.php?image=64869&amp;picture=keyboard-arrows" TargetMode="External"/><Relationship Id="rId2" Type="http://schemas.openxmlformats.org/officeDocument/2006/relationships/video" Target="../media/media1.mov"/><Relationship Id="rId1" Type="http://schemas.microsoft.com/office/2007/relationships/media" Target="../media/media1.mov"/><Relationship Id="rId6" Type="http://schemas.openxmlformats.org/officeDocument/2006/relationships/image" Target="../media/image28.jpg"/><Relationship Id="rId5" Type="http://schemas.openxmlformats.org/officeDocument/2006/relationships/image" Target="../media/image27.png"/><Relationship Id="rId4" Type="http://schemas.openxmlformats.org/officeDocument/2006/relationships/notesSlide" Target="../notesSlides/notesSlide11.xml"/></Relationships>
</file>

<file path=ppt/slides/_rels/slide25.xml.rels><?xml version="1.0" encoding="UTF-8" standalone="yes"?>
<Relationships xmlns="http://schemas.openxmlformats.org/package/2006/relationships"><Relationship Id="rId3" Type="http://schemas.openxmlformats.org/officeDocument/2006/relationships/hyperlink" Target="https://www.publicdomainpictures.net/en/view-image.php?image=64869&amp;picture=keyboard-arrows" TargetMode="External"/><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1680" y="2123676"/>
            <a:ext cx="4027169" cy="1600200"/>
          </a:xfrm>
        </p:spPr>
        <p:txBody>
          <a:bodyPr anchor="t">
            <a:normAutofit/>
          </a:bodyPr>
          <a:lstStyle/>
          <a:p>
            <a:r>
              <a:rPr lang="en-GB" dirty="0"/>
              <a:t>Introduction to command line</a:t>
            </a:r>
          </a:p>
        </p:txBody>
      </p:sp>
      <p:sp>
        <p:nvSpPr>
          <p:cNvPr id="17" name="Subtitle 2">
            <a:extLst>
              <a:ext uri="{FF2B5EF4-FFF2-40B4-BE49-F238E27FC236}">
                <a16:creationId xmlns:a16="http://schemas.microsoft.com/office/drawing/2014/main" id="{208BAD60-CCB1-302D-440F-59C373707A8C}"/>
              </a:ext>
            </a:extLst>
          </p:cNvPr>
          <p:cNvSpPr>
            <a:spLocks noGrp="1"/>
          </p:cNvSpPr>
          <p:nvPr>
            <p:ph type="body" sz="half" idx="2"/>
          </p:nvPr>
        </p:nvSpPr>
        <p:spPr>
          <a:xfrm>
            <a:off x="741363" y="3933825"/>
            <a:ext cx="4030662" cy="1935163"/>
          </a:xfrm>
        </p:spPr>
        <p:txBody>
          <a:bodyPr>
            <a:normAutofit/>
          </a:bodyPr>
          <a:lstStyle/>
          <a:p>
            <a:r>
              <a:rPr lang="en-GB" dirty="0"/>
              <a:t>Kirstyn Brunker</a:t>
            </a:r>
          </a:p>
          <a:p>
            <a:r>
              <a:rPr lang="en-US" sz="1800" i="1" dirty="0"/>
              <a:t>RAGE workshop, SCENE, University of Glasgow</a:t>
            </a:r>
          </a:p>
          <a:p>
            <a:r>
              <a:rPr lang="en-US" sz="1800" i="1" dirty="0"/>
              <a:t>26-30</a:t>
            </a:r>
            <a:r>
              <a:rPr lang="en-US" sz="1800" i="1" baseline="30000" dirty="0"/>
              <a:t>th</a:t>
            </a:r>
            <a:r>
              <a:rPr lang="en-US" sz="1800" i="1" dirty="0"/>
              <a:t> June 2023</a:t>
            </a:r>
          </a:p>
          <a:p>
            <a:endParaRPr lang="en-GB" dirty="0"/>
          </a:p>
        </p:txBody>
      </p:sp>
      <p:pic>
        <p:nvPicPr>
          <p:cNvPr id="6146" name="Picture 2" descr="Lego Building Blocks Multicoloured - Free photo on Pixabay - Pixabay">
            <a:extLst>
              <a:ext uri="{FF2B5EF4-FFF2-40B4-BE49-F238E27FC236}">
                <a16:creationId xmlns:a16="http://schemas.microsoft.com/office/drawing/2014/main" id="{CA5CE224-AFE9-E8A9-F79D-1B322CE94B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4207" y="1295953"/>
            <a:ext cx="6192715" cy="42660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4171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 Placeholder 18">
            <a:extLst>
              <a:ext uri="{FF2B5EF4-FFF2-40B4-BE49-F238E27FC236}">
                <a16:creationId xmlns:a16="http://schemas.microsoft.com/office/drawing/2014/main" id="{8B4553FE-8606-7DAD-D1AC-59018B023FDC}"/>
              </a:ext>
            </a:extLst>
          </p:cNvPr>
          <p:cNvSpPr>
            <a:spLocks noGrp="1"/>
          </p:cNvSpPr>
          <p:nvPr>
            <p:ph type="body" idx="1"/>
          </p:nvPr>
        </p:nvSpPr>
        <p:spPr/>
        <p:txBody>
          <a:bodyPr/>
          <a:lstStyle/>
          <a:p>
            <a:r>
              <a:rPr lang="en-US" b="0" dirty="0"/>
              <a:t>Mac OS: Terminal</a:t>
            </a:r>
          </a:p>
        </p:txBody>
      </p:sp>
      <p:sp>
        <p:nvSpPr>
          <p:cNvPr id="21" name="Text Placeholder 20">
            <a:extLst>
              <a:ext uri="{FF2B5EF4-FFF2-40B4-BE49-F238E27FC236}">
                <a16:creationId xmlns:a16="http://schemas.microsoft.com/office/drawing/2014/main" id="{0217E5B5-5853-EA28-A9FC-07CC0ED15289}"/>
              </a:ext>
            </a:extLst>
          </p:cNvPr>
          <p:cNvSpPr>
            <a:spLocks noGrp="1"/>
          </p:cNvSpPr>
          <p:nvPr>
            <p:ph type="body" sz="quarter" idx="3"/>
          </p:nvPr>
        </p:nvSpPr>
        <p:spPr/>
        <p:txBody>
          <a:bodyPr/>
          <a:lstStyle/>
          <a:p>
            <a:r>
              <a:rPr lang="en-US" b="0" dirty="0"/>
              <a:t>Windows: Command prompt</a:t>
            </a:r>
          </a:p>
        </p:txBody>
      </p:sp>
      <p:sp>
        <p:nvSpPr>
          <p:cNvPr id="16" name="Title 15">
            <a:extLst>
              <a:ext uri="{FF2B5EF4-FFF2-40B4-BE49-F238E27FC236}">
                <a16:creationId xmlns:a16="http://schemas.microsoft.com/office/drawing/2014/main" id="{5C08E917-472A-DFFC-E5A3-2FE642B714DC}"/>
              </a:ext>
            </a:extLst>
          </p:cNvPr>
          <p:cNvSpPr>
            <a:spLocks noGrp="1"/>
          </p:cNvSpPr>
          <p:nvPr>
            <p:ph type="title"/>
          </p:nvPr>
        </p:nvSpPr>
        <p:spPr/>
        <p:txBody>
          <a:bodyPr/>
          <a:lstStyle/>
          <a:p>
            <a:r>
              <a:rPr lang="en-US" dirty="0"/>
              <a:t>Command line interface (CLI)</a:t>
            </a:r>
          </a:p>
        </p:txBody>
      </p:sp>
      <p:pic>
        <p:nvPicPr>
          <p:cNvPr id="23" name="Content Placeholder 22" descr="A screenshot of a computer&#10;&#10;Description automatically generated">
            <a:extLst>
              <a:ext uri="{FF2B5EF4-FFF2-40B4-BE49-F238E27FC236}">
                <a16:creationId xmlns:a16="http://schemas.microsoft.com/office/drawing/2014/main" id="{FB6D6AF7-37E1-E06D-FB0E-F67CE24EEC19}"/>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r="5639" b="40507"/>
          <a:stretch/>
        </p:blipFill>
        <p:spPr>
          <a:xfrm>
            <a:off x="713828" y="3127980"/>
            <a:ext cx="5318991" cy="2239149"/>
          </a:xfrm>
          <a:prstGeom prst="rect">
            <a:avLst/>
          </a:prstGeom>
        </p:spPr>
      </p:pic>
      <p:pic>
        <p:nvPicPr>
          <p:cNvPr id="24" name="Picture 2" descr="How to Use the Windows Command Line (DOS)">
            <a:extLst>
              <a:ext uri="{FF2B5EF4-FFF2-40B4-BE49-F238E27FC236}">
                <a16:creationId xmlns:a16="http://schemas.microsoft.com/office/drawing/2014/main" id="{5E36E40E-3980-1C4A-2FCE-98D86062E737}"/>
              </a:ext>
            </a:extLst>
          </p:cNvPr>
          <p:cNvPicPr>
            <a:picLocks noGrp="1" noChangeAspect="1" noChangeArrowheads="1"/>
          </p:cNvPicPr>
          <p:nvPr>
            <p:ph sz="quarter" idx="4"/>
          </p:nvPr>
        </p:nvPicPr>
        <p:blipFill>
          <a:blip r:embed="rId4">
            <a:extLst>
              <a:ext uri="{28A0092B-C50C-407E-A947-70E740481C1C}">
                <a14:useLocalDpi xmlns:a14="http://schemas.microsoft.com/office/drawing/2010/main" val="0"/>
              </a:ext>
            </a:extLst>
          </a:blip>
          <a:srcRect/>
          <a:stretch>
            <a:fillRect/>
          </a:stretch>
        </p:blipFill>
        <p:spPr bwMode="auto">
          <a:xfrm>
            <a:off x="6485254" y="2903320"/>
            <a:ext cx="4992918" cy="2656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7243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11793D7-EB9B-B2D8-8652-6AA33498A19C}"/>
              </a:ext>
            </a:extLst>
          </p:cNvPr>
          <p:cNvSpPr>
            <a:spLocks noGrp="1"/>
          </p:cNvSpPr>
          <p:nvPr>
            <p:ph type="title"/>
          </p:nvPr>
        </p:nvSpPr>
        <p:spPr/>
        <p:txBody>
          <a:bodyPr/>
          <a:lstStyle/>
          <a:p>
            <a:r>
              <a:rPr lang="en-US" dirty="0"/>
              <a:t>Opening the command line</a:t>
            </a:r>
          </a:p>
        </p:txBody>
      </p:sp>
      <p:sp>
        <p:nvSpPr>
          <p:cNvPr id="7" name="Content Placeholder 6">
            <a:extLst>
              <a:ext uri="{FF2B5EF4-FFF2-40B4-BE49-F238E27FC236}">
                <a16:creationId xmlns:a16="http://schemas.microsoft.com/office/drawing/2014/main" id="{915B8514-D915-467D-1103-3F93A74BAD8A}"/>
              </a:ext>
            </a:extLst>
          </p:cNvPr>
          <p:cNvSpPr>
            <a:spLocks noGrp="1"/>
          </p:cNvSpPr>
          <p:nvPr>
            <p:ph sz="quarter" idx="13"/>
          </p:nvPr>
        </p:nvSpPr>
        <p:spPr/>
        <p:txBody>
          <a:bodyPr>
            <a:normAutofit/>
          </a:bodyPr>
          <a:lstStyle/>
          <a:p>
            <a:r>
              <a:rPr lang="en-US" dirty="0"/>
              <a:t>Search for it</a:t>
            </a:r>
          </a:p>
          <a:p>
            <a:pPr lvl="1"/>
            <a:r>
              <a:rPr lang="en-US" dirty="0"/>
              <a:t>Windows: </a:t>
            </a:r>
            <a:r>
              <a:rPr lang="en-US" dirty="0" err="1"/>
              <a:t>cmd</a:t>
            </a:r>
            <a:r>
              <a:rPr lang="en-US" dirty="0"/>
              <a:t> or command prompt or </a:t>
            </a:r>
            <a:r>
              <a:rPr lang="en-US" dirty="0" err="1"/>
              <a:t>powershell</a:t>
            </a:r>
            <a:endParaRPr lang="en-US" dirty="0"/>
          </a:p>
          <a:p>
            <a:pPr lvl="1"/>
            <a:r>
              <a:rPr lang="en-US" dirty="0"/>
              <a:t>Mac/Linux: terminal</a:t>
            </a:r>
          </a:p>
          <a:p>
            <a:pPr lvl="1"/>
            <a:endParaRPr lang="en-US" dirty="0"/>
          </a:p>
          <a:p>
            <a:r>
              <a:rPr lang="en-US" dirty="0"/>
              <a:t>Use shortcuts:</a:t>
            </a:r>
          </a:p>
          <a:p>
            <a:pPr lvl="1"/>
            <a:r>
              <a:rPr lang="en-US" dirty="0"/>
              <a:t>Linux: </a:t>
            </a:r>
            <a:r>
              <a:rPr lang="en-GB" b="0" i="0" dirty="0">
                <a:solidFill>
                  <a:srgbClr val="374151"/>
                </a:solidFill>
                <a:effectLst/>
                <a:latin typeface="Söhne"/>
              </a:rPr>
              <a:t>Ctrl + Alt + T</a:t>
            </a:r>
          </a:p>
          <a:p>
            <a:pPr marL="457200" lvl="1" indent="0">
              <a:buNone/>
            </a:pPr>
            <a:endParaRPr lang="en-GB" dirty="0">
              <a:solidFill>
                <a:srgbClr val="374151"/>
              </a:solidFill>
              <a:latin typeface="Söhne"/>
            </a:endParaRPr>
          </a:p>
        </p:txBody>
      </p:sp>
    </p:spTree>
    <p:extLst>
      <p:ext uri="{BB962C8B-B14F-4D97-AF65-F5344CB8AC3E}">
        <p14:creationId xmlns:p14="http://schemas.microsoft.com/office/powerpoint/2010/main" val="869643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A998480-E292-2020-A09A-4722335DE486}"/>
              </a:ext>
            </a:extLst>
          </p:cNvPr>
          <p:cNvSpPr>
            <a:spLocks noGrp="1"/>
          </p:cNvSpPr>
          <p:nvPr>
            <p:ph sz="half" idx="1"/>
          </p:nvPr>
        </p:nvSpPr>
        <p:spPr>
          <a:xfrm>
            <a:off x="838200" y="1608667"/>
            <a:ext cx="5181600" cy="4568296"/>
          </a:xfrm>
        </p:spPr>
        <p:txBody>
          <a:bodyPr>
            <a:normAutofit/>
          </a:bodyPr>
          <a:lstStyle/>
          <a:p>
            <a:r>
              <a:rPr lang="en-US" dirty="0"/>
              <a:t>Bioinformatics platform to support academic research groups</a:t>
            </a:r>
          </a:p>
          <a:p>
            <a:r>
              <a:rPr lang="en-US" dirty="0"/>
              <a:t>Using for the workshop tutorials</a:t>
            </a:r>
          </a:p>
          <a:p>
            <a:endParaRPr lang="en-US" dirty="0"/>
          </a:p>
          <a:p>
            <a:pPr marL="0" indent="0">
              <a:buNone/>
            </a:pPr>
            <a:r>
              <a:rPr lang="en-US" dirty="0"/>
              <a:t>Notebook server</a:t>
            </a:r>
          </a:p>
          <a:p>
            <a:r>
              <a:rPr lang="en-US" dirty="0"/>
              <a:t>Alternative to a virtual machine</a:t>
            </a:r>
          </a:p>
          <a:p>
            <a:r>
              <a:rPr lang="en-US" dirty="0"/>
              <a:t>Preconfigured with </a:t>
            </a:r>
            <a:r>
              <a:rPr lang="en-US" dirty="0" err="1"/>
              <a:t>bioinfo</a:t>
            </a:r>
            <a:r>
              <a:rPr lang="en-US" dirty="0"/>
              <a:t> software</a:t>
            </a:r>
          </a:p>
          <a:p>
            <a:r>
              <a:rPr lang="en-GB" dirty="0"/>
              <a:t>T</a:t>
            </a:r>
            <a:r>
              <a:rPr lang="en-GB" b="0" i="0" dirty="0">
                <a:effectLst/>
              </a:rPr>
              <a:t>erminal access and a filesystem</a:t>
            </a:r>
            <a:endParaRPr lang="en-US" dirty="0"/>
          </a:p>
        </p:txBody>
      </p:sp>
      <p:pic>
        <p:nvPicPr>
          <p:cNvPr id="10" name="Picture 9" descr="A screenshot of a computer&#10;&#10;Description automatically generated">
            <a:extLst>
              <a:ext uri="{FF2B5EF4-FFF2-40B4-BE49-F238E27FC236}">
                <a16:creationId xmlns:a16="http://schemas.microsoft.com/office/drawing/2014/main" id="{7B87A285-1D45-9A47-B93C-97AE49C38B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2202" y="1887474"/>
            <a:ext cx="5181600" cy="3083052"/>
          </a:xfrm>
          <a:prstGeom prst="rect">
            <a:avLst/>
          </a:prstGeom>
          <a:noFill/>
        </p:spPr>
      </p:pic>
      <p:sp>
        <p:nvSpPr>
          <p:cNvPr id="6" name="Title 5">
            <a:extLst>
              <a:ext uri="{FF2B5EF4-FFF2-40B4-BE49-F238E27FC236}">
                <a16:creationId xmlns:a16="http://schemas.microsoft.com/office/drawing/2014/main" id="{6ECB542F-78FC-EC15-60A0-F358ECC59970}"/>
              </a:ext>
            </a:extLst>
          </p:cNvPr>
          <p:cNvSpPr>
            <a:spLocks noGrp="1"/>
          </p:cNvSpPr>
          <p:nvPr>
            <p:ph type="title"/>
          </p:nvPr>
        </p:nvSpPr>
        <p:spPr>
          <a:xfrm>
            <a:off x="2549236" y="533614"/>
            <a:ext cx="9210963" cy="888786"/>
          </a:xfrm>
        </p:spPr>
        <p:txBody>
          <a:bodyPr anchor="t">
            <a:normAutofit/>
          </a:bodyPr>
          <a:lstStyle/>
          <a:p>
            <a:r>
              <a:rPr lang="en-US" dirty="0"/>
              <a:t>CLIMB- </a:t>
            </a:r>
            <a:r>
              <a:rPr lang="en-GB" b="0" i="0" err="1">
                <a:effectLst/>
              </a:rPr>
              <a:t>Jupyter</a:t>
            </a:r>
            <a:r>
              <a:rPr lang="en-GB" b="0" i="0">
                <a:effectLst/>
              </a:rPr>
              <a:t> Notebook Server</a:t>
            </a:r>
            <a:br>
              <a:rPr lang="en-GB" b="0" i="0">
                <a:effectLst/>
              </a:rPr>
            </a:br>
            <a:endParaRPr lang="en-US" dirty="0"/>
          </a:p>
        </p:txBody>
      </p:sp>
    </p:spTree>
    <p:extLst>
      <p:ext uri="{BB962C8B-B14F-4D97-AF65-F5344CB8AC3E}">
        <p14:creationId xmlns:p14="http://schemas.microsoft.com/office/powerpoint/2010/main" val="895022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029C6-2C5F-2AD5-3147-665DA59B178C}"/>
              </a:ext>
            </a:extLst>
          </p:cNvPr>
          <p:cNvSpPr>
            <a:spLocks noGrp="1"/>
          </p:cNvSpPr>
          <p:nvPr>
            <p:ph type="title"/>
          </p:nvPr>
        </p:nvSpPr>
        <p:spPr/>
        <p:txBody>
          <a:bodyPr/>
          <a:lstStyle/>
          <a:p>
            <a:r>
              <a:rPr lang="en-US" dirty="0"/>
              <a:t>A command</a:t>
            </a:r>
          </a:p>
        </p:txBody>
      </p:sp>
      <p:sp>
        <p:nvSpPr>
          <p:cNvPr id="3" name="Content Placeholder 2">
            <a:extLst>
              <a:ext uri="{FF2B5EF4-FFF2-40B4-BE49-F238E27FC236}">
                <a16:creationId xmlns:a16="http://schemas.microsoft.com/office/drawing/2014/main" id="{DCCAAEC1-3981-F5F6-7DB4-630CF58BBE7E}"/>
              </a:ext>
            </a:extLst>
          </p:cNvPr>
          <p:cNvSpPr>
            <a:spLocks noGrp="1"/>
          </p:cNvSpPr>
          <p:nvPr>
            <p:ph sz="quarter" idx="13"/>
          </p:nvPr>
        </p:nvSpPr>
        <p:spPr>
          <a:xfrm>
            <a:off x="285749" y="1627186"/>
            <a:ext cx="11474450" cy="4606925"/>
          </a:xfrm>
        </p:spPr>
        <p:txBody>
          <a:bodyPr/>
          <a:lstStyle/>
          <a:p>
            <a:r>
              <a:rPr lang="en-GB" b="0" i="0" dirty="0">
                <a:solidFill>
                  <a:srgbClr val="374151"/>
                </a:solidFill>
                <a:effectLst/>
                <a:latin typeface="Söhne"/>
              </a:rPr>
              <a:t>a basic command structure consists of a command name followed by optional options/flags and required arguments.</a:t>
            </a:r>
          </a:p>
          <a:p>
            <a:endParaRPr lang="en-GB" dirty="0">
              <a:solidFill>
                <a:srgbClr val="374151"/>
              </a:solidFill>
              <a:latin typeface="Söhne"/>
            </a:endParaRPr>
          </a:p>
          <a:p>
            <a:endParaRPr lang="en-GB" dirty="0">
              <a:solidFill>
                <a:srgbClr val="374151"/>
              </a:solidFill>
              <a:latin typeface="Söhne"/>
            </a:endParaRPr>
          </a:p>
          <a:p>
            <a:endParaRPr lang="en-GB" dirty="0">
              <a:solidFill>
                <a:srgbClr val="374151"/>
              </a:solidFill>
              <a:latin typeface="Söhne"/>
            </a:endParaRPr>
          </a:p>
          <a:p>
            <a:endParaRPr lang="en-US" dirty="0"/>
          </a:p>
        </p:txBody>
      </p:sp>
      <p:pic>
        <p:nvPicPr>
          <p:cNvPr id="4" name="Picture 3">
            <a:extLst>
              <a:ext uri="{FF2B5EF4-FFF2-40B4-BE49-F238E27FC236}">
                <a16:creationId xmlns:a16="http://schemas.microsoft.com/office/drawing/2014/main" id="{3807897F-5C0E-36A0-7C68-54AFE8BCE4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3611" y="2417447"/>
            <a:ext cx="8009294" cy="4052477"/>
          </a:xfrm>
          <a:prstGeom prst="rect">
            <a:avLst/>
          </a:prstGeom>
        </p:spPr>
      </p:pic>
      <p:sp>
        <p:nvSpPr>
          <p:cNvPr id="5" name="TextBox 4">
            <a:extLst>
              <a:ext uri="{FF2B5EF4-FFF2-40B4-BE49-F238E27FC236}">
                <a16:creationId xmlns:a16="http://schemas.microsoft.com/office/drawing/2014/main" id="{6048E7EE-C577-32E9-A80E-A2CE2727F193}"/>
              </a:ext>
            </a:extLst>
          </p:cNvPr>
          <p:cNvSpPr txBox="1"/>
          <p:nvPr/>
        </p:nvSpPr>
        <p:spPr>
          <a:xfrm>
            <a:off x="399926" y="6469924"/>
            <a:ext cx="9214959" cy="523220"/>
          </a:xfrm>
          <a:prstGeom prst="rect">
            <a:avLst/>
          </a:prstGeom>
          <a:noFill/>
        </p:spPr>
        <p:txBody>
          <a:bodyPr wrap="none" rtlCol="0">
            <a:spAutoFit/>
          </a:bodyPr>
          <a:lstStyle/>
          <a:p>
            <a:r>
              <a:rPr lang="en-US" sz="1400" dirty="0">
                <a:solidFill>
                  <a:srgbClr val="AAAAAA"/>
                </a:solidFill>
              </a:rPr>
              <a:t>Credit: slide from Cora Merritt </a:t>
            </a:r>
            <a:r>
              <a:rPr lang="en-GB" sz="1400" b="0" i="0" dirty="0">
                <a:solidFill>
                  <a:srgbClr val="AAAAAA"/>
                </a:solidFill>
                <a:effectLst/>
                <a:latin typeface="Open Sans" panose="020B0606030504020204" pitchFamily="34" charset="0"/>
              </a:rPr>
              <a:t>"CSCI 330 UNIX and Network Programming Unit II Basic UNIX Usage: File System."</a:t>
            </a:r>
          </a:p>
          <a:p>
            <a:endParaRPr lang="en-US" sz="1400" dirty="0">
              <a:solidFill>
                <a:srgbClr val="AAAAAA"/>
              </a:solidFill>
            </a:endParaRPr>
          </a:p>
        </p:txBody>
      </p:sp>
    </p:spTree>
    <p:extLst>
      <p:ext uri="{BB962C8B-B14F-4D97-AF65-F5344CB8AC3E}">
        <p14:creationId xmlns:p14="http://schemas.microsoft.com/office/powerpoint/2010/main" val="2718495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9DD91-D14F-D904-BC59-74B1CD2FD73C}"/>
              </a:ext>
            </a:extLst>
          </p:cNvPr>
          <p:cNvSpPr>
            <a:spLocks noGrp="1"/>
          </p:cNvSpPr>
          <p:nvPr>
            <p:ph type="title"/>
          </p:nvPr>
        </p:nvSpPr>
        <p:spPr/>
        <p:txBody>
          <a:bodyPr/>
          <a:lstStyle/>
          <a:p>
            <a:r>
              <a:rPr lang="en-US" dirty="0"/>
              <a:t>Example command</a:t>
            </a:r>
          </a:p>
        </p:txBody>
      </p:sp>
      <p:sp>
        <p:nvSpPr>
          <p:cNvPr id="3" name="Content Placeholder 2">
            <a:extLst>
              <a:ext uri="{FF2B5EF4-FFF2-40B4-BE49-F238E27FC236}">
                <a16:creationId xmlns:a16="http://schemas.microsoft.com/office/drawing/2014/main" id="{0D334A18-B112-1D2B-A982-21FAAF8FF822}"/>
              </a:ext>
            </a:extLst>
          </p:cNvPr>
          <p:cNvSpPr>
            <a:spLocks noGrp="1"/>
          </p:cNvSpPr>
          <p:nvPr>
            <p:ph sz="quarter" idx="13"/>
          </p:nvPr>
        </p:nvSpPr>
        <p:spPr/>
        <p:txBody>
          <a:bodyPr/>
          <a:lstStyle/>
          <a:p>
            <a:pPr marL="0" indent="0">
              <a:buNone/>
            </a:pPr>
            <a:r>
              <a:rPr lang="en-US" dirty="0"/>
              <a:t>The copy command (cp)</a:t>
            </a:r>
          </a:p>
          <a:p>
            <a:pPr marL="0" indent="0">
              <a:buNone/>
            </a:pPr>
            <a:r>
              <a:rPr lang="en-US" dirty="0"/>
              <a:t>Syntax: </a:t>
            </a:r>
            <a:r>
              <a:rPr lang="en-US" b="1" dirty="0"/>
              <a:t>cp source(s) destination</a:t>
            </a:r>
          </a:p>
          <a:p>
            <a:pPr marL="0" indent="0">
              <a:buNone/>
            </a:pPr>
            <a:r>
              <a:rPr lang="en-US" dirty="0"/>
              <a:t>Where source is the file path to one (or more) files to copy</a:t>
            </a:r>
          </a:p>
          <a:p>
            <a:pPr marL="0" indent="0">
              <a:buNone/>
            </a:pPr>
            <a:r>
              <a:rPr lang="en-US" dirty="0"/>
              <a:t>Destination is where you want to copy to</a:t>
            </a:r>
          </a:p>
          <a:p>
            <a:pPr marL="0" indent="0">
              <a:buNone/>
            </a:pPr>
            <a:endParaRPr lang="en-US" dirty="0"/>
          </a:p>
          <a:p>
            <a:pPr marL="0" indent="0">
              <a:buNone/>
            </a:pPr>
            <a:r>
              <a:rPr lang="en-US" dirty="0"/>
              <a:t>Copy a file to new location:</a:t>
            </a:r>
          </a:p>
          <a:p>
            <a:pPr marL="0" indent="0">
              <a:buNone/>
            </a:pPr>
            <a:r>
              <a:rPr lang="en-US" b="1" dirty="0"/>
              <a:t>cp /Users/Kirstyn/Downloads/</a:t>
            </a:r>
            <a:r>
              <a:rPr lang="en-US" b="1" dirty="0" err="1"/>
              <a:t>test.txt</a:t>
            </a:r>
            <a:r>
              <a:rPr lang="en-US" b="1" dirty="0"/>
              <a:t> /Users/Kirstyn/Documents/</a:t>
            </a:r>
          </a:p>
          <a:p>
            <a:pPr marL="0" indent="0">
              <a:buNone/>
            </a:pPr>
            <a:r>
              <a:rPr lang="en-US" dirty="0"/>
              <a:t>Copy an entire folder:</a:t>
            </a:r>
          </a:p>
          <a:p>
            <a:pPr marL="0" indent="0">
              <a:buNone/>
            </a:pPr>
            <a:r>
              <a:rPr lang="en-US" b="1" dirty="0"/>
              <a:t>cp -r /Users/Kirstyn/Downloads/results /Users/Kirstyn/Documents/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467052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84A55-717C-BDC5-C8C3-AEC9E74DFE31}"/>
              </a:ext>
            </a:extLst>
          </p:cNvPr>
          <p:cNvSpPr>
            <a:spLocks noGrp="1"/>
          </p:cNvSpPr>
          <p:nvPr>
            <p:ph type="title"/>
          </p:nvPr>
        </p:nvSpPr>
        <p:spPr/>
        <p:txBody>
          <a:bodyPr/>
          <a:lstStyle/>
          <a:p>
            <a:r>
              <a:rPr lang="en-US" dirty="0"/>
              <a:t>Common commands</a:t>
            </a:r>
          </a:p>
        </p:txBody>
      </p:sp>
      <p:graphicFrame>
        <p:nvGraphicFramePr>
          <p:cNvPr id="4" name="Table 4">
            <a:extLst>
              <a:ext uri="{FF2B5EF4-FFF2-40B4-BE49-F238E27FC236}">
                <a16:creationId xmlns:a16="http://schemas.microsoft.com/office/drawing/2014/main" id="{8274A6A0-2631-DC04-A127-CE3E82D60A45}"/>
              </a:ext>
            </a:extLst>
          </p:cNvPr>
          <p:cNvGraphicFramePr>
            <a:graphicFrameLocks noGrp="1"/>
          </p:cNvGraphicFramePr>
          <p:nvPr>
            <p:ph sz="quarter" idx="13"/>
            <p:extLst>
              <p:ext uri="{D42A27DB-BD31-4B8C-83A1-F6EECF244321}">
                <p14:modId xmlns:p14="http://schemas.microsoft.com/office/powerpoint/2010/main" val="285549940"/>
              </p:ext>
            </p:extLst>
          </p:nvPr>
        </p:nvGraphicFramePr>
        <p:xfrm>
          <a:off x="1319419" y="1786214"/>
          <a:ext cx="10440780" cy="4754880"/>
        </p:xfrm>
        <a:graphic>
          <a:graphicData uri="http://schemas.openxmlformats.org/drawingml/2006/table">
            <a:tbl>
              <a:tblPr firstRow="1" bandRow="1">
                <a:tableStyleId>{5940675A-B579-460E-94D1-54222C63F5DA}</a:tableStyleId>
              </a:tblPr>
              <a:tblGrid>
                <a:gridCol w="3480260">
                  <a:extLst>
                    <a:ext uri="{9D8B030D-6E8A-4147-A177-3AD203B41FA5}">
                      <a16:colId xmlns:a16="http://schemas.microsoft.com/office/drawing/2014/main" val="639871552"/>
                    </a:ext>
                  </a:extLst>
                </a:gridCol>
                <a:gridCol w="3480260">
                  <a:extLst>
                    <a:ext uri="{9D8B030D-6E8A-4147-A177-3AD203B41FA5}">
                      <a16:colId xmlns:a16="http://schemas.microsoft.com/office/drawing/2014/main" val="3676790800"/>
                    </a:ext>
                  </a:extLst>
                </a:gridCol>
                <a:gridCol w="3480260">
                  <a:extLst>
                    <a:ext uri="{9D8B030D-6E8A-4147-A177-3AD203B41FA5}">
                      <a16:colId xmlns:a16="http://schemas.microsoft.com/office/drawing/2014/main" val="1144515979"/>
                    </a:ext>
                  </a:extLst>
                </a:gridCol>
              </a:tblGrid>
              <a:tr h="370840">
                <a:tc>
                  <a:txBody>
                    <a:bodyPr/>
                    <a:lstStyle/>
                    <a:p>
                      <a:r>
                        <a:rPr lang="en-US" sz="2400" b="1" dirty="0"/>
                        <a:t>Command</a:t>
                      </a:r>
                    </a:p>
                  </a:txBody>
                  <a:tcPr/>
                </a:tc>
                <a:tc>
                  <a:txBody>
                    <a:bodyPr/>
                    <a:lstStyle/>
                    <a:p>
                      <a:r>
                        <a:rPr lang="en-US" sz="2400" b="1" dirty="0"/>
                        <a:t>Description</a:t>
                      </a:r>
                    </a:p>
                  </a:txBody>
                  <a:tcPr/>
                </a:tc>
                <a:tc>
                  <a:txBody>
                    <a:bodyPr/>
                    <a:lstStyle/>
                    <a:p>
                      <a:r>
                        <a:rPr lang="en-US" sz="2400" b="1" dirty="0"/>
                        <a:t>Example</a:t>
                      </a:r>
                    </a:p>
                  </a:txBody>
                  <a:tcPr/>
                </a:tc>
                <a:extLst>
                  <a:ext uri="{0D108BD9-81ED-4DB2-BD59-A6C34878D82A}">
                    <a16:rowId xmlns:a16="http://schemas.microsoft.com/office/drawing/2014/main" val="1199192161"/>
                  </a:ext>
                </a:extLst>
              </a:tr>
              <a:tr h="370840">
                <a:tc>
                  <a:txBody>
                    <a:bodyPr/>
                    <a:lstStyle/>
                    <a:p>
                      <a:r>
                        <a:rPr lang="en-US" sz="2400" dirty="0"/>
                        <a:t>ls</a:t>
                      </a:r>
                    </a:p>
                  </a:txBody>
                  <a:tcPr/>
                </a:tc>
                <a:tc>
                  <a:txBody>
                    <a:bodyPr/>
                    <a:lstStyle/>
                    <a:p>
                      <a:r>
                        <a:rPr lang="en-US" sz="2400" dirty="0"/>
                        <a:t>List directory content</a:t>
                      </a:r>
                    </a:p>
                  </a:txBody>
                  <a:tcPr/>
                </a:tc>
                <a:tc>
                  <a:txBody>
                    <a:bodyPr/>
                    <a:lstStyle/>
                    <a:p>
                      <a:r>
                        <a:rPr lang="en-US" sz="2400" i="1" dirty="0"/>
                        <a:t>ls -l</a:t>
                      </a:r>
                    </a:p>
                  </a:txBody>
                  <a:tcPr/>
                </a:tc>
                <a:extLst>
                  <a:ext uri="{0D108BD9-81ED-4DB2-BD59-A6C34878D82A}">
                    <a16:rowId xmlns:a16="http://schemas.microsoft.com/office/drawing/2014/main" val="645629225"/>
                  </a:ext>
                </a:extLst>
              </a:tr>
              <a:tr h="370840">
                <a:tc>
                  <a:txBody>
                    <a:bodyPr/>
                    <a:lstStyle/>
                    <a:p>
                      <a:r>
                        <a:rPr lang="en-US" sz="2400" dirty="0"/>
                        <a:t>cp</a:t>
                      </a:r>
                    </a:p>
                  </a:txBody>
                  <a:tcPr/>
                </a:tc>
                <a:tc>
                  <a:txBody>
                    <a:bodyPr/>
                    <a:lstStyle/>
                    <a:p>
                      <a:r>
                        <a:rPr lang="en-US" sz="2400" dirty="0"/>
                        <a:t>copy</a:t>
                      </a:r>
                    </a:p>
                  </a:txBody>
                  <a:tcPr/>
                </a:tc>
                <a:tc>
                  <a:txBody>
                    <a:bodyPr/>
                    <a:lstStyle/>
                    <a:p>
                      <a:r>
                        <a:rPr lang="en-US" sz="2400" i="1" dirty="0"/>
                        <a:t>cp </a:t>
                      </a:r>
                      <a:r>
                        <a:rPr lang="en-US" sz="2400" i="1" dirty="0" err="1"/>
                        <a:t>test.txt</a:t>
                      </a:r>
                      <a:r>
                        <a:rPr lang="en-US" sz="2400" i="1" dirty="0"/>
                        <a:t> ~/Desktop/</a:t>
                      </a:r>
                    </a:p>
                  </a:txBody>
                  <a:tcPr/>
                </a:tc>
                <a:extLst>
                  <a:ext uri="{0D108BD9-81ED-4DB2-BD59-A6C34878D82A}">
                    <a16:rowId xmlns:a16="http://schemas.microsoft.com/office/drawing/2014/main" val="1434574099"/>
                  </a:ext>
                </a:extLst>
              </a:tr>
              <a:tr h="370840">
                <a:tc>
                  <a:txBody>
                    <a:bodyPr/>
                    <a:lstStyle/>
                    <a:p>
                      <a:r>
                        <a:rPr lang="en-US" sz="2400" dirty="0"/>
                        <a:t>mv</a:t>
                      </a:r>
                    </a:p>
                  </a:txBody>
                  <a:tcPr/>
                </a:tc>
                <a:tc>
                  <a:txBody>
                    <a:bodyPr/>
                    <a:lstStyle/>
                    <a:p>
                      <a:r>
                        <a:rPr lang="en-US" sz="2400" dirty="0"/>
                        <a:t>move</a:t>
                      </a:r>
                    </a:p>
                  </a:txBody>
                  <a:tcPr/>
                </a:tc>
                <a:tc>
                  <a:txBody>
                    <a:bodyPr/>
                    <a:lstStyle/>
                    <a:p>
                      <a:r>
                        <a:rPr lang="en-US" sz="2400" i="1" dirty="0"/>
                        <a:t>mv </a:t>
                      </a:r>
                      <a:r>
                        <a:rPr lang="en-US" sz="2400" i="1" dirty="0" err="1"/>
                        <a:t>test.txt</a:t>
                      </a:r>
                      <a:r>
                        <a:rPr lang="en-US" sz="2400" i="1" dirty="0"/>
                        <a:t> ~/Desktop</a:t>
                      </a:r>
                    </a:p>
                  </a:txBody>
                  <a:tcPr/>
                </a:tc>
                <a:extLst>
                  <a:ext uri="{0D108BD9-81ED-4DB2-BD59-A6C34878D82A}">
                    <a16:rowId xmlns:a16="http://schemas.microsoft.com/office/drawing/2014/main" val="1110470764"/>
                  </a:ext>
                </a:extLst>
              </a:tr>
              <a:tr h="370840">
                <a:tc>
                  <a:txBody>
                    <a:bodyPr/>
                    <a:lstStyle/>
                    <a:p>
                      <a:r>
                        <a:rPr lang="en-US" sz="2400" dirty="0" err="1"/>
                        <a:t>mkdir</a:t>
                      </a:r>
                      <a:endParaRPr lang="en-US" sz="2400" dirty="0"/>
                    </a:p>
                  </a:txBody>
                  <a:tcPr/>
                </a:tc>
                <a:tc>
                  <a:txBody>
                    <a:bodyPr/>
                    <a:lstStyle/>
                    <a:p>
                      <a:r>
                        <a:rPr lang="en-US" sz="2400" dirty="0"/>
                        <a:t>Make a new directory</a:t>
                      </a:r>
                    </a:p>
                  </a:txBody>
                  <a:tcPr/>
                </a:tc>
                <a:tc>
                  <a:txBody>
                    <a:bodyPr/>
                    <a:lstStyle/>
                    <a:p>
                      <a:r>
                        <a:rPr lang="en-US" sz="2400" i="1" dirty="0" err="1"/>
                        <a:t>mkdir</a:t>
                      </a:r>
                      <a:r>
                        <a:rPr lang="en-US" sz="2400" i="1" dirty="0"/>
                        <a:t> awesome</a:t>
                      </a:r>
                    </a:p>
                  </a:txBody>
                  <a:tcPr/>
                </a:tc>
                <a:extLst>
                  <a:ext uri="{0D108BD9-81ED-4DB2-BD59-A6C34878D82A}">
                    <a16:rowId xmlns:a16="http://schemas.microsoft.com/office/drawing/2014/main" val="944535532"/>
                  </a:ext>
                </a:extLst>
              </a:tr>
              <a:tr h="447661">
                <a:tc>
                  <a:txBody>
                    <a:bodyPr/>
                    <a:lstStyle/>
                    <a:p>
                      <a:r>
                        <a:rPr lang="en-US" sz="2400" dirty="0"/>
                        <a:t>rm</a:t>
                      </a:r>
                    </a:p>
                  </a:txBody>
                  <a:tcPr/>
                </a:tc>
                <a:tc>
                  <a:txBody>
                    <a:bodyPr/>
                    <a:lstStyle/>
                    <a:p>
                      <a:r>
                        <a:rPr lang="en-US" sz="2400" dirty="0"/>
                        <a:t>Remove</a:t>
                      </a:r>
                    </a:p>
                  </a:txBody>
                  <a:tcPr/>
                </a:tc>
                <a:tc>
                  <a:txBody>
                    <a:bodyPr/>
                    <a:lstStyle/>
                    <a:p>
                      <a:r>
                        <a:rPr lang="en-US" sz="2400" i="1" dirty="0"/>
                        <a:t>rm ~/Desktop/</a:t>
                      </a:r>
                      <a:r>
                        <a:rPr lang="en-US" sz="2400" i="1" dirty="0" err="1"/>
                        <a:t>file.txt</a:t>
                      </a:r>
                      <a:endParaRPr lang="en-US" sz="2400" i="1" dirty="0"/>
                    </a:p>
                  </a:txBody>
                  <a:tcPr/>
                </a:tc>
                <a:extLst>
                  <a:ext uri="{0D108BD9-81ED-4DB2-BD59-A6C34878D82A}">
                    <a16:rowId xmlns:a16="http://schemas.microsoft.com/office/drawing/2014/main" val="2041252831"/>
                  </a:ext>
                </a:extLst>
              </a:tr>
              <a:tr h="370840">
                <a:tc>
                  <a:txBody>
                    <a:bodyPr/>
                    <a:lstStyle/>
                    <a:p>
                      <a:r>
                        <a:rPr lang="en-US" sz="2400" dirty="0"/>
                        <a:t>touch</a:t>
                      </a:r>
                    </a:p>
                  </a:txBody>
                  <a:tcPr/>
                </a:tc>
                <a:tc>
                  <a:txBody>
                    <a:bodyPr/>
                    <a:lstStyle/>
                    <a:p>
                      <a:r>
                        <a:rPr lang="en-US" sz="2400" dirty="0"/>
                        <a:t>Make a new file</a:t>
                      </a:r>
                    </a:p>
                  </a:txBody>
                  <a:tcPr/>
                </a:tc>
                <a:tc>
                  <a:txBody>
                    <a:bodyPr/>
                    <a:lstStyle/>
                    <a:p>
                      <a:r>
                        <a:rPr lang="en-US" sz="2400" i="1" dirty="0"/>
                        <a:t>touch </a:t>
                      </a:r>
                      <a:r>
                        <a:rPr lang="en-US" sz="2400" i="1" dirty="0" err="1"/>
                        <a:t>workshop_results.txt</a:t>
                      </a:r>
                      <a:endParaRPr lang="en-US" sz="2400" i="1" dirty="0"/>
                    </a:p>
                  </a:txBody>
                  <a:tcPr/>
                </a:tc>
                <a:extLst>
                  <a:ext uri="{0D108BD9-81ED-4DB2-BD59-A6C34878D82A}">
                    <a16:rowId xmlns:a16="http://schemas.microsoft.com/office/drawing/2014/main" val="2310827699"/>
                  </a:ext>
                </a:extLst>
              </a:tr>
              <a:tr h="370840">
                <a:tc>
                  <a:txBody>
                    <a:bodyPr/>
                    <a:lstStyle/>
                    <a:p>
                      <a:r>
                        <a:rPr lang="en-US" sz="2400" dirty="0" err="1"/>
                        <a:t>pwd</a:t>
                      </a:r>
                      <a:endParaRPr lang="en-US" sz="2400" dirty="0"/>
                    </a:p>
                  </a:txBody>
                  <a:tcPr/>
                </a:tc>
                <a:tc>
                  <a:txBody>
                    <a:bodyPr/>
                    <a:lstStyle/>
                    <a:p>
                      <a:r>
                        <a:rPr lang="en-US" sz="2400" dirty="0"/>
                        <a:t>Show the ‘present working directory’ i.e. location in the file system</a:t>
                      </a:r>
                    </a:p>
                  </a:txBody>
                  <a:tcPr/>
                </a:tc>
                <a:tc>
                  <a:txBody>
                    <a:bodyPr/>
                    <a:lstStyle/>
                    <a:p>
                      <a:r>
                        <a:rPr lang="en-US" sz="2400" i="1" dirty="0" err="1"/>
                        <a:t>pwd</a:t>
                      </a:r>
                      <a:endParaRPr lang="en-US" sz="2400" i="1" dirty="0"/>
                    </a:p>
                  </a:txBody>
                  <a:tcPr/>
                </a:tc>
                <a:extLst>
                  <a:ext uri="{0D108BD9-81ED-4DB2-BD59-A6C34878D82A}">
                    <a16:rowId xmlns:a16="http://schemas.microsoft.com/office/drawing/2014/main" val="3070013239"/>
                  </a:ext>
                </a:extLst>
              </a:tr>
            </a:tbl>
          </a:graphicData>
        </a:graphic>
      </p:graphicFrame>
    </p:spTree>
    <p:extLst>
      <p:ext uri="{BB962C8B-B14F-4D97-AF65-F5344CB8AC3E}">
        <p14:creationId xmlns:p14="http://schemas.microsoft.com/office/powerpoint/2010/main" val="947329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67B0D2-9957-914B-BBE1-6FD185F29F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5355" y="2343835"/>
            <a:ext cx="4355102" cy="2904819"/>
          </a:xfrm>
          <a:prstGeom prst="rect">
            <a:avLst/>
          </a:prstGeom>
        </p:spPr>
      </p:pic>
      <p:sp>
        <p:nvSpPr>
          <p:cNvPr id="6" name="TextBox 7"/>
          <p:cNvSpPr txBox="1">
            <a:spLocks noChangeArrowheads="1"/>
          </p:cNvSpPr>
          <p:nvPr/>
        </p:nvSpPr>
        <p:spPr bwMode="auto">
          <a:xfrm>
            <a:off x="2338528" y="1734340"/>
            <a:ext cx="92588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Verdana" charset="0"/>
                <a:ea typeface="MS PGothic" charset="0"/>
                <a:cs typeface="MS PGothic" charset="0"/>
              </a:defRPr>
            </a:lvl1pPr>
            <a:lvl2pPr marL="742950" indent="-285750" eaLnBrk="0" hangingPunct="0">
              <a:defRPr sz="1600">
                <a:solidFill>
                  <a:schemeClr val="tx1"/>
                </a:solidFill>
                <a:latin typeface="Verdana" charset="0"/>
                <a:ea typeface="MS PGothic" charset="0"/>
                <a:cs typeface="MS PGothic" charset="0"/>
              </a:defRPr>
            </a:lvl2pPr>
            <a:lvl3pPr marL="1143000" indent="-228600" eaLnBrk="0" hangingPunct="0">
              <a:defRPr sz="1600">
                <a:solidFill>
                  <a:schemeClr val="tx1"/>
                </a:solidFill>
                <a:latin typeface="Verdana" charset="0"/>
                <a:ea typeface="MS PGothic" charset="0"/>
                <a:cs typeface="MS PGothic" charset="0"/>
              </a:defRPr>
            </a:lvl3pPr>
            <a:lvl4pPr marL="1600200" indent="-228600" eaLnBrk="0" hangingPunct="0">
              <a:defRPr sz="1600">
                <a:solidFill>
                  <a:schemeClr val="tx1"/>
                </a:solidFill>
                <a:latin typeface="Verdana" charset="0"/>
                <a:ea typeface="MS PGothic" charset="0"/>
                <a:cs typeface="MS PGothic" charset="0"/>
              </a:defRPr>
            </a:lvl4pPr>
            <a:lvl5pPr marL="2057400" indent="-228600" eaLnBrk="0" hangingPunct="0">
              <a:defRPr sz="1600">
                <a:solidFill>
                  <a:schemeClr val="tx1"/>
                </a:solidFill>
                <a:latin typeface="Verdana" charset="0"/>
                <a:ea typeface="MS PGothic" charset="0"/>
                <a:cs typeface="MS PGothic" charset="0"/>
              </a:defRPr>
            </a:lvl5pPr>
            <a:lvl6pPr marL="2514600" indent="-228600" eaLnBrk="0" fontAlgn="base" hangingPunct="0">
              <a:spcBef>
                <a:spcPct val="50000"/>
              </a:spcBef>
              <a:spcAft>
                <a:spcPct val="0"/>
              </a:spcAft>
              <a:defRPr sz="1600">
                <a:solidFill>
                  <a:schemeClr val="tx1"/>
                </a:solidFill>
                <a:latin typeface="Verdana" charset="0"/>
                <a:ea typeface="MS PGothic" charset="0"/>
                <a:cs typeface="MS PGothic" charset="0"/>
              </a:defRPr>
            </a:lvl6pPr>
            <a:lvl7pPr marL="2971800" indent="-228600" eaLnBrk="0" fontAlgn="base" hangingPunct="0">
              <a:spcBef>
                <a:spcPct val="50000"/>
              </a:spcBef>
              <a:spcAft>
                <a:spcPct val="0"/>
              </a:spcAft>
              <a:defRPr sz="1600">
                <a:solidFill>
                  <a:schemeClr val="tx1"/>
                </a:solidFill>
                <a:latin typeface="Verdana" charset="0"/>
                <a:ea typeface="MS PGothic" charset="0"/>
                <a:cs typeface="MS PGothic" charset="0"/>
              </a:defRPr>
            </a:lvl7pPr>
            <a:lvl8pPr marL="3429000" indent="-228600" eaLnBrk="0" fontAlgn="base" hangingPunct="0">
              <a:spcBef>
                <a:spcPct val="50000"/>
              </a:spcBef>
              <a:spcAft>
                <a:spcPct val="0"/>
              </a:spcAft>
              <a:defRPr sz="1600">
                <a:solidFill>
                  <a:schemeClr val="tx1"/>
                </a:solidFill>
                <a:latin typeface="Verdana" charset="0"/>
                <a:ea typeface="MS PGothic" charset="0"/>
                <a:cs typeface="MS PGothic" charset="0"/>
              </a:defRPr>
            </a:lvl8pPr>
            <a:lvl9pPr marL="3886200" indent="-228600" eaLnBrk="0" fontAlgn="base" hangingPunct="0">
              <a:spcBef>
                <a:spcPct val="50000"/>
              </a:spcBef>
              <a:spcAft>
                <a:spcPct val="0"/>
              </a:spcAft>
              <a:defRPr sz="1600">
                <a:solidFill>
                  <a:schemeClr val="tx1"/>
                </a:solidFill>
                <a:latin typeface="Verdana" charset="0"/>
                <a:ea typeface="MS PGothic" charset="0"/>
                <a:cs typeface="MS PGothic" charset="0"/>
              </a:defRPr>
            </a:lvl9pPr>
          </a:lstStyle>
          <a:p>
            <a:pPr eaLnBrk="1" hangingPunct="1"/>
            <a:r>
              <a:rPr lang="da-DK" b="1" dirty="0" err="1"/>
              <a:t>Tree</a:t>
            </a:r>
            <a:endParaRPr lang="da-DK" dirty="0"/>
          </a:p>
        </p:txBody>
      </p:sp>
      <p:sp>
        <p:nvSpPr>
          <p:cNvPr id="7" name="TextBox 7"/>
          <p:cNvSpPr txBox="1">
            <a:spLocks noChangeArrowheads="1"/>
          </p:cNvSpPr>
          <p:nvPr/>
        </p:nvSpPr>
        <p:spPr bwMode="auto">
          <a:xfrm>
            <a:off x="7660576" y="1726577"/>
            <a:ext cx="219289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Verdana" charset="0"/>
                <a:ea typeface="MS PGothic" charset="0"/>
                <a:cs typeface="MS PGothic" charset="0"/>
              </a:defRPr>
            </a:lvl1pPr>
            <a:lvl2pPr marL="742950" indent="-285750" eaLnBrk="0" hangingPunct="0">
              <a:defRPr sz="1600">
                <a:solidFill>
                  <a:schemeClr val="tx1"/>
                </a:solidFill>
                <a:latin typeface="Verdana" charset="0"/>
                <a:ea typeface="MS PGothic" charset="0"/>
                <a:cs typeface="MS PGothic" charset="0"/>
              </a:defRPr>
            </a:lvl2pPr>
            <a:lvl3pPr marL="1143000" indent="-228600" eaLnBrk="0" hangingPunct="0">
              <a:defRPr sz="1600">
                <a:solidFill>
                  <a:schemeClr val="tx1"/>
                </a:solidFill>
                <a:latin typeface="Verdana" charset="0"/>
                <a:ea typeface="MS PGothic" charset="0"/>
                <a:cs typeface="MS PGothic" charset="0"/>
              </a:defRPr>
            </a:lvl3pPr>
            <a:lvl4pPr marL="1600200" indent="-228600" eaLnBrk="0" hangingPunct="0">
              <a:defRPr sz="1600">
                <a:solidFill>
                  <a:schemeClr val="tx1"/>
                </a:solidFill>
                <a:latin typeface="Verdana" charset="0"/>
                <a:ea typeface="MS PGothic" charset="0"/>
                <a:cs typeface="MS PGothic" charset="0"/>
              </a:defRPr>
            </a:lvl4pPr>
            <a:lvl5pPr marL="2057400" indent="-228600" eaLnBrk="0" hangingPunct="0">
              <a:defRPr sz="1600">
                <a:solidFill>
                  <a:schemeClr val="tx1"/>
                </a:solidFill>
                <a:latin typeface="Verdana" charset="0"/>
                <a:ea typeface="MS PGothic" charset="0"/>
                <a:cs typeface="MS PGothic" charset="0"/>
              </a:defRPr>
            </a:lvl5pPr>
            <a:lvl6pPr marL="2514600" indent="-228600" eaLnBrk="0" fontAlgn="base" hangingPunct="0">
              <a:spcBef>
                <a:spcPct val="50000"/>
              </a:spcBef>
              <a:spcAft>
                <a:spcPct val="0"/>
              </a:spcAft>
              <a:defRPr sz="1600">
                <a:solidFill>
                  <a:schemeClr val="tx1"/>
                </a:solidFill>
                <a:latin typeface="Verdana" charset="0"/>
                <a:ea typeface="MS PGothic" charset="0"/>
                <a:cs typeface="MS PGothic" charset="0"/>
              </a:defRPr>
            </a:lvl6pPr>
            <a:lvl7pPr marL="2971800" indent="-228600" eaLnBrk="0" fontAlgn="base" hangingPunct="0">
              <a:spcBef>
                <a:spcPct val="50000"/>
              </a:spcBef>
              <a:spcAft>
                <a:spcPct val="0"/>
              </a:spcAft>
              <a:defRPr sz="1600">
                <a:solidFill>
                  <a:schemeClr val="tx1"/>
                </a:solidFill>
                <a:latin typeface="Verdana" charset="0"/>
                <a:ea typeface="MS PGothic" charset="0"/>
                <a:cs typeface="MS PGothic" charset="0"/>
              </a:defRPr>
            </a:lvl7pPr>
            <a:lvl8pPr marL="3429000" indent="-228600" eaLnBrk="0" fontAlgn="base" hangingPunct="0">
              <a:spcBef>
                <a:spcPct val="50000"/>
              </a:spcBef>
              <a:spcAft>
                <a:spcPct val="0"/>
              </a:spcAft>
              <a:defRPr sz="1600">
                <a:solidFill>
                  <a:schemeClr val="tx1"/>
                </a:solidFill>
                <a:latin typeface="Verdana" charset="0"/>
                <a:ea typeface="MS PGothic" charset="0"/>
                <a:cs typeface="MS PGothic" charset="0"/>
              </a:defRPr>
            </a:lvl8pPr>
            <a:lvl9pPr marL="3886200" indent="-228600" eaLnBrk="0" fontAlgn="base" hangingPunct="0">
              <a:spcBef>
                <a:spcPct val="50000"/>
              </a:spcBef>
              <a:spcAft>
                <a:spcPct val="0"/>
              </a:spcAft>
              <a:defRPr sz="1600">
                <a:solidFill>
                  <a:schemeClr val="tx1"/>
                </a:solidFill>
                <a:latin typeface="Verdana" charset="0"/>
                <a:ea typeface="MS PGothic" charset="0"/>
                <a:cs typeface="MS PGothic" charset="0"/>
              </a:defRPr>
            </a:lvl9pPr>
          </a:lstStyle>
          <a:p>
            <a:pPr eaLnBrk="1" hangingPunct="1"/>
            <a:r>
              <a:rPr lang="da-DK" b="1" dirty="0"/>
              <a:t>Filesystem </a:t>
            </a:r>
            <a:r>
              <a:rPr lang="da-DK" b="1" dirty="0" err="1"/>
              <a:t>Tree</a:t>
            </a:r>
            <a:endParaRPr lang="da-DK" dirty="0"/>
          </a:p>
        </p:txBody>
      </p:sp>
      <p:cxnSp>
        <p:nvCxnSpPr>
          <p:cNvPr id="3" name="Straight Arrow Connector 2"/>
          <p:cNvCxnSpPr/>
          <p:nvPr/>
        </p:nvCxnSpPr>
        <p:spPr>
          <a:xfrm flipV="1">
            <a:off x="2635209" y="4811625"/>
            <a:ext cx="575236" cy="87405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TextBox 7"/>
          <p:cNvSpPr txBox="1">
            <a:spLocks noChangeArrowheads="1"/>
          </p:cNvSpPr>
          <p:nvPr/>
        </p:nvSpPr>
        <p:spPr bwMode="auto">
          <a:xfrm>
            <a:off x="1550017" y="5519595"/>
            <a:ext cx="92588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Verdana" charset="0"/>
                <a:ea typeface="MS PGothic" charset="0"/>
                <a:cs typeface="MS PGothic" charset="0"/>
              </a:defRPr>
            </a:lvl1pPr>
            <a:lvl2pPr marL="742950" indent="-285750" eaLnBrk="0" hangingPunct="0">
              <a:defRPr sz="1600">
                <a:solidFill>
                  <a:schemeClr val="tx1"/>
                </a:solidFill>
                <a:latin typeface="Verdana" charset="0"/>
                <a:ea typeface="MS PGothic" charset="0"/>
                <a:cs typeface="MS PGothic" charset="0"/>
              </a:defRPr>
            </a:lvl2pPr>
            <a:lvl3pPr marL="1143000" indent="-228600" eaLnBrk="0" hangingPunct="0">
              <a:defRPr sz="1600">
                <a:solidFill>
                  <a:schemeClr val="tx1"/>
                </a:solidFill>
                <a:latin typeface="Verdana" charset="0"/>
                <a:ea typeface="MS PGothic" charset="0"/>
                <a:cs typeface="MS PGothic" charset="0"/>
              </a:defRPr>
            </a:lvl3pPr>
            <a:lvl4pPr marL="1600200" indent="-228600" eaLnBrk="0" hangingPunct="0">
              <a:defRPr sz="1600">
                <a:solidFill>
                  <a:schemeClr val="tx1"/>
                </a:solidFill>
                <a:latin typeface="Verdana" charset="0"/>
                <a:ea typeface="MS PGothic" charset="0"/>
                <a:cs typeface="MS PGothic" charset="0"/>
              </a:defRPr>
            </a:lvl4pPr>
            <a:lvl5pPr marL="2057400" indent="-228600" eaLnBrk="0" hangingPunct="0">
              <a:defRPr sz="1600">
                <a:solidFill>
                  <a:schemeClr val="tx1"/>
                </a:solidFill>
                <a:latin typeface="Verdana" charset="0"/>
                <a:ea typeface="MS PGothic" charset="0"/>
                <a:cs typeface="MS PGothic" charset="0"/>
              </a:defRPr>
            </a:lvl5pPr>
            <a:lvl6pPr marL="2514600" indent="-228600" eaLnBrk="0" fontAlgn="base" hangingPunct="0">
              <a:spcBef>
                <a:spcPct val="50000"/>
              </a:spcBef>
              <a:spcAft>
                <a:spcPct val="0"/>
              </a:spcAft>
              <a:defRPr sz="1600">
                <a:solidFill>
                  <a:schemeClr val="tx1"/>
                </a:solidFill>
                <a:latin typeface="Verdana" charset="0"/>
                <a:ea typeface="MS PGothic" charset="0"/>
                <a:cs typeface="MS PGothic" charset="0"/>
              </a:defRPr>
            </a:lvl6pPr>
            <a:lvl7pPr marL="2971800" indent="-228600" eaLnBrk="0" fontAlgn="base" hangingPunct="0">
              <a:spcBef>
                <a:spcPct val="50000"/>
              </a:spcBef>
              <a:spcAft>
                <a:spcPct val="0"/>
              </a:spcAft>
              <a:defRPr sz="1600">
                <a:solidFill>
                  <a:schemeClr val="tx1"/>
                </a:solidFill>
                <a:latin typeface="Verdana" charset="0"/>
                <a:ea typeface="MS PGothic" charset="0"/>
                <a:cs typeface="MS PGothic" charset="0"/>
              </a:defRPr>
            </a:lvl7pPr>
            <a:lvl8pPr marL="3429000" indent="-228600" eaLnBrk="0" fontAlgn="base" hangingPunct="0">
              <a:spcBef>
                <a:spcPct val="50000"/>
              </a:spcBef>
              <a:spcAft>
                <a:spcPct val="0"/>
              </a:spcAft>
              <a:defRPr sz="1600">
                <a:solidFill>
                  <a:schemeClr val="tx1"/>
                </a:solidFill>
                <a:latin typeface="Verdana" charset="0"/>
                <a:ea typeface="MS PGothic" charset="0"/>
                <a:cs typeface="MS PGothic" charset="0"/>
              </a:defRPr>
            </a:lvl8pPr>
            <a:lvl9pPr marL="3886200" indent="-228600" eaLnBrk="0" fontAlgn="base" hangingPunct="0">
              <a:spcBef>
                <a:spcPct val="50000"/>
              </a:spcBef>
              <a:spcAft>
                <a:spcPct val="0"/>
              </a:spcAft>
              <a:defRPr sz="1600">
                <a:solidFill>
                  <a:schemeClr val="tx1"/>
                </a:solidFill>
                <a:latin typeface="Verdana" charset="0"/>
                <a:ea typeface="MS PGothic" charset="0"/>
                <a:cs typeface="MS PGothic" charset="0"/>
              </a:defRPr>
            </a:lvl9pPr>
          </a:lstStyle>
          <a:p>
            <a:pPr algn="ctr" eaLnBrk="1" hangingPunct="1"/>
            <a:r>
              <a:rPr lang="da-DK" b="1" dirty="0" err="1"/>
              <a:t>Root</a:t>
            </a:r>
            <a:endParaRPr lang="da-DK" dirty="0"/>
          </a:p>
        </p:txBody>
      </p:sp>
      <p:sp>
        <p:nvSpPr>
          <p:cNvPr id="13" name="TextBox 7"/>
          <p:cNvSpPr txBox="1">
            <a:spLocks noChangeArrowheads="1"/>
          </p:cNvSpPr>
          <p:nvPr/>
        </p:nvSpPr>
        <p:spPr bwMode="auto">
          <a:xfrm>
            <a:off x="9569488" y="2444232"/>
            <a:ext cx="925886"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600">
                <a:solidFill>
                  <a:schemeClr val="tx1"/>
                </a:solidFill>
                <a:latin typeface="Verdana" charset="0"/>
                <a:ea typeface="MS PGothic" charset="0"/>
                <a:cs typeface="MS PGothic" charset="0"/>
              </a:defRPr>
            </a:lvl1pPr>
            <a:lvl2pPr marL="742950" indent="-285750" eaLnBrk="0" hangingPunct="0">
              <a:defRPr sz="1600">
                <a:solidFill>
                  <a:schemeClr val="tx1"/>
                </a:solidFill>
                <a:latin typeface="Verdana" charset="0"/>
                <a:ea typeface="MS PGothic" charset="0"/>
                <a:cs typeface="MS PGothic" charset="0"/>
              </a:defRPr>
            </a:lvl2pPr>
            <a:lvl3pPr marL="1143000" indent="-228600" eaLnBrk="0" hangingPunct="0">
              <a:defRPr sz="1600">
                <a:solidFill>
                  <a:schemeClr val="tx1"/>
                </a:solidFill>
                <a:latin typeface="Verdana" charset="0"/>
                <a:ea typeface="MS PGothic" charset="0"/>
                <a:cs typeface="MS PGothic" charset="0"/>
              </a:defRPr>
            </a:lvl3pPr>
            <a:lvl4pPr marL="1600200" indent="-228600" eaLnBrk="0" hangingPunct="0">
              <a:defRPr sz="1600">
                <a:solidFill>
                  <a:schemeClr val="tx1"/>
                </a:solidFill>
                <a:latin typeface="Verdana" charset="0"/>
                <a:ea typeface="MS PGothic" charset="0"/>
                <a:cs typeface="MS PGothic" charset="0"/>
              </a:defRPr>
            </a:lvl4pPr>
            <a:lvl5pPr marL="2057400" indent="-228600" eaLnBrk="0" hangingPunct="0">
              <a:defRPr sz="1600">
                <a:solidFill>
                  <a:schemeClr val="tx1"/>
                </a:solidFill>
                <a:latin typeface="Verdana" charset="0"/>
                <a:ea typeface="MS PGothic" charset="0"/>
                <a:cs typeface="MS PGothic" charset="0"/>
              </a:defRPr>
            </a:lvl5pPr>
            <a:lvl6pPr marL="2514600" indent="-228600" eaLnBrk="0" fontAlgn="base" hangingPunct="0">
              <a:spcBef>
                <a:spcPct val="50000"/>
              </a:spcBef>
              <a:spcAft>
                <a:spcPct val="0"/>
              </a:spcAft>
              <a:defRPr sz="1600">
                <a:solidFill>
                  <a:schemeClr val="tx1"/>
                </a:solidFill>
                <a:latin typeface="Verdana" charset="0"/>
                <a:ea typeface="MS PGothic" charset="0"/>
                <a:cs typeface="MS PGothic" charset="0"/>
              </a:defRPr>
            </a:lvl6pPr>
            <a:lvl7pPr marL="2971800" indent="-228600" eaLnBrk="0" fontAlgn="base" hangingPunct="0">
              <a:spcBef>
                <a:spcPct val="50000"/>
              </a:spcBef>
              <a:spcAft>
                <a:spcPct val="0"/>
              </a:spcAft>
              <a:defRPr sz="1600">
                <a:solidFill>
                  <a:schemeClr val="tx1"/>
                </a:solidFill>
                <a:latin typeface="Verdana" charset="0"/>
                <a:ea typeface="MS PGothic" charset="0"/>
                <a:cs typeface="MS PGothic" charset="0"/>
              </a:defRPr>
            </a:lvl7pPr>
            <a:lvl8pPr marL="3429000" indent="-228600" eaLnBrk="0" fontAlgn="base" hangingPunct="0">
              <a:spcBef>
                <a:spcPct val="50000"/>
              </a:spcBef>
              <a:spcAft>
                <a:spcPct val="0"/>
              </a:spcAft>
              <a:defRPr sz="1600">
                <a:solidFill>
                  <a:schemeClr val="tx1"/>
                </a:solidFill>
                <a:latin typeface="Verdana" charset="0"/>
                <a:ea typeface="MS PGothic" charset="0"/>
                <a:cs typeface="MS PGothic" charset="0"/>
              </a:defRPr>
            </a:lvl8pPr>
            <a:lvl9pPr marL="3886200" indent="-228600" eaLnBrk="0" fontAlgn="base" hangingPunct="0">
              <a:spcBef>
                <a:spcPct val="50000"/>
              </a:spcBef>
              <a:spcAft>
                <a:spcPct val="0"/>
              </a:spcAft>
              <a:defRPr sz="1600">
                <a:solidFill>
                  <a:schemeClr val="tx1"/>
                </a:solidFill>
                <a:latin typeface="Verdana" charset="0"/>
                <a:ea typeface="MS PGothic" charset="0"/>
                <a:cs typeface="MS PGothic" charset="0"/>
              </a:defRPr>
            </a:lvl9pPr>
          </a:lstStyle>
          <a:p>
            <a:pPr algn="ctr" eaLnBrk="1" hangingPunct="1"/>
            <a:r>
              <a:rPr lang="da-DK" b="1" dirty="0" err="1"/>
              <a:t>Root</a:t>
            </a:r>
            <a:endParaRPr lang="da-DK" dirty="0"/>
          </a:p>
        </p:txBody>
      </p:sp>
      <p:cxnSp>
        <p:nvCxnSpPr>
          <p:cNvPr id="14" name="Straight Arrow Connector 13"/>
          <p:cNvCxnSpPr/>
          <p:nvPr/>
        </p:nvCxnSpPr>
        <p:spPr>
          <a:xfrm flipH="1">
            <a:off x="9101830" y="2932216"/>
            <a:ext cx="467658" cy="24951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8194" name="Picture 2" descr="alt text">
            <a:extLst>
              <a:ext uri="{FF2B5EF4-FFF2-40B4-BE49-F238E27FC236}">
                <a16:creationId xmlns:a16="http://schemas.microsoft.com/office/drawing/2014/main" id="{5C220052-280B-8F51-C527-62B10EABA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00533" y="2992128"/>
            <a:ext cx="5562048" cy="263465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18B9E0D-65E4-2208-8A45-F0B63F2EDD80}"/>
              </a:ext>
            </a:extLst>
          </p:cNvPr>
          <p:cNvSpPr>
            <a:spLocks noGrp="1"/>
          </p:cNvSpPr>
          <p:nvPr>
            <p:ph type="title"/>
          </p:nvPr>
        </p:nvSpPr>
        <p:spPr/>
        <p:txBody>
          <a:bodyPr/>
          <a:lstStyle/>
          <a:p>
            <a:r>
              <a:rPr lang="en-GB" sz="2800" b="1" dirty="0">
                <a:solidFill>
                  <a:schemeClr val="tx1"/>
                </a:solidFill>
              </a:rPr>
              <a:t>Moving around the Filesystem</a:t>
            </a:r>
            <a:br>
              <a:rPr lang="en-GB" sz="2800" b="1" dirty="0">
                <a:solidFill>
                  <a:schemeClr val="tx1"/>
                </a:solidFill>
              </a:rPr>
            </a:br>
            <a:endParaRPr lang="en-US" dirty="0">
              <a:solidFill>
                <a:schemeClr val="tx1"/>
              </a:solidFill>
            </a:endParaRPr>
          </a:p>
        </p:txBody>
      </p:sp>
    </p:spTree>
    <p:extLst>
      <p:ext uri="{BB962C8B-B14F-4D97-AF65-F5344CB8AC3E}">
        <p14:creationId xmlns:p14="http://schemas.microsoft.com/office/powerpoint/2010/main" val="32931291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E9E73-212B-3416-457E-F2065A51C67B}"/>
              </a:ext>
            </a:extLst>
          </p:cNvPr>
          <p:cNvSpPr>
            <a:spLocks noGrp="1"/>
          </p:cNvSpPr>
          <p:nvPr>
            <p:ph type="title"/>
          </p:nvPr>
        </p:nvSpPr>
        <p:spPr/>
        <p:txBody>
          <a:bodyPr/>
          <a:lstStyle/>
          <a:p>
            <a:r>
              <a:rPr lang="en-US" dirty="0"/>
              <a:t>Navigating the filesystem</a:t>
            </a:r>
          </a:p>
        </p:txBody>
      </p:sp>
      <p:pic>
        <p:nvPicPr>
          <p:cNvPr id="5" name="Content Placeholder 4" descr="A picture containing text, screenshot, font&#10;&#10;Description automatically generated">
            <a:extLst>
              <a:ext uri="{FF2B5EF4-FFF2-40B4-BE49-F238E27FC236}">
                <a16:creationId xmlns:a16="http://schemas.microsoft.com/office/drawing/2014/main" id="{53114DA4-0B4A-C419-C057-AA349AE146E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031436" y="1627188"/>
            <a:ext cx="7983078" cy="4606925"/>
          </a:xfrm>
        </p:spPr>
      </p:pic>
    </p:spTree>
    <p:extLst>
      <p:ext uri="{BB962C8B-B14F-4D97-AF65-F5344CB8AC3E}">
        <p14:creationId xmlns:p14="http://schemas.microsoft.com/office/powerpoint/2010/main" val="3980136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DC7336A-7CC8-2CA6-E885-78047354D8F7}"/>
              </a:ext>
            </a:extLst>
          </p:cNvPr>
          <p:cNvSpPr>
            <a:spLocks noGrp="1"/>
          </p:cNvSpPr>
          <p:nvPr>
            <p:ph sz="half" idx="1"/>
          </p:nvPr>
        </p:nvSpPr>
        <p:spPr>
          <a:xfrm>
            <a:off x="159026" y="1608667"/>
            <a:ext cx="5860774" cy="4568296"/>
          </a:xfrm>
        </p:spPr>
        <p:txBody>
          <a:bodyPr>
            <a:normAutofit/>
          </a:bodyPr>
          <a:lstStyle/>
          <a:p>
            <a:r>
              <a:rPr lang="en-GB" b="0" i="0" dirty="0">
                <a:effectLst/>
              </a:rPr>
              <a:t>a unique address or location to each file</a:t>
            </a:r>
          </a:p>
          <a:p>
            <a:r>
              <a:rPr lang="en-GB" b="0" i="0" dirty="0">
                <a:effectLst/>
              </a:rPr>
              <a:t>helps you navigate through the folders and locate a specific file quickly</a:t>
            </a:r>
          </a:p>
          <a:p>
            <a:endParaRPr lang="en-GB" dirty="0"/>
          </a:p>
          <a:p>
            <a:pPr marL="0" indent="0">
              <a:buNone/>
            </a:pPr>
            <a:endParaRPr lang="en-GB" sz="1800" dirty="0"/>
          </a:p>
          <a:p>
            <a:pPr marL="0" indent="0">
              <a:buNone/>
            </a:pPr>
            <a:endParaRPr lang="en-GB" sz="1800" dirty="0"/>
          </a:p>
          <a:p>
            <a:pPr marL="0" indent="0">
              <a:buNone/>
            </a:pPr>
            <a:r>
              <a:rPr lang="en-GB" b="1" i="0" dirty="0">
                <a:effectLst/>
              </a:rPr>
              <a:t>/Users/Kirstyn/Documents/</a:t>
            </a:r>
            <a:r>
              <a:rPr lang="en-GB" b="1" i="0" dirty="0" err="1">
                <a:effectLst/>
              </a:rPr>
              <a:t>report.docx</a:t>
            </a:r>
            <a:endParaRPr lang="en-GB" b="1" i="0" dirty="0">
              <a:effectLst/>
            </a:endParaRPr>
          </a:p>
          <a:p>
            <a:pPr marL="0" indent="0">
              <a:buNone/>
            </a:pPr>
            <a:endParaRPr lang="en-US" dirty="0"/>
          </a:p>
        </p:txBody>
      </p:sp>
      <p:sp>
        <p:nvSpPr>
          <p:cNvPr id="4" name="Title 3">
            <a:extLst>
              <a:ext uri="{FF2B5EF4-FFF2-40B4-BE49-F238E27FC236}">
                <a16:creationId xmlns:a16="http://schemas.microsoft.com/office/drawing/2014/main" id="{052B6499-95DD-6FA4-503C-0012BA5EC16B}"/>
              </a:ext>
            </a:extLst>
          </p:cNvPr>
          <p:cNvSpPr>
            <a:spLocks noGrp="1"/>
          </p:cNvSpPr>
          <p:nvPr>
            <p:ph type="title"/>
          </p:nvPr>
        </p:nvSpPr>
        <p:spPr>
          <a:xfrm>
            <a:off x="2549236" y="533614"/>
            <a:ext cx="9210963" cy="888786"/>
          </a:xfrm>
        </p:spPr>
        <p:txBody>
          <a:bodyPr anchor="t">
            <a:normAutofit/>
          </a:bodyPr>
          <a:lstStyle/>
          <a:p>
            <a:r>
              <a:rPr lang="en-US" dirty="0"/>
              <a:t>A file path</a:t>
            </a:r>
          </a:p>
        </p:txBody>
      </p:sp>
      <p:graphicFrame>
        <p:nvGraphicFramePr>
          <p:cNvPr id="6" name="Diagram 5">
            <a:extLst>
              <a:ext uri="{FF2B5EF4-FFF2-40B4-BE49-F238E27FC236}">
                <a16:creationId xmlns:a16="http://schemas.microsoft.com/office/drawing/2014/main" id="{4291BC8E-CC5E-497C-848B-484C08F13550}"/>
              </a:ext>
            </a:extLst>
          </p:cNvPr>
          <p:cNvGraphicFramePr/>
          <p:nvPr/>
        </p:nvGraphicFramePr>
        <p:xfrm>
          <a:off x="6172200" y="1608667"/>
          <a:ext cx="5181600" cy="456829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Oval 9">
            <a:extLst>
              <a:ext uri="{FF2B5EF4-FFF2-40B4-BE49-F238E27FC236}">
                <a16:creationId xmlns:a16="http://schemas.microsoft.com/office/drawing/2014/main" id="{4BA6B473-B85E-D10A-D527-63184D7B833D}"/>
              </a:ext>
            </a:extLst>
          </p:cNvPr>
          <p:cNvSpPr/>
          <p:nvPr/>
        </p:nvSpPr>
        <p:spPr>
          <a:xfrm>
            <a:off x="6778487" y="3776870"/>
            <a:ext cx="1749287" cy="914400"/>
          </a:xfrm>
          <a:prstGeom prst="ellipse">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98551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DCA8B3A-00B4-8D83-C29D-F25A30812962}"/>
              </a:ext>
            </a:extLst>
          </p:cNvPr>
          <p:cNvGraphicFramePr/>
          <p:nvPr/>
        </p:nvGraphicFramePr>
        <p:xfrm>
          <a:off x="1971260" y="149087"/>
          <a:ext cx="7709453" cy="65598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7802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3D561-FB6F-6E10-8CAD-C95C65E0462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64118270-52BB-1F44-3C87-4A49D281DA62}"/>
              </a:ext>
            </a:extLst>
          </p:cNvPr>
          <p:cNvSpPr>
            <a:spLocks noGrp="1"/>
          </p:cNvSpPr>
          <p:nvPr>
            <p:ph type="subTitle" idx="1"/>
          </p:nvPr>
        </p:nvSpPr>
        <p:spPr/>
        <p:txBody>
          <a:bodyPr/>
          <a:lstStyle/>
          <a:p>
            <a:endParaRPr lang="en-US"/>
          </a:p>
        </p:txBody>
      </p:sp>
      <p:pic>
        <p:nvPicPr>
          <p:cNvPr id="2052" name="Picture 4" descr="computer command, programming, html, code, coding, website development,  website, programming code, web development, internet | Pxfuel">
            <a:extLst>
              <a:ext uri="{FF2B5EF4-FFF2-40B4-BE49-F238E27FC236}">
                <a16:creationId xmlns:a16="http://schemas.microsoft.com/office/drawing/2014/main" id="{057E90A2-1457-11F4-3D5D-D0CB9F841E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418" y="1706139"/>
            <a:ext cx="6888925" cy="459545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A03950A-5F3A-CA73-ED82-82EF413DE9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65805" y="556407"/>
            <a:ext cx="4726195" cy="6301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5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7545252B-4D59-890F-3ED8-9B5E46129B88}"/>
              </a:ext>
            </a:extLst>
          </p:cNvPr>
          <p:cNvSpPr>
            <a:spLocks noGrp="1"/>
          </p:cNvSpPr>
          <p:nvPr>
            <p:ph type="title"/>
          </p:nvPr>
        </p:nvSpPr>
        <p:spPr/>
        <p:txBody>
          <a:bodyPr/>
          <a:lstStyle/>
          <a:p>
            <a:r>
              <a:rPr lang="en-US" dirty="0"/>
              <a:t>File paths</a:t>
            </a:r>
          </a:p>
        </p:txBody>
      </p:sp>
      <p:sp>
        <p:nvSpPr>
          <p:cNvPr id="11" name="Content Placeholder 10">
            <a:extLst>
              <a:ext uri="{FF2B5EF4-FFF2-40B4-BE49-F238E27FC236}">
                <a16:creationId xmlns:a16="http://schemas.microsoft.com/office/drawing/2014/main" id="{7813DA42-798E-4A9C-FD36-EAE815DF950D}"/>
              </a:ext>
            </a:extLst>
          </p:cNvPr>
          <p:cNvSpPr>
            <a:spLocks noGrp="1"/>
          </p:cNvSpPr>
          <p:nvPr>
            <p:ph sz="quarter" idx="13"/>
          </p:nvPr>
        </p:nvSpPr>
        <p:spPr>
          <a:xfrm>
            <a:off x="285750" y="1627188"/>
            <a:ext cx="6868967" cy="4606925"/>
          </a:xfrm>
        </p:spPr>
        <p:txBody>
          <a:bodyPr/>
          <a:lstStyle/>
          <a:p>
            <a:r>
              <a:rPr lang="en-US" dirty="0"/>
              <a:t>Absolute path</a:t>
            </a:r>
          </a:p>
          <a:p>
            <a:pPr lvl="1"/>
            <a:r>
              <a:rPr lang="en-US" dirty="0"/>
              <a:t>Traces from the root (/) to a file/directory</a:t>
            </a:r>
          </a:p>
          <a:p>
            <a:pPr lvl="1"/>
            <a:r>
              <a:rPr lang="en-GB" b="1" i="0" dirty="0">
                <a:effectLst/>
              </a:rPr>
              <a:t>/Users/Kirstyn/Documents/</a:t>
            </a:r>
            <a:r>
              <a:rPr lang="en-GB" b="1" i="0" dirty="0" err="1">
                <a:effectLst/>
              </a:rPr>
              <a:t>report.docx</a:t>
            </a:r>
            <a:endParaRPr lang="en-US" dirty="0"/>
          </a:p>
          <a:p>
            <a:pPr lvl="1"/>
            <a:endParaRPr lang="en-US" dirty="0"/>
          </a:p>
          <a:p>
            <a:r>
              <a:rPr lang="en-US" dirty="0"/>
              <a:t>Relative path</a:t>
            </a:r>
          </a:p>
          <a:p>
            <a:pPr lvl="1"/>
            <a:r>
              <a:rPr lang="en-US" dirty="0"/>
              <a:t>Traces from current directory</a:t>
            </a:r>
          </a:p>
          <a:p>
            <a:pPr lvl="1"/>
            <a:r>
              <a:rPr lang="en-US" dirty="0"/>
              <a:t>No initial forward slash</a:t>
            </a:r>
          </a:p>
          <a:p>
            <a:pPr lvl="1"/>
            <a:r>
              <a:rPr lang="en-US" dirty="0"/>
              <a:t>cd Kirstyn</a:t>
            </a:r>
          </a:p>
          <a:p>
            <a:pPr lvl="1"/>
            <a:r>
              <a:rPr lang="en-GB" b="1" i="0" dirty="0">
                <a:effectLst/>
              </a:rPr>
              <a:t>Documents/</a:t>
            </a:r>
            <a:r>
              <a:rPr lang="en-GB" b="1" i="0" dirty="0" err="1">
                <a:effectLst/>
              </a:rPr>
              <a:t>report.docx</a:t>
            </a:r>
            <a:endParaRPr lang="en-GB" b="1" i="0" dirty="0">
              <a:effectLst/>
            </a:endParaRPr>
          </a:p>
          <a:p>
            <a:pPr lvl="1"/>
            <a:endParaRPr lang="en-US" dirty="0"/>
          </a:p>
          <a:p>
            <a:pPr lvl="1"/>
            <a:endParaRPr lang="en-US" dirty="0"/>
          </a:p>
        </p:txBody>
      </p:sp>
      <p:graphicFrame>
        <p:nvGraphicFramePr>
          <p:cNvPr id="5" name="Diagram 4">
            <a:extLst>
              <a:ext uri="{FF2B5EF4-FFF2-40B4-BE49-F238E27FC236}">
                <a16:creationId xmlns:a16="http://schemas.microsoft.com/office/drawing/2014/main" id="{3756B707-8E46-EC30-97E2-9E181A4797F3}"/>
              </a:ext>
            </a:extLst>
          </p:cNvPr>
          <p:cNvGraphicFramePr/>
          <p:nvPr>
            <p:extLst>
              <p:ext uri="{D42A27DB-BD31-4B8C-83A1-F6EECF244321}">
                <p14:modId xmlns:p14="http://schemas.microsoft.com/office/powerpoint/2010/main" val="539548930"/>
              </p:ext>
            </p:extLst>
          </p:nvPr>
        </p:nvGraphicFramePr>
        <p:xfrm>
          <a:off x="7154717" y="681037"/>
          <a:ext cx="5165036" cy="58342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050884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BCCB464-16AD-E469-BA69-DA5082DB6A47}"/>
              </a:ext>
            </a:extLst>
          </p:cNvPr>
          <p:cNvSpPr>
            <a:spLocks noGrp="1"/>
          </p:cNvSpPr>
          <p:nvPr>
            <p:ph type="title"/>
          </p:nvPr>
        </p:nvSpPr>
        <p:spPr>
          <a:xfrm>
            <a:off x="2549236" y="533614"/>
            <a:ext cx="9210963" cy="888786"/>
          </a:xfrm>
        </p:spPr>
        <p:txBody>
          <a:bodyPr anchor="t">
            <a:normAutofit/>
          </a:bodyPr>
          <a:lstStyle/>
          <a:p>
            <a:r>
              <a:rPr lang="en-US" dirty="0"/>
              <a:t>Hints and tips</a:t>
            </a:r>
          </a:p>
        </p:txBody>
      </p:sp>
      <p:graphicFrame>
        <p:nvGraphicFramePr>
          <p:cNvPr id="10" name="Content Placeholder 7">
            <a:extLst>
              <a:ext uri="{FF2B5EF4-FFF2-40B4-BE49-F238E27FC236}">
                <a16:creationId xmlns:a16="http://schemas.microsoft.com/office/drawing/2014/main" id="{06731696-AB00-5E88-FAA0-01A953AE503B}"/>
              </a:ext>
            </a:extLst>
          </p:cNvPr>
          <p:cNvGraphicFramePr>
            <a:graphicFrameLocks noGrp="1"/>
          </p:cNvGraphicFramePr>
          <p:nvPr>
            <p:ph sz="quarter" idx="13"/>
            <p:extLst>
              <p:ext uri="{D42A27DB-BD31-4B8C-83A1-F6EECF244321}">
                <p14:modId xmlns:p14="http://schemas.microsoft.com/office/powerpoint/2010/main" val="1717396451"/>
              </p:ext>
            </p:extLst>
          </p:nvPr>
        </p:nvGraphicFramePr>
        <p:xfrm>
          <a:off x="285750" y="1627188"/>
          <a:ext cx="11474450" cy="4606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77490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AFC9E9-3CA2-5B08-7D83-697670905EB1}"/>
              </a:ext>
            </a:extLst>
          </p:cNvPr>
          <p:cNvSpPr>
            <a:spLocks noGrp="1"/>
          </p:cNvSpPr>
          <p:nvPr>
            <p:ph sz="half" idx="1"/>
          </p:nvPr>
        </p:nvSpPr>
        <p:spPr>
          <a:xfrm>
            <a:off x="838200" y="1608667"/>
            <a:ext cx="5181600" cy="4568296"/>
          </a:xfrm>
        </p:spPr>
        <p:txBody>
          <a:bodyPr>
            <a:normAutofit/>
          </a:bodyPr>
          <a:lstStyle/>
          <a:p>
            <a:pPr marL="0" indent="0">
              <a:buNone/>
            </a:pPr>
            <a:r>
              <a:rPr lang="en-GB" b="1" i="0" dirty="0">
                <a:effectLst/>
              </a:rPr>
              <a:t>‘man </a:t>
            </a:r>
            <a:r>
              <a:rPr lang="en-GB" b="1" i="0" dirty="0" err="1">
                <a:effectLst/>
              </a:rPr>
              <a:t>command_name</a:t>
            </a:r>
            <a:r>
              <a:rPr lang="en-GB" b="1" i="0" dirty="0">
                <a:effectLst/>
              </a:rPr>
              <a:t>’</a:t>
            </a:r>
          </a:p>
          <a:p>
            <a:pPr marL="0" indent="0">
              <a:buNone/>
            </a:pPr>
            <a:r>
              <a:rPr lang="en-GB" b="0" i="0" dirty="0">
                <a:effectLst/>
              </a:rPr>
              <a:t>replacing "</a:t>
            </a:r>
            <a:r>
              <a:rPr lang="en-GB" b="0" i="0" dirty="0" err="1">
                <a:effectLst/>
              </a:rPr>
              <a:t>command_name</a:t>
            </a:r>
            <a:r>
              <a:rPr lang="en-GB" b="0" i="0" dirty="0">
                <a:effectLst/>
              </a:rPr>
              <a:t>" with the name of the command you want to learn more about</a:t>
            </a:r>
          </a:p>
          <a:p>
            <a:pPr marL="0" indent="0">
              <a:buNone/>
            </a:pPr>
            <a:endParaRPr lang="en-GB" dirty="0"/>
          </a:p>
          <a:p>
            <a:pPr marL="0" indent="0">
              <a:buNone/>
            </a:pPr>
            <a:r>
              <a:rPr lang="en-GB" dirty="0"/>
              <a:t>To exit: Press q</a:t>
            </a:r>
          </a:p>
        </p:txBody>
      </p:sp>
      <p:pic>
        <p:nvPicPr>
          <p:cNvPr id="5" name="Picture 4" descr="A screenshot of a computer&#10;&#10;Description automatically generated">
            <a:extLst>
              <a:ext uri="{FF2B5EF4-FFF2-40B4-BE49-F238E27FC236}">
                <a16:creationId xmlns:a16="http://schemas.microsoft.com/office/drawing/2014/main" id="{3B5F6DAF-7124-8411-F81D-EDE919FE6D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2199" y="1928191"/>
            <a:ext cx="5785313" cy="3557965"/>
          </a:xfrm>
          <a:prstGeom prst="rect">
            <a:avLst/>
          </a:prstGeom>
          <a:noFill/>
        </p:spPr>
      </p:pic>
      <p:sp>
        <p:nvSpPr>
          <p:cNvPr id="2" name="Title 1">
            <a:extLst>
              <a:ext uri="{FF2B5EF4-FFF2-40B4-BE49-F238E27FC236}">
                <a16:creationId xmlns:a16="http://schemas.microsoft.com/office/drawing/2014/main" id="{FB106110-900C-F292-0E6B-F5C4D2A24D14}"/>
              </a:ext>
            </a:extLst>
          </p:cNvPr>
          <p:cNvSpPr>
            <a:spLocks noGrp="1"/>
          </p:cNvSpPr>
          <p:nvPr>
            <p:ph type="title"/>
          </p:nvPr>
        </p:nvSpPr>
        <p:spPr>
          <a:xfrm>
            <a:off x="2549236" y="533614"/>
            <a:ext cx="9210963" cy="888786"/>
          </a:xfrm>
        </p:spPr>
        <p:txBody>
          <a:bodyPr anchor="t">
            <a:normAutofit/>
          </a:bodyPr>
          <a:lstStyle/>
          <a:p>
            <a:r>
              <a:rPr lang="en-US" dirty="0"/>
              <a:t>Use manual pages (man pages)</a:t>
            </a:r>
          </a:p>
        </p:txBody>
      </p:sp>
      <p:pic>
        <p:nvPicPr>
          <p:cNvPr id="7" name="Graphic 6" descr="Exclamation mark with solid fill">
            <a:extLst>
              <a:ext uri="{FF2B5EF4-FFF2-40B4-BE49-F238E27FC236}">
                <a16:creationId xmlns:a16="http://schemas.microsoft.com/office/drawing/2014/main" id="{A35B9D74-9866-53FF-7BFB-B0E910D5298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4488" y="3249973"/>
            <a:ext cx="914400" cy="914400"/>
          </a:xfrm>
          <a:prstGeom prst="rect">
            <a:avLst/>
          </a:prstGeom>
        </p:spPr>
      </p:pic>
    </p:spTree>
    <p:extLst>
      <p:ext uri="{BB962C8B-B14F-4D97-AF65-F5344CB8AC3E}">
        <p14:creationId xmlns:p14="http://schemas.microsoft.com/office/powerpoint/2010/main" val="3953184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500D-5BDB-99BC-3D86-0EFB383EF37E}"/>
              </a:ext>
            </a:extLst>
          </p:cNvPr>
          <p:cNvSpPr>
            <a:spLocks noGrp="1"/>
          </p:cNvSpPr>
          <p:nvPr>
            <p:ph type="title"/>
          </p:nvPr>
        </p:nvSpPr>
        <p:spPr/>
        <p:txBody>
          <a:bodyPr/>
          <a:lstStyle/>
          <a:p>
            <a:r>
              <a:rPr lang="en-US" dirty="0"/>
              <a:t>Tab completion</a:t>
            </a:r>
          </a:p>
        </p:txBody>
      </p:sp>
      <p:sp>
        <p:nvSpPr>
          <p:cNvPr id="3" name="Content Placeholder 2">
            <a:extLst>
              <a:ext uri="{FF2B5EF4-FFF2-40B4-BE49-F238E27FC236}">
                <a16:creationId xmlns:a16="http://schemas.microsoft.com/office/drawing/2014/main" id="{00B5EFDA-65F8-E909-E991-F477DBCA78AA}"/>
              </a:ext>
            </a:extLst>
          </p:cNvPr>
          <p:cNvSpPr>
            <a:spLocks noGrp="1"/>
          </p:cNvSpPr>
          <p:nvPr>
            <p:ph sz="quarter" idx="13"/>
          </p:nvPr>
        </p:nvSpPr>
        <p:spPr/>
        <p:txBody>
          <a:bodyPr/>
          <a:lstStyle/>
          <a:p>
            <a:r>
              <a:rPr lang="en-US" dirty="0"/>
              <a:t>One of the most useful things on command line!</a:t>
            </a:r>
          </a:p>
          <a:p>
            <a:r>
              <a:rPr lang="en-US" dirty="0"/>
              <a:t>Command line will try to autocomplete commands and </a:t>
            </a:r>
            <a:r>
              <a:rPr lang="en-US" dirty="0" err="1"/>
              <a:t>filepaths</a:t>
            </a:r>
            <a:endParaRPr lang="en-US" dirty="0"/>
          </a:p>
          <a:p>
            <a:r>
              <a:rPr lang="en-US" dirty="0"/>
              <a:t>Use tab to do this</a:t>
            </a:r>
          </a:p>
          <a:p>
            <a:r>
              <a:rPr lang="en-US" dirty="0"/>
              <a:t>Double tap tab to see all the options</a:t>
            </a:r>
          </a:p>
          <a:p>
            <a:endParaRPr lang="en-US" dirty="0"/>
          </a:p>
          <a:p>
            <a:pPr marL="0" indent="0">
              <a:buNone/>
            </a:pPr>
            <a:endParaRPr lang="en-US" dirty="0"/>
          </a:p>
        </p:txBody>
      </p:sp>
      <p:pic>
        <p:nvPicPr>
          <p:cNvPr id="5" name="Picture 4" descr="A close up of a keyboard key&#10;&#10;Description automatically generated with low confidence">
            <a:extLst>
              <a:ext uri="{FF2B5EF4-FFF2-40B4-BE49-F238E27FC236}">
                <a16:creationId xmlns:a16="http://schemas.microsoft.com/office/drawing/2014/main" id="{B31A30D6-8154-CF77-B05C-6F955E36738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914611" y="2793786"/>
            <a:ext cx="5372100" cy="3530600"/>
          </a:xfrm>
          <a:prstGeom prst="rect">
            <a:avLst/>
          </a:prstGeom>
        </p:spPr>
      </p:pic>
      <p:sp>
        <p:nvSpPr>
          <p:cNvPr id="6" name="TextBox 5">
            <a:extLst>
              <a:ext uri="{FF2B5EF4-FFF2-40B4-BE49-F238E27FC236}">
                <a16:creationId xmlns:a16="http://schemas.microsoft.com/office/drawing/2014/main" id="{3651A50A-4A45-C55E-1570-1722E96056DB}"/>
              </a:ext>
            </a:extLst>
          </p:cNvPr>
          <p:cNvSpPr txBox="1"/>
          <p:nvPr/>
        </p:nvSpPr>
        <p:spPr>
          <a:xfrm>
            <a:off x="5914611" y="6324386"/>
            <a:ext cx="5372100" cy="230832"/>
          </a:xfrm>
          <a:prstGeom prst="rect">
            <a:avLst/>
          </a:prstGeom>
          <a:noFill/>
        </p:spPr>
        <p:txBody>
          <a:bodyPr wrap="square" rtlCol="0">
            <a:spAutoFit/>
          </a:bodyPr>
          <a:lstStyle/>
          <a:p>
            <a:r>
              <a:rPr lang="en-US" sz="900">
                <a:hlinkClick r:id="rId3" tooltip="https://ikteroenbloga.blogspot.com/p/googleeko-dokumentuak.html"/>
              </a:rPr>
              <a:t>This Photo</a:t>
            </a:r>
            <a:r>
              <a:rPr lang="en-US" sz="900"/>
              <a:t> by Unknown Author is licensed under </a:t>
            </a:r>
            <a:r>
              <a:rPr lang="en-US" sz="900">
                <a:hlinkClick r:id="rId4" tooltip="https://creativecommons.org/licenses/by/3.0/"/>
              </a:rPr>
              <a:t>CC BY</a:t>
            </a:r>
            <a:endParaRPr lang="en-US" sz="900"/>
          </a:p>
        </p:txBody>
      </p:sp>
    </p:spTree>
    <p:extLst>
      <p:ext uri="{BB962C8B-B14F-4D97-AF65-F5344CB8AC3E}">
        <p14:creationId xmlns:p14="http://schemas.microsoft.com/office/powerpoint/2010/main" val="15868553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7F64-F3B1-3889-F7EF-4BE35466E87C}"/>
              </a:ext>
            </a:extLst>
          </p:cNvPr>
          <p:cNvSpPr>
            <a:spLocks noGrp="1"/>
          </p:cNvSpPr>
          <p:nvPr>
            <p:ph type="title"/>
          </p:nvPr>
        </p:nvSpPr>
        <p:spPr/>
        <p:txBody>
          <a:bodyPr/>
          <a:lstStyle/>
          <a:p>
            <a:r>
              <a:rPr lang="en-US" dirty="0"/>
              <a:t>Recycle commands</a:t>
            </a:r>
          </a:p>
        </p:txBody>
      </p:sp>
      <p:sp>
        <p:nvSpPr>
          <p:cNvPr id="3" name="Content Placeholder 2">
            <a:extLst>
              <a:ext uri="{FF2B5EF4-FFF2-40B4-BE49-F238E27FC236}">
                <a16:creationId xmlns:a16="http://schemas.microsoft.com/office/drawing/2014/main" id="{5FE79703-DAC1-AAD3-2E1B-5A4CF98544C5}"/>
              </a:ext>
            </a:extLst>
          </p:cNvPr>
          <p:cNvSpPr>
            <a:spLocks noGrp="1"/>
          </p:cNvSpPr>
          <p:nvPr>
            <p:ph sz="quarter" idx="13"/>
          </p:nvPr>
        </p:nvSpPr>
        <p:spPr/>
        <p:txBody>
          <a:bodyPr/>
          <a:lstStyle/>
          <a:p>
            <a:r>
              <a:rPr lang="en-GB" dirty="0">
                <a:solidFill>
                  <a:srgbClr val="374151"/>
                </a:solidFill>
                <a:latin typeface="Söhne"/>
              </a:rPr>
              <a:t>R</a:t>
            </a:r>
            <a:r>
              <a:rPr lang="en-GB" b="0" i="0" dirty="0">
                <a:solidFill>
                  <a:srgbClr val="374151"/>
                </a:solidFill>
                <a:effectLst/>
                <a:latin typeface="Söhne"/>
              </a:rPr>
              <a:t>euse previous commands without retyping them</a:t>
            </a:r>
          </a:p>
          <a:p>
            <a:endParaRPr lang="en-GB" dirty="0">
              <a:solidFill>
                <a:srgbClr val="374151"/>
              </a:solidFill>
              <a:latin typeface="Söhne"/>
            </a:endParaRPr>
          </a:p>
          <a:p>
            <a:r>
              <a:rPr lang="en-GB" b="0" i="0" dirty="0">
                <a:solidFill>
                  <a:srgbClr val="374151"/>
                </a:solidFill>
                <a:effectLst/>
                <a:latin typeface="Söhne"/>
              </a:rPr>
              <a:t>Pressing the up arrow key allows you to cycle through your command history</a:t>
            </a:r>
          </a:p>
          <a:p>
            <a:endParaRPr lang="en-GB" b="0" i="0" dirty="0">
              <a:solidFill>
                <a:srgbClr val="374151"/>
              </a:solidFill>
              <a:effectLst/>
              <a:latin typeface="Söhne"/>
            </a:endParaRPr>
          </a:p>
        </p:txBody>
      </p:sp>
      <p:pic>
        <p:nvPicPr>
          <p:cNvPr id="5" name="Screen Recording 2023-06-28 at 10.11.51">
            <a:hlinkClick r:id="" action="ppaction://media"/>
            <a:extLst>
              <a:ext uri="{FF2B5EF4-FFF2-40B4-BE49-F238E27FC236}">
                <a16:creationId xmlns:a16="http://schemas.microsoft.com/office/drawing/2014/main" id="{08A0AB99-136F-A2D6-FD20-8B3B02BBC30E}"/>
              </a:ext>
            </a:extLst>
          </p:cNvPr>
          <p:cNvPicPr>
            <a:picLocks noChangeAspect="1"/>
          </p:cNvPicPr>
          <p:nvPr>
            <a:videoFile r:link="rId2"/>
            <p:extLst>
              <p:ext uri="{DAA4B4D4-6D71-4841-9C94-3DE7FCFB9230}">
                <p14:media xmlns:p14="http://schemas.microsoft.com/office/powerpoint/2010/main" r:embed="rId1"/>
              </p:ext>
            </p:extLst>
          </p:nvPr>
        </p:nvPicPr>
        <p:blipFill rotWithShape="1">
          <a:blip r:embed="rId5"/>
          <a:srcRect t="73218" r="45289"/>
          <a:stretch/>
        </p:blipFill>
        <p:spPr>
          <a:xfrm>
            <a:off x="6350" y="3617843"/>
            <a:ext cx="11097054" cy="3248095"/>
          </a:xfrm>
          <a:prstGeom prst="rect">
            <a:avLst/>
          </a:prstGeom>
        </p:spPr>
      </p:pic>
      <p:pic>
        <p:nvPicPr>
          <p:cNvPr id="6" name="Picture 5" descr="A group of black squares with arrows&#10;&#10;Description automatically generated with low confidence">
            <a:extLst>
              <a:ext uri="{FF2B5EF4-FFF2-40B4-BE49-F238E27FC236}">
                <a16:creationId xmlns:a16="http://schemas.microsoft.com/office/drawing/2014/main" id="{9C96A9D6-A120-25B0-B7BE-500CDA9A29CC}"/>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9223789" y="3260586"/>
            <a:ext cx="2682461" cy="2682461"/>
          </a:xfrm>
          <a:prstGeom prst="rect">
            <a:avLst/>
          </a:prstGeom>
        </p:spPr>
      </p:pic>
      <p:sp>
        <p:nvSpPr>
          <p:cNvPr id="7" name="Rectangle 6">
            <a:extLst>
              <a:ext uri="{FF2B5EF4-FFF2-40B4-BE49-F238E27FC236}">
                <a16:creationId xmlns:a16="http://schemas.microsoft.com/office/drawing/2014/main" id="{2DBD6BFF-A425-95C3-F8DD-66B1B10E0D9E}"/>
              </a:ext>
            </a:extLst>
          </p:cNvPr>
          <p:cNvSpPr/>
          <p:nvPr/>
        </p:nvSpPr>
        <p:spPr>
          <a:xfrm>
            <a:off x="10090572" y="3930650"/>
            <a:ext cx="1012832" cy="131124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0809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3950"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remove"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E8E48-160B-08B0-C1CB-A84A1614692A}"/>
              </a:ext>
            </a:extLst>
          </p:cNvPr>
          <p:cNvSpPr>
            <a:spLocks noGrp="1"/>
          </p:cNvSpPr>
          <p:nvPr>
            <p:ph type="title"/>
          </p:nvPr>
        </p:nvSpPr>
        <p:spPr/>
        <p:txBody>
          <a:bodyPr/>
          <a:lstStyle/>
          <a:p>
            <a:r>
              <a:rPr lang="en-US" dirty="0"/>
              <a:t>Edit commands</a:t>
            </a:r>
          </a:p>
        </p:txBody>
      </p:sp>
      <p:sp>
        <p:nvSpPr>
          <p:cNvPr id="3" name="Content Placeholder 2">
            <a:extLst>
              <a:ext uri="{FF2B5EF4-FFF2-40B4-BE49-F238E27FC236}">
                <a16:creationId xmlns:a16="http://schemas.microsoft.com/office/drawing/2014/main" id="{8A99A889-04FA-2BF4-88FB-1C2FFD95E044}"/>
              </a:ext>
            </a:extLst>
          </p:cNvPr>
          <p:cNvSpPr>
            <a:spLocks noGrp="1"/>
          </p:cNvSpPr>
          <p:nvPr>
            <p:ph sz="quarter" idx="13"/>
          </p:nvPr>
        </p:nvSpPr>
        <p:spPr/>
        <p:txBody>
          <a:bodyPr/>
          <a:lstStyle/>
          <a:p>
            <a:r>
              <a:rPr lang="en-US" dirty="0"/>
              <a:t>You might have a typo or need to edit just a small part of a long command</a:t>
            </a:r>
          </a:p>
          <a:p>
            <a:r>
              <a:rPr lang="en-US" dirty="0"/>
              <a:t>Use the left/right arrow keys to get to the right point in the command</a:t>
            </a:r>
          </a:p>
          <a:p>
            <a:r>
              <a:rPr lang="en-US" dirty="0"/>
              <a:t>Use your normal delete button to erase and replace text</a:t>
            </a:r>
          </a:p>
          <a:p>
            <a:endParaRPr lang="en-US" dirty="0"/>
          </a:p>
          <a:p>
            <a:pPr marL="0" indent="0">
              <a:buNone/>
            </a:pPr>
            <a:r>
              <a:rPr lang="en-US" b="1" dirty="0"/>
              <a:t>Shortcuts:</a:t>
            </a:r>
          </a:p>
          <a:p>
            <a:r>
              <a:rPr lang="en-US" dirty="0"/>
              <a:t>Use </a:t>
            </a:r>
            <a:r>
              <a:rPr lang="en-US" dirty="0" err="1"/>
              <a:t>ctrl+a</a:t>
            </a:r>
            <a:r>
              <a:rPr lang="en-US" dirty="0"/>
              <a:t> to move cursor to start of command</a:t>
            </a:r>
          </a:p>
          <a:p>
            <a:r>
              <a:rPr lang="en-US" dirty="0" err="1"/>
              <a:t>Ctrl+e</a:t>
            </a:r>
            <a:r>
              <a:rPr lang="en-US" dirty="0"/>
              <a:t> to move to the end</a:t>
            </a:r>
          </a:p>
        </p:txBody>
      </p:sp>
      <p:pic>
        <p:nvPicPr>
          <p:cNvPr id="5" name="Picture 4" descr="A group of black squares with arrows&#10;&#10;Description automatically generated with low confidence">
            <a:extLst>
              <a:ext uri="{FF2B5EF4-FFF2-40B4-BE49-F238E27FC236}">
                <a16:creationId xmlns:a16="http://schemas.microsoft.com/office/drawing/2014/main" id="{0304D94B-A607-98BF-46A8-5BCCAC9B5C2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906553" y="2230845"/>
            <a:ext cx="2285447" cy="2285447"/>
          </a:xfrm>
          <a:prstGeom prst="rect">
            <a:avLst/>
          </a:prstGeom>
        </p:spPr>
      </p:pic>
      <p:sp>
        <p:nvSpPr>
          <p:cNvPr id="6" name="Rectangle 5">
            <a:extLst>
              <a:ext uri="{FF2B5EF4-FFF2-40B4-BE49-F238E27FC236}">
                <a16:creationId xmlns:a16="http://schemas.microsoft.com/office/drawing/2014/main" id="{6B1337D7-92FD-F315-9C5F-BCEA701009C0}"/>
              </a:ext>
            </a:extLst>
          </p:cNvPr>
          <p:cNvSpPr/>
          <p:nvPr/>
        </p:nvSpPr>
        <p:spPr>
          <a:xfrm rot="5400000">
            <a:off x="9945664" y="3327079"/>
            <a:ext cx="862929" cy="53039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E812D85-092D-E830-EDF4-74A3DC4AA94F}"/>
              </a:ext>
            </a:extLst>
          </p:cNvPr>
          <p:cNvSpPr/>
          <p:nvPr/>
        </p:nvSpPr>
        <p:spPr>
          <a:xfrm rot="5400000">
            <a:off x="11211675" y="3327079"/>
            <a:ext cx="862929" cy="53039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5645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16615-DBDF-A2C9-7A52-5DDA37C9B02B}"/>
              </a:ext>
            </a:extLst>
          </p:cNvPr>
          <p:cNvSpPr>
            <a:spLocks noGrp="1"/>
          </p:cNvSpPr>
          <p:nvPr>
            <p:ph type="title"/>
          </p:nvPr>
        </p:nvSpPr>
        <p:spPr/>
        <p:txBody>
          <a:bodyPr/>
          <a:lstStyle/>
          <a:p>
            <a:r>
              <a:rPr lang="en-US" dirty="0"/>
              <a:t>Another quick fix to correct a mistake</a:t>
            </a:r>
          </a:p>
        </p:txBody>
      </p:sp>
      <p:sp>
        <p:nvSpPr>
          <p:cNvPr id="3" name="Content Placeholder 2">
            <a:extLst>
              <a:ext uri="{FF2B5EF4-FFF2-40B4-BE49-F238E27FC236}">
                <a16:creationId xmlns:a16="http://schemas.microsoft.com/office/drawing/2014/main" id="{6FB749BE-A1C1-8B2C-EF7F-1B88CF925CDB}"/>
              </a:ext>
            </a:extLst>
          </p:cNvPr>
          <p:cNvSpPr>
            <a:spLocks noGrp="1"/>
          </p:cNvSpPr>
          <p:nvPr>
            <p:ph sz="quarter" idx="13"/>
          </p:nvPr>
        </p:nvSpPr>
        <p:spPr/>
        <p:txBody>
          <a:bodyPr/>
          <a:lstStyle/>
          <a:p>
            <a:r>
              <a:rPr lang="en-US" dirty="0"/>
              <a:t>use the caret character ( ^ ) immediately after an error to indicate correction</a:t>
            </a:r>
          </a:p>
          <a:p>
            <a:pPr marL="0" indent="0">
              <a:buNone/>
            </a:pPr>
            <a:endParaRPr lang="en-US" dirty="0"/>
          </a:p>
          <a:p>
            <a:pPr marL="0" indent="0">
              <a:buNone/>
            </a:pPr>
            <a:r>
              <a:rPr lang="en-US" dirty="0"/>
              <a:t>e.g. </a:t>
            </a:r>
          </a:p>
          <a:p>
            <a:pPr marL="0" indent="0">
              <a:buNone/>
            </a:pPr>
            <a:r>
              <a:rPr lang="en-US" dirty="0"/>
              <a:t>cd </a:t>
            </a:r>
            <a:r>
              <a:rPr lang="en-US" dirty="0" err="1"/>
              <a:t>A</a:t>
            </a:r>
            <a:r>
              <a:rPr lang="en-US" u="sng" dirty="0" err="1"/>
              <a:t>ppp</a:t>
            </a:r>
            <a:r>
              <a:rPr lang="en-US" dirty="0" err="1"/>
              <a:t>lications</a:t>
            </a:r>
            <a:endParaRPr lang="en-US" dirty="0"/>
          </a:p>
          <a:p>
            <a:pPr marL="0" indent="0">
              <a:buNone/>
            </a:pPr>
            <a:r>
              <a:rPr lang="en-US" i="1" dirty="0"/>
              <a:t>Error: No such file or directory</a:t>
            </a:r>
          </a:p>
          <a:p>
            <a:pPr marL="0" indent="0">
              <a:buNone/>
            </a:pPr>
            <a:r>
              <a:rPr lang="en-US" dirty="0"/>
              <a:t>^</a:t>
            </a:r>
            <a:r>
              <a:rPr lang="en-US" dirty="0" err="1"/>
              <a:t>ppp^pp</a:t>
            </a:r>
            <a:endParaRPr lang="en-US" dirty="0"/>
          </a:p>
          <a:p>
            <a:pPr marL="0" indent="0">
              <a:buNone/>
            </a:pPr>
            <a:endParaRPr lang="en-US" dirty="0"/>
          </a:p>
          <a:p>
            <a:pPr marL="0" indent="0">
              <a:buNone/>
            </a:pPr>
            <a:r>
              <a:rPr lang="en-US" dirty="0"/>
              <a:t>This will </a:t>
            </a:r>
            <a:r>
              <a:rPr lang="en-US" dirty="0" err="1"/>
              <a:t>reexecute</a:t>
            </a:r>
            <a:r>
              <a:rPr lang="en-US" dirty="0"/>
              <a:t> the previous command with the correction</a:t>
            </a:r>
          </a:p>
          <a:p>
            <a:pPr marL="0" indent="0">
              <a:buNone/>
            </a:pPr>
            <a:endParaRPr lang="en-US" dirty="0"/>
          </a:p>
        </p:txBody>
      </p:sp>
    </p:spTree>
    <p:extLst>
      <p:ext uri="{BB962C8B-B14F-4D97-AF65-F5344CB8AC3E}">
        <p14:creationId xmlns:p14="http://schemas.microsoft.com/office/powerpoint/2010/main" val="2321656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AAB82-3839-AEF2-F7BD-F21FA76CAD9E}"/>
              </a:ext>
            </a:extLst>
          </p:cNvPr>
          <p:cNvSpPr>
            <a:spLocks noGrp="1"/>
          </p:cNvSpPr>
          <p:nvPr>
            <p:ph type="title"/>
          </p:nvPr>
        </p:nvSpPr>
        <p:spPr/>
        <p:txBody>
          <a:bodyPr/>
          <a:lstStyle/>
          <a:p>
            <a:r>
              <a:rPr lang="en-US" dirty="0"/>
              <a:t>TUTORIAL</a:t>
            </a:r>
          </a:p>
        </p:txBody>
      </p:sp>
      <p:sp>
        <p:nvSpPr>
          <p:cNvPr id="3" name="Content Placeholder 2">
            <a:extLst>
              <a:ext uri="{FF2B5EF4-FFF2-40B4-BE49-F238E27FC236}">
                <a16:creationId xmlns:a16="http://schemas.microsoft.com/office/drawing/2014/main" id="{6005E4D6-A031-10E7-7EB1-541DC481F85D}"/>
              </a:ext>
            </a:extLst>
          </p:cNvPr>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223883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66AB69C-D798-140C-1FD5-FED438701BAD}"/>
              </a:ext>
            </a:extLst>
          </p:cNvPr>
          <p:cNvSpPr>
            <a:spLocks noGrp="1"/>
          </p:cNvSpPr>
          <p:nvPr>
            <p:ph sz="half" idx="1"/>
          </p:nvPr>
        </p:nvSpPr>
        <p:spPr>
          <a:xfrm>
            <a:off x="838200" y="2532185"/>
            <a:ext cx="5181600" cy="3644778"/>
          </a:xfrm>
        </p:spPr>
        <p:txBody>
          <a:bodyPr>
            <a:normAutofit/>
          </a:bodyPr>
          <a:lstStyle/>
          <a:p>
            <a:pPr marL="0" indent="0">
              <a:buNone/>
            </a:pPr>
            <a:r>
              <a:rPr lang="en-US" sz="2800" dirty="0"/>
              <a:t>A line of communication between you and the computer</a:t>
            </a:r>
          </a:p>
        </p:txBody>
      </p:sp>
      <p:pic>
        <p:nvPicPr>
          <p:cNvPr id="5122" name="Picture 2" descr="Languages Around the World - Openclipart">
            <a:extLst>
              <a:ext uri="{FF2B5EF4-FFF2-40B4-BE49-F238E27FC236}">
                <a16:creationId xmlns:a16="http://schemas.microsoft.com/office/drawing/2014/main" id="{4A952FF0-15DD-3FA4-B769-9F88B029BAF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48124" y="1608667"/>
            <a:ext cx="4629752" cy="4568296"/>
          </a:xfrm>
          <a:prstGeom prst="rect">
            <a:avLst/>
          </a:prstGeom>
          <a:solidFill>
            <a:srgbClr val="FFFFFF"/>
          </a:solidFill>
        </p:spPr>
      </p:pic>
      <p:sp>
        <p:nvSpPr>
          <p:cNvPr id="4" name="Title 3">
            <a:extLst>
              <a:ext uri="{FF2B5EF4-FFF2-40B4-BE49-F238E27FC236}">
                <a16:creationId xmlns:a16="http://schemas.microsoft.com/office/drawing/2014/main" id="{4C680639-F60A-29E0-1C0E-3A9632322C66}"/>
              </a:ext>
            </a:extLst>
          </p:cNvPr>
          <p:cNvSpPr>
            <a:spLocks noGrp="1"/>
          </p:cNvSpPr>
          <p:nvPr>
            <p:ph type="title"/>
          </p:nvPr>
        </p:nvSpPr>
        <p:spPr>
          <a:xfrm>
            <a:off x="2549236" y="533614"/>
            <a:ext cx="9210963" cy="888786"/>
          </a:xfrm>
        </p:spPr>
        <p:txBody>
          <a:bodyPr anchor="t">
            <a:normAutofit/>
          </a:bodyPr>
          <a:lstStyle/>
          <a:p>
            <a:r>
              <a:rPr lang="en-US" sz="3200" dirty="0"/>
              <a:t>What is the command line? </a:t>
            </a:r>
          </a:p>
        </p:txBody>
      </p:sp>
      <p:pic>
        <p:nvPicPr>
          <p:cNvPr id="5124" name="Picture 4" descr="a friendly computer">
            <a:extLst>
              <a:ext uri="{FF2B5EF4-FFF2-40B4-BE49-F238E27FC236}">
                <a16:creationId xmlns:a16="http://schemas.microsoft.com/office/drawing/2014/main" id="{814C5F5A-C070-B55F-8756-AE5FCC6E1A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9236" y="3923453"/>
            <a:ext cx="2651760" cy="265176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38DB9227-FC8D-8DE5-3A32-A640B19613DE}"/>
              </a:ext>
            </a:extLst>
          </p:cNvPr>
          <p:cNvCxnSpPr/>
          <p:nvPr/>
        </p:nvCxnSpPr>
        <p:spPr>
          <a:xfrm flipH="1">
            <a:off x="5743877" y="4608576"/>
            <a:ext cx="1937083" cy="1097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7F79DDD-2C21-49A5-2219-1B42332A321F}"/>
              </a:ext>
            </a:extLst>
          </p:cNvPr>
          <p:cNvSpPr txBox="1"/>
          <p:nvPr/>
        </p:nvSpPr>
        <p:spPr>
          <a:xfrm>
            <a:off x="5051258" y="6043184"/>
            <a:ext cx="2629701" cy="523220"/>
          </a:xfrm>
          <a:prstGeom prst="rect">
            <a:avLst/>
          </a:prstGeom>
          <a:noFill/>
        </p:spPr>
        <p:txBody>
          <a:bodyPr wrap="square" rtlCol="0">
            <a:spAutoFit/>
          </a:bodyPr>
          <a:lstStyle/>
          <a:p>
            <a:r>
              <a:rPr lang="en-US" sz="2800" dirty="0">
                <a:solidFill>
                  <a:schemeClr val="bg1"/>
                </a:solidFill>
                <a:highlight>
                  <a:srgbClr val="000000"/>
                </a:highlight>
              </a:rPr>
              <a:t>echo “Hello"</a:t>
            </a:r>
          </a:p>
        </p:txBody>
      </p:sp>
    </p:spTree>
    <p:extLst>
      <p:ext uri="{BB962C8B-B14F-4D97-AF65-F5344CB8AC3E}">
        <p14:creationId xmlns:p14="http://schemas.microsoft.com/office/powerpoint/2010/main" val="44107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DF82-249F-F417-049E-683E713E51D5}"/>
              </a:ext>
            </a:extLst>
          </p:cNvPr>
          <p:cNvSpPr>
            <a:spLocks noGrp="1"/>
          </p:cNvSpPr>
          <p:nvPr>
            <p:ph type="title"/>
          </p:nvPr>
        </p:nvSpPr>
        <p:spPr/>
        <p:txBody>
          <a:bodyPr/>
          <a:lstStyle/>
          <a:p>
            <a:r>
              <a:rPr lang="en-US" dirty="0"/>
              <a:t>Why use it?</a:t>
            </a:r>
          </a:p>
        </p:txBody>
      </p:sp>
      <p:sp>
        <p:nvSpPr>
          <p:cNvPr id="3" name="Content Placeholder 2">
            <a:extLst>
              <a:ext uri="{FF2B5EF4-FFF2-40B4-BE49-F238E27FC236}">
                <a16:creationId xmlns:a16="http://schemas.microsoft.com/office/drawing/2014/main" id="{65F22A60-C89A-8DC9-8AF8-4BC0DF6D47D5}"/>
              </a:ext>
            </a:extLst>
          </p:cNvPr>
          <p:cNvSpPr>
            <a:spLocks noGrp="1"/>
          </p:cNvSpPr>
          <p:nvPr>
            <p:ph sz="quarter" idx="13"/>
          </p:nvPr>
        </p:nvSpPr>
        <p:spPr/>
        <p:txBody>
          <a:bodyPr/>
          <a:lstStyle/>
          <a:p>
            <a:pPr marL="0" indent="0">
              <a:buNone/>
            </a:pPr>
            <a:r>
              <a:rPr lang="en-US" dirty="0">
                <a:solidFill>
                  <a:schemeClr val="tx1"/>
                </a:solidFill>
                <a:latin typeface="+mn-lt"/>
              </a:rPr>
              <a:t>More powerful than a graphical user interface</a:t>
            </a:r>
          </a:p>
          <a:p>
            <a:endParaRPr lang="en-US" dirty="0">
              <a:solidFill>
                <a:schemeClr val="tx1"/>
              </a:solidFill>
              <a:latin typeface="+mn-lt"/>
            </a:endParaRPr>
          </a:p>
          <a:p>
            <a:pPr lvl="1"/>
            <a:r>
              <a:rPr lang="en-US" dirty="0">
                <a:solidFill>
                  <a:schemeClr val="tx1"/>
                </a:solidFill>
                <a:latin typeface="+mn-lt"/>
              </a:rPr>
              <a:t>Control and flexibility</a:t>
            </a:r>
          </a:p>
          <a:p>
            <a:pPr lvl="1"/>
            <a:r>
              <a:rPr lang="en-GB" dirty="0">
                <a:solidFill>
                  <a:schemeClr val="tx1"/>
                </a:solidFill>
                <a:latin typeface="+mn-lt"/>
              </a:rPr>
              <a:t>Q</a:t>
            </a:r>
            <a:r>
              <a:rPr lang="en-GB" b="0" i="0" dirty="0">
                <a:solidFill>
                  <a:schemeClr val="tx1"/>
                </a:solidFill>
                <a:effectLst/>
                <a:latin typeface="+mn-lt"/>
              </a:rPr>
              <a:t>uick and efficient</a:t>
            </a:r>
          </a:p>
          <a:p>
            <a:pPr lvl="1"/>
            <a:r>
              <a:rPr lang="en-US" dirty="0">
                <a:solidFill>
                  <a:schemeClr val="tx1"/>
                </a:solidFill>
                <a:latin typeface="+mn-lt"/>
              </a:rPr>
              <a:t>Automate repetitive tasks</a:t>
            </a:r>
          </a:p>
          <a:p>
            <a:pPr lvl="1"/>
            <a:r>
              <a:rPr lang="en-US" dirty="0">
                <a:solidFill>
                  <a:schemeClr val="tx1"/>
                </a:solidFill>
                <a:latin typeface="+mn-lt"/>
              </a:rPr>
              <a:t>And… you can’t escape it if you want to do bioinformatics!</a:t>
            </a:r>
          </a:p>
          <a:p>
            <a:endParaRPr lang="en-US" dirty="0">
              <a:solidFill>
                <a:schemeClr val="tx1"/>
              </a:solidFill>
              <a:latin typeface="+mn-lt"/>
            </a:endParaRPr>
          </a:p>
        </p:txBody>
      </p:sp>
    </p:spTree>
    <p:extLst>
      <p:ext uri="{BB962C8B-B14F-4D97-AF65-F5344CB8AC3E}">
        <p14:creationId xmlns:p14="http://schemas.microsoft.com/office/powerpoint/2010/main" val="1408433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91EB4-6BE3-661C-0323-27EA3DCAEB81}"/>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0B1A38B-5DC3-F598-3F38-D264711179F2}"/>
              </a:ext>
            </a:extLst>
          </p:cNvPr>
          <p:cNvSpPr>
            <a:spLocks noGrp="1"/>
          </p:cNvSpPr>
          <p:nvPr>
            <p:ph type="subTitle" idx="1"/>
          </p:nvPr>
        </p:nvSpPr>
        <p:spPr/>
        <p:txBody>
          <a:bodyPr/>
          <a:lstStyle/>
          <a:p>
            <a:endParaRPr lang="en-US"/>
          </a:p>
        </p:txBody>
      </p:sp>
      <p:pic>
        <p:nvPicPr>
          <p:cNvPr id="4098" name="Picture 2">
            <a:extLst>
              <a:ext uri="{FF2B5EF4-FFF2-40B4-BE49-F238E27FC236}">
                <a16:creationId xmlns:a16="http://schemas.microsoft.com/office/drawing/2014/main" id="{BE1F4246-8FA7-539C-03DE-E7C896984B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676" y="706582"/>
            <a:ext cx="6158392" cy="5293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663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with great power comes great responsibility - Spiderman - Care factor Zero  | Make a Meme">
            <a:extLst>
              <a:ext uri="{FF2B5EF4-FFF2-40B4-BE49-F238E27FC236}">
                <a16:creationId xmlns:a16="http://schemas.microsoft.com/office/drawing/2014/main" id="{8EA12A4F-49C5-79FB-003B-46BB46FD1E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3744" y="950185"/>
            <a:ext cx="7054317" cy="5283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108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43DC4-BE40-76B8-C42A-F5753F182EC7}"/>
              </a:ext>
            </a:extLst>
          </p:cNvPr>
          <p:cNvSpPr>
            <a:spLocks noGrp="1"/>
          </p:cNvSpPr>
          <p:nvPr>
            <p:ph type="title"/>
          </p:nvPr>
        </p:nvSpPr>
        <p:spPr/>
        <p:txBody>
          <a:bodyPr/>
          <a:lstStyle/>
          <a:p>
            <a:r>
              <a:rPr lang="en-US" dirty="0"/>
              <a:t>A word of caution</a:t>
            </a:r>
          </a:p>
        </p:txBody>
      </p:sp>
      <p:sp>
        <p:nvSpPr>
          <p:cNvPr id="3" name="Content Placeholder 2">
            <a:extLst>
              <a:ext uri="{FF2B5EF4-FFF2-40B4-BE49-F238E27FC236}">
                <a16:creationId xmlns:a16="http://schemas.microsoft.com/office/drawing/2014/main" id="{4161CC94-FAFE-6478-D4FB-D85411AD0234}"/>
              </a:ext>
            </a:extLst>
          </p:cNvPr>
          <p:cNvSpPr>
            <a:spLocks noGrp="1"/>
          </p:cNvSpPr>
          <p:nvPr>
            <p:ph sz="quarter" idx="13"/>
          </p:nvPr>
        </p:nvSpPr>
        <p:spPr/>
        <p:txBody>
          <a:bodyPr/>
          <a:lstStyle/>
          <a:p>
            <a:r>
              <a:rPr lang="en-US" dirty="0"/>
              <a:t>Learning curve</a:t>
            </a:r>
          </a:p>
          <a:p>
            <a:r>
              <a:rPr lang="en-US" dirty="0"/>
              <a:t>Accidental system modification</a:t>
            </a:r>
          </a:p>
          <a:p>
            <a:r>
              <a:rPr lang="en-US" dirty="0"/>
              <a:t>Data loss</a:t>
            </a:r>
          </a:p>
          <a:p>
            <a:r>
              <a:rPr lang="en-US" dirty="0"/>
              <a:t>No “undo”</a:t>
            </a:r>
          </a:p>
          <a:p>
            <a:r>
              <a:rPr lang="en-US" dirty="0"/>
              <a:t>Security risk</a:t>
            </a:r>
          </a:p>
          <a:p>
            <a:r>
              <a:rPr lang="en-US" dirty="0"/>
              <a:t>Be cautious about using powerful command like ‘</a:t>
            </a:r>
            <a:r>
              <a:rPr lang="en-US" dirty="0" err="1"/>
              <a:t>sudo</a:t>
            </a:r>
            <a:r>
              <a:rPr lang="en-US" dirty="0"/>
              <a:t>’ and ‘rm’</a:t>
            </a:r>
          </a:p>
          <a:p>
            <a:pPr marL="0" indent="0">
              <a:buNone/>
            </a:pPr>
            <a:endParaRPr lang="en-US" dirty="0"/>
          </a:p>
        </p:txBody>
      </p:sp>
      <p:pic>
        <p:nvPicPr>
          <p:cNvPr id="7170" name="Picture 2">
            <a:extLst>
              <a:ext uri="{FF2B5EF4-FFF2-40B4-BE49-F238E27FC236}">
                <a16:creationId xmlns:a16="http://schemas.microsoft.com/office/drawing/2014/main" id="{038AE00E-57A1-956F-6C12-C9A3A041E3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14239" y="422245"/>
            <a:ext cx="2819400" cy="2882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4041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5C08E917-472A-DFFC-E5A3-2FE642B714DC}"/>
              </a:ext>
            </a:extLst>
          </p:cNvPr>
          <p:cNvSpPr>
            <a:spLocks noGrp="1"/>
          </p:cNvSpPr>
          <p:nvPr>
            <p:ph type="title"/>
          </p:nvPr>
        </p:nvSpPr>
        <p:spPr/>
        <p:txBody>
          <a:bodyPr/>
          <a:lstStyle/>
          <a:p>
            <a:r>
              <a:rPr lang="en-US" dirty="0"/>
              <a:t>Command line</a:t>
            </a:r>
          </a:p>
        </p:txBody>
      </p:sp>
      <p:pic>
        <p:nvPicPr>
          <p:cNvPr id="6" name="Picture 5" descr="A picture containing text, font, screenshot, design&#10;&#10;Description automatically generated">
            <a:extLst>
              <a:ext uri="{FF2B5EF4-FFF2-40B4-BE49-F238E27FC236}">
                <a16:creationId xmlns:a16="http://schemas.microsoft.com/office/drawing/2014/main" id="{474A8F67-8877-2BA1-457C-C3279034F7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0697" y="2566277"/>
            <a:ext cx="7772400" cy="4198882"/>
          </a:xfrm>
          <a:prstGeom prst="rect">
            <a:avLst/>
          </a:prstGeom>
        </p:spPr>
      </p:pic>
      <p:pic>
        <p:nvPicPr>
          <p:cNvPr id="9218" name="Picture 2" descr="macOS Big Sur Terminal icon">
            <a:extLst>
              <a:ext uri="{FF2B5EF4-FFF2-40B4-BE49-F238E27FC236}">
                <a16:creationId xmlns:a16="http://schemas.microsoft.com/office/drawing/2014/main" id="{B60D909C-4E0B-6666-27E1-DDA4FCDE31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51304" y="92841"/>
            <a:ext cx="4240696" cy="282451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83B576F-072F-6306-9863-463D4D25B3A8}"/>
              </a:ext>
            </a:extLst>
          </p:cNvPr>
          <p:cNvSpPr txBox="1"/>
          <p:nvPr/>
        </p:nvSpPr>
        <p:spPr>
          <a:xfrm>
            <a:off x="10771739" y="2732690"/>
            <a:ext cx="1144993" cy="307777"/>
          </a:xfrm>
          <a:prstGeom prst="rect">
            <a:avLst/>
          </a:prstGeom>
          <a:noFill/>
        </p:spPr>
        <p:txBody>
          <a:bodyPr wrap="none" rtlCol="0">
            <a:spAutoFit/>
          </a:bodyPr>
          <a:lstStyle/>
          <a:p>
            <a:r>
              <a:rPr lang="en-US" sz="1400" dirty="0">
                <a:solidFill>
                  <a:srgbClr val="AAAAAA"/>
                </a:solidFill>
              </a:rPr>
              <a:t>Image: Apple</a:t>
            </a:r>
          </a:p>
        </p:txBody>
      </p:sp>
      <p:sp>
        <p:nvSpPr>
          <p:cNvPr id="9" name="TextBox 8">
            <a:extLst>
              <a:ext uri="{FF2B5EF4-FFF2-40B4-BE49-F238E27FC236}">
                <a16:creationId xmlns:a16="http://schemas.microsoft.com/office/drawing/2014/main" id="{25C022F6-36A1-2DAB-54A9-2BD16796E6F1}"/>
              </a:ext>
            </a:extLst>
          </p:cNvPr>
          <p:cNvSpPr txBox="1"/>
          <p:nvPr/>
        </p:nvSpPr>
        <p:spPr>
          <a:xfrm>
            <a:off x="919571" y="1809672"/>
            <a:ext cx="6102626" cy="954107"/>
          </a:xfrm>
          <a:prstGeom prst="rect">
            <a:avLst/>
          </a:prstGeom>
          <a:noFill/>
        </p:spPr>
        <p:txBody>
          <a:bodyPr wrap="square">
            <a:spAutoFit/>
          </a:bodyPr>
          <a:lstStyle/>
          <a:p>
            <a:r>
              <a:rPr lang="en-GB" sz="2800" i="0" dirty="0">
                <a:solidFill>
                  <a:srgbClr val="374151"/>
                </a:solidFill>
                <a:effectLst/>
                <a:latin typeface="Söhne"/>
              </a:rPr>
              <a:t>Text-based interface where users input commands</a:t>
            </a:r>
          </a:p>
        </p:txBody>
      </p:sp>
    </p:spTree>
    <p:extLst>
      <p:ext uri="{BB962C8B-B14F-4D97-AF65-F5344CB8AC3E}">
        <p14:creationId xmlns:p14="http://schemas.microsoft.com/office/powerpoint/2010/main" val="3491918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EBF3D-5253-1E39-DE92-B27F4DD57BF2}"/>
              </a:ext>
            </a:extLst>
          </p:cNvPr>
          <p:cNvSpPr>
            <a:spLocks noGrp="1"/>
          </p:cNvSpPr>
          <p:nvPr>
            <p:ph type="body" idx="1"/>
          </p:nvPr>
        </p:nvSpPr>
        <p:spPr/>
        <p:txBody>
          <a:bodyPr/>
          <a:lstStyle/>
          <a:p>
            <a:r>
              <a:rPr lang="en-US" dirty="0"/>
              <a:t>Command line</a:t>
            </a:r>
          </a:p>
        </p:txBody>
      </p:sp>
      <p:sp>
        <p:nvSpPr>
          <p:cNvPr id="3" name="Content Placeholder 2">
            <a:extLst>
              <a:ext uri="{FF2B5EF4-FFF2-40B4-BE49-F238E27FC236}">
                <a16:creationId xmlns:a16="http://schemas.microsoft.com/office/drawing/2014/main" id="{F98D960D-8E5C-2F6B-FD30-EE44F018A8E1}"/>
              </a:ext>
            </a:extLst>
          </p:cNvPr>
          <p:cNvSpPr>
            <a:spLocks noGrp="1"/>
          </p:cNvSpPr>
          <p:nvPr>
            <p:ph sz="half" idx="2"/>
          </p:nvPr>
        </p:nvSpPr>
        <p:spPr/>
        <p:txBody>
          <a:bodyPr>
            <a:normAutofit/>
          </a:bodyPr>
          <a:lstStyle/>
          <a:p>
            <a:r>
              <a:rPr lang="en-GB" b="0" i="0" dirty="0">
                <a:solidFill>
                  <a:srgbClr val="374151"/>
                </a:solidFill>
                <a:effectLst/>
                <a:latin typeface="Söhne"/>
              </a:rPr>
              <a:t>textual interface where users input commands</a:t>
            </a:r>
          </a:p>
          <a:p>
            <a:pPr marL="0" indent="0">
              <a:buNone/>
            </a:pPr>
            <a:endParaRPr lang="en-GB" dirty="0">
              <a:solidFill>
                <a:srgbClr val="374151"/>
              </a:solidFill>
              <a:latin typeface="Söhne"/>
            </a:endParaRPr>
          </a:p>
        </p:txBody>
      </p:sp>
      <p:sp>
        <p:nvSpPr>
          <p:cNvPr id="4" name="Text Placeholder 3">
            <a:extLst>
              <a:ext uri="{FF2B5EF4-FFF2-40B4-BE49-F238E27FC236}">
                <a16:creationId xmlns:a16="http://schemas.microsoft.com/office/drawing/2014/main" id="{A8C13B2E-DC04-54DF-9790-7391FCAEA8A0}"/>
              </a:ext>
            </a:extLst>
          </p:cNvPr>
          <p:cNvSpPr>
            <a:spLocks noGrp="1"/>
          </p:cNvSpPr>
          <p:nvPr>
            <p:ph type="body" sz="quarter" idx="3"/>
          </p:nvPr>
        </p:nvSpPr>
        <p:spPr/>
        <p:txBody>
          <a:bodyPr/>
          <a:lstStyle/>
          <a:p>
            <a:r>
              <a:rPr lang="en-US" dirty="0"/>
              <a:t>Shell</a:t>
            </a:r>
          </a:p>
        </p:txBody>
      </p:sp>
      <p:sp>
        <p:nvSpPr>
          <p:cNvPr id="5" name="Content Placeholder 4">
            <a:extLst>
              <a:ext uri="{FF2B5EF4-FFF2-40B4-BE49-F238E27FC236}">
                <a16:creationId xmlns:a16="http://schemas.microsoft.com/office/drawing/2014/main" id="{D6A76AC7-2EFD-B71E-463B-C2417DC7D206}"/>
              </a:ext>
            </a:extLst>
          </p:cNvPr>
          <p:cNvSpPr>
            <a:spLocks noGrp="1"/>
          </p:cNvSpPr>
          <p:nvPr>
            <p:ph sz="quarter" idx="4"/>
          </p:nvPr>
        </p:nvSpPr>
        <p:spPr/>
        <p:txBody>
          <a:bodyPr/>
          <a:lstStyle/>
          <a:p>
            <a:r>
              <a:rPr lang="en-GB" b="0" i="0" dirty="0">
                <a:solidFill>
                  <a:srgbClr val="374151"/>
                </a:solidFill>
                <a:effectLst/>
                <a:latin typeface="Söhne"/>
              </a:rPr>
              <a:t>the program that interprets those commands, executes them, and provides the appropriate output</a:t>
            </a:r>
          </a:p>
          <a:p>
            <a:r>
              <a:rPr lang="en-GB" b="0" i="0" dirty="0">
                <a:solidFill>
                  <a:srgbClr val="374151"/>
                </a:solidFill>
                <a:effectLst/>
                <a:latin typeface="Söhne"/>
              </a:rPr>
              <a:t>intermediary between you and the operating system</a:t>
            </a:r>
          </a:p>
          <a:p>
            <a:endParaRPr lang="en-GB" dirty="0">
              <a:solidFill>
                <a:srgbClr val="374151"/>
              </a:solidFill>
              <a:latin typeface="Söhne"/>
            </a:endParaRPr>
          </a:p>
          <a:p>
            <a:r>
              <a:rPr lang="en-GB" dirty="0">
                <a:solidFill>
                  <a:srgbClr val="374151"/>
                </a:solidFill>
                <a:latin typeface="Söhne"/>
              </a:rPr>
              <a:t>Different shells: bash, </a:t>
            </a:r>
            <a:r>
              <a:rPr lang="en-GB" dirty="0" err="1">
                <a:solidFill>
                  <a:srgbClr val="374151"/>
                </a:solidFill>
                <a:latin typeface="Söhne"/>
              </a:rPr>
              <a:t>zsh</a:t>
            </a:r>
            <a:r>
              <a:rPr lang="en-GB" dirty="0">
                <a:solidFill>
                  <a:srgbClr val="374151"/>
                </a:solidFill>
                <a:latin typeface="Söhne"/>
              </a:rPr>
              <a:t>, </a:t>
            </a:r>
            <a:r>
              <a:rPr lang="en-GB" dirty="0" err="1">
                <a:solidFill>
                  <a:srgbClr val="374151"/>
                </a:solidFill>
                <a:latin typeface="Söhne"/>
              </a:rPr>
              <a:t>powershell</a:t>
            </a:r>
            <a:endParaRPr lang="en-GB" b="0" i="0" dirty="0">
              <a:solidFill>
                <a:srgbClr val="374151"/>
              </a:solidFill>
              <a:effectLst/>
              <a:latin typeface="Söhne"/>
            </a:endParaRPr>
          </a:p>
          <a:p>
            <a:endParaRPr lang="en-US" dirty="0"/>
          </a:p>
          <a:p>
            <a:endParaRPr lang="en-US" dirty="0"/>
          </a:p>
        </p:txBody>
      </p:sp>
      <p:sp>
        <p:nvSpPr>
          <p:cNvPr id="6" name="Title 5">
            <a:extLst>
              <a:ext uri="{FF2B5EF4-FFF2-40B4-BE49-F238E27FC236}">
                <a16:creationId xmlns:a16="http://schemas.microsoft.com/office/drawing/2014/main" id="{73798B7A-8DC2-5B08-A9D1-DC7868974D4B}"/>
              </a:ext>
            </a:extLst>
          </p:cNvPr>
          <p:cNvSpPr>
            <a:spLocks noGrp="1"/>
          </p:cNvSpPr>
          <p:nvPr>
            <p:ph type="title"/>
          </p:nvPr>
        </p:nvSpPr>
        <p:spPr/>
        <p:txBody>
          <a:bodyPr/>
          <a:lstStyle/>
          <a:p>
            <a:r>
              <a:rPr lang="en-US" dirty="0"/>
              <a:t>Command line and the shell</a:t>
            </a:r>
          </a:p>
        </p:txBody>
      </p:sp>
    </p:spTree>
    <p:extLst>
      <p:ext uri="{BB962C8B-B14F-4D97-AF65-F5344CB8AC3E}">
        <p14:creationId xmlns:p14="http://schemas.microsoft.com/office/powerpoint/2010/main" val="2583862676"/>
      </p:ext>
    </p:extLst>
  </p:cSld>
  <p:clrMapOvr>
    <a:masterClrMapping/>
  </p:clrMapOvr>
</p:sld>
</file>

<file path=ppt/theme/theme1.xml><?xml version="1.0" encoding="utf-8"?>
<a:theme xmlns:a="http://schemas.openxmlformats.org/drawingml/2006/main" name="Office Theme">
  <a:themeElements>
    <a:clrScheme name="UofG colours">
      <a:dk1>
        <a:srgbClr val="003865"/>
      </a:dk1>
      <a:lt1>
        <a:srgbClr val="FFFFFE"/>
      </a:lt1>
      <a:dk2>
        <a:srgbClr val="000000"/>
      </a:dk2>
      <a:lt2>
        <a:srgbClr val="7D2238"/>
      </a:lt2>
      <a:accent1>
        <a:srgbClr val="0075B0"/>
      </a:accent1>
      <a:accent2>
        <a:srgbClr val="5B4D93"/>
      </a:accent2>
      <a:accent3>
        <a:srgbClr val="CF1C20"/>
      </a:accent3>
      <a:accent4>
        <a:srgbClr val="00833C"/>
      </a:accent4>
      <a:accent5>
        <a:srgbClr val="BE4D00"/>
      </a:accent5>
      <a:accent6>
        <a:srgbClr val="951271"/>
      </a:accent6>
      <a:hlink>
        <a:srgbClr val="584B3D"/>
      </a:hlink>
      <a:folHlink>
        <a:srgbClr val="0068A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G_template" id="{85573756-4D22-C24E-8AFE-DFD36DE1987F}" vid="{1CA826F4-C7C6-D145-B370-926C8D7A19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8949</TotalTime>
  <Words>1163</Words>
  <Application>Microsoft Macintosh PowerPoint</Application>
  <PresentationFormat>Widescreen</PresentationFormat>
  <Paragraphs>205</Paragraphs>
  <Slides>27</Slides>
  <Notes>12</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Open Sans</vt:lpstr>
      <vt:lpstr>Söhne</vt:lpstr>
      <vt:lpstr>Verdana</vt:lpstr>
      <vt:lpstr>Office Theme</vt:lpstr>
      <vt:lpstr>Introduction to command line</vt:lpstr>
      <vt:lpstr>PowerPoint Presentation</vt:lpstr>
      <vt:lpstr>What is the command line? </vt:lpstr>
      <vt:lpstr>Why use it?</vt:lpstr>
      <vt:lpstr>PowerPoint Presentation</vt:lpstr>
      <vt:lpstr>PowerPoint Presentation</vt:lpstr>
      <vt:lpstr>A word of caution</vt:lpstr>
      <vt:lpstr>Command line</vt:lpstr>
      <vt:lpstr>Command line and the shell</vt:lpstr>
      <vt:lpstr>Command line interface (CLI)</vt:lpstr>
      <vt:lpstr>Opening the command line</vt:lpstr>
      <vt:lpstr>CLIMB- Jupyter Notebook Server </vt:lpstr>
      <vt:lpstr>A command</vt:lpstr>
      <vt:lpstr>Example command</vt:lpstr>
      <vt:lpstr>Common commands</vt:lpstr>
      <vt:lpstr>Moving around the Filesystem </vt:lpstr>
      <vt:lpstr>Navigating the filesystem</vt:lpstr>
      <vt:lpstr>A file path</vt:lpstr>
      <vt:lpstr>PowerPoint Presentation</vt:lpstr>
      <vt:lpstr>File paths</vt:lpstr>
      <vt:lpstr>Hints and tips</vt:lpstr>
      <vt:lpstr>Use manual pages (man pages)</vt:lpstr>
      <vt:lpstr>Tab completion</vt:lpstr>
      <vt:lpstr>Recycle commands</vt:lpstr>
      <vt:lpstr>Edit commands</vt:lpstr>
      <vt:lpstr>Another quick fix to correct a mistake</vt:lpstr>
      <vt:lpstr>TUTORIAL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command line</dc:title>
  <dc:subject/>
  <dc:creator>Kirstyn Brunker</dc:creator>
  <cp:keywords/>
  <dc:description/>
  <cp:lastModifiedBy>Kirstyn Brunker</cp:lastModifiedBy>
  <cp:revision>36</cp:revision>
  <dcterms:created xsi:type="dcterms:W3CDTF">2023-06-22T07:15:12Z</dcterms:created>
  <dcterms:modified xsi:type="dcterms:W3CDTF">2023-06-29T19:23:28Z</dcterms:modified>
  <cp:category/>
</cp:coreProperties>
</file>