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10"/>
  </p:notesMasterIdLst>
  <p:sldIdLst>
    <p:sldId id="256" r:id="rId2"/>
    <p:sldId id="613" r:id="rId3"/>
    <p:sldId id="619" r:id="rId4"/>
    <p:sldId id="612" r:id="rId5"/>
    <p:sldId id="615" r:id="rId6"/>
    <p:sldId id="614" r:id="rId7"/>
    <p:sldId id="616" r:id="rId8"/>
    <p:sldId id="26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D2FAB-6DA1-43A2-9DD1-4F77390436BA}">
  <a:tblStyle styleId="{A3AD2FAB-6DA1-43A2-9DD1-4F7739043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5b4213f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g25b4213f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1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5b4213fd7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g25b4213fd7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_blue" type="title">
  <p:cSld name="TITLE">
    <p:bg>
      <p:bgRef idx="1001">
        <a:schemeClr val="bg1"/>
      </p:bgRef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91554" y="1598613"/>
            <a:ext cx="77724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91554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2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62" name="Google Shape;62;p14"/>
          <p:cNvCxnSpPr/>
          <p:nvPr/>
        </p:nvCxnSpPr>
        <p:spPr>
          <a:xfrm>
            <a:off x="491554" y="2803120"/>
            <a:ext cx="587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CF499AF-CD81-4FBB-9BB2-0292167BCA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789" y="128744"/>
            <a:ext cx="2067846" cy="5901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" y="1"/>
          <a:ext cx="135748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35748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rgbClr val="02487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34221" y="884149"/>
            <a:ext cx="865729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383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">
  <p:cSld name="Two Conten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760"/>
              <a:buFont typeface="Arial"/>
              <a:buChar char="•"/>
              <a:defRPr sz="22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971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102" name="Google Shape;102;p21"/>
          <p:cNvCxnSpPr/>
          <p:nvPr/>
        </p:nvCxnSpPr>
        <p:spPr>
          <a:xfrm rot="10800000">
            <a:off x="4571401" y="1200025"/>
            <a:ext cx="0" cy="3394200"/>
          </a:xfrm>
          <a:prstGeom prst="straightConnector1">
            <a:avLst/>
          </a:prstGeom>
          <a:noFill/>
          <a:ln w="19050" cap="flat" cmpd="sng">
            <a:solidFill>
              <a:srgbClr val="B5B5B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37953" y="4853920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760"/>
              <a:buFont typeface="Arial"/>
              <a:buChar char="•"/>
              <a:defRPr sz="22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971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s_2">
  <p:cSld name="Sections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0" y="0"/>
            <a:ext cx="9151500" cy="5152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ctrTitle"/>
          </p:nvPr>
        </p:nvSpPr>
        <p:spPr>
          <a:xfrm>
            <a:off x="171821" y="1598613"/>
            <a:ext cx="88005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171821" y="4853920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137953" y="4853920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_light">
  <p:cSld name="Picture with Caption_ligh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>
            <a:spLocks noGrp="1"/>
          </p:cNvSpPr>
          <p:nvPr>
            <p:ph type="pic" idx="2"/>
          </p:nvPr>
        </p:nvSpPr>
        <p:spPr>
          <a:xfrm>
            <a:off x="0" y="-1310"/>
            <a:ext cx="9144000" cy="4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ctrTitle"/>
          </p:nvPr>
        </p:nvSpPr>
        <p:spPr>
          <a:xfrm>
            <a:off x="171821" y="347134"/>
            <a:ext cx="88005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137953" y="4853920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_white">
  <p:cSld name="Picture with Caption_whit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0" y="0"/>
            <a:ext cx="9144000" cy="47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>
            <a:spLocks noGrp="1"/>
          </p:cNvSpPr>
          <p:nvPr>
            <p:ph type="pic" idx="2"/>
          </p:nvPr>
        </p:nvSpPr>
        <p:spPr>
          <a:xfrm>
            <a:off x="0" y="-1310"/>
            <a:ext cx="9144000" cy="4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5D5D"/>
              </a:buClr>
              <a:buSzPts val="1400"/>
              <a:buFont typeface="Arial"/>
              <a:buNone/>
              <a:defRPr sz="26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71821" y="347134"/>
            <a:ext cx="88005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ldNum" idx="12"/>
          </p:nvPr>
        </p:nvSpPr>
        <p:spPr>
          <a:xfrm>
            <a:off x="137953" y="4853920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457200" y="204788"/>
            <a:ext cx="34545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1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9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9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sldNum" idx="12"/>
          </p:nvPr>
        </p:nvSpPr>
        <p:spPr>
          <a:xfrm>
            <a:off x="137953" y="4853920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2"/>
          </p:nvPr>
        </p:nvSpPr>
        <p:spPr>
          <a:xfrm>
            <a:off x="4030133" y="211138"/>
            <a:ext cx="4690500" cy="4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036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760"/>
              <a:buFont typeface="Arial"/>
              <a:buChar char="•"/>
              <a:defRPr sz="22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457200" y="1165880"/>
            <a:ext cx="40401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5D5D"/>
              </a:buClr>
              <a:buSzPts val="1920"/>
              <a:buFont typeface="Arial"/>
              <a:buNone/>
              <a:defRPr sz="2200" b="1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1800" b="1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1600" b="1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1600" b="1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2"/>
          </p:nvPr>
        </p:nvSpPr>
        <p:spPr>
          <a:xfrm>
            <a:off x="457200" y="1684247"/>
            <a:ext cx="4040100" cy="29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3"/>
          </p:nvPr>
        </p:nvSpPr>
        <p:spPr>
          <a:xfrm>
            <a:off x="4645025" y="1165880"/>
            <a:ext cx="4041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5D5D"/>
              </a:buClr>
              <a:buSzPts val="1920"/>
              <a:buFont typeface="Arial"/>
              <a:buNone/>
              <a:defRPr sz="2200" b="1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1800" b="1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1600" b="1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None/>
              <a:defRPr sz="1600" b="1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137953" y="4853920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4"/>
          </p:nvPr>
        </p:nvSpPr>
        <p:spPr>
          <a:xfrm>
            <a:off x="4645025" y="1684247"/>
            <a:ext cx="4040100" cy="29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left">
  <p:cSld name="Title Only_lef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12"/>
          </p:nvPr>
        </p:nvSpPr>
        <p:spPr>
          <a:xfrm>
            <a:off x="137953" y="4853920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2">
            <a:alphaModFix amt="58000"/>
          </a:blip>
          <a:srcRect b="7028"/>
          <a:stretch/>
        </p:blipFill>
        <p:spPr>
          <a:xfrm>
            <a:off x="0" y="-21585"/>
            <a:ext cx="9144000" cy="47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17083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9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98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98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2626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62626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Google Shape;54;p13"/>
          <p:cNvSpPr/>
          <p:nvPr/>
        </p:nvSpPr>
        <p:spPr>
          <a:xfrm>
            <a:off x="0" y="4782638"/>
            <a:ext cx="9144000" cy="360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37953" y="4853920"/>
            <a:ext cx="37086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/>
              <a:t>‹#›</a:t>
            </a:fld>
            <a:endParaRPr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3F5D0DE-4BD1-442D-865A-E8EBCF9BFC3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91474" y="4818016"/>
            <a:ext cx="1114573" cy="318108"/>
          </a:xfrm>
          <a:prstGeom prst="rect">
            <a:avLst/>
          </a:prstGeom>
        </p:spPr>
      </p:pic>
      <p:sp>
        <p:nvSpPr>
          <p:cNvPr id="15" name="Google Shape;116;p23">
            <a:extLst>
              <a:ext uri="{FF2B5EF4-FFF2-40B4-BE49-F238E27FC236}">
                <a16:creationId xmlns:a16="http://schemas.microsoft.com/office/drawing/2014/main" id="{C886E0EF-B15F-499F-9B62-5DBD776EFEFA}"/>
              </a:ext>
            </a:extLst>
          </p:cNvPr>
          <p:cNvSpPr/>
          <p:nvPr userDrawn="1"/>
        </p:nvSpPr>
        <p:spPr>
          <a:xfrm>
            <a:off x="508819" y="4831997"/>
            <a:ext cx="101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| Confidential</a:t>
            </a:r>
            <a:endParaRPr sz="1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8" r:id="rId3"/>
    <p:sldLayoutId id="2147483671" r:id="rId4"/>
    <p:sldLayoutId id="2147483672" r:id="rId5"/>
    <p:sldLayoutId id="2147483678" r:id="rId6"/>
    <p:sldLayoutId id="2147483680" r:id="rId7"/>
    <p:sldLayoutId id="2147483681" r:id="rId8"/>
    <p:sldLayoutId id="2147483682" r:id="rId9"/>
    <p:sldLayoutId id="2147483726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scVS0vtb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youtu.be/OTmQOjsl0e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0E9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>
            <a:spLocks noGrp="1"/>
          </p:cNvSpPr>
          <p:nvPr>
            <p:ph type="ctrTitle"/>
          </p:nvPr>
        </p:nvSpPr>
        <p:spPr>
          <a:xfrm>
            <a:off x="491554" y="2654493"/>
            <a:ext cx="77724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Introduction To Python</a:t>
            </a:r>
            <a:br>
              <a:rPr lang="en-IN" sz="3200" dirty="0">
                <a:solidFill>
                  <a:schemeClr val="tx1"/>
                </a:solidFill>
              </a:rPr>
            </a:br>
            <a:br>
              <a:rPr lang="en-IN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81D-79F1-4F5A-9158-BD7ABA6C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A927A-2E2F-4BC7-BB1D-CD7A4ABB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2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</a:t>
            </a:r>
          </a:p>
          <a:p>
            <a:pPr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Python</a:t>
            </a:r>
          </a:p>
          <a:p>
            <a:pPr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Python</a:t>
            </a:r>
          </a:p>
          <a:p>
            <a:pPr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FFB-E1B9-418F-A846-113A270024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6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1BB7-B580-48BA-BF1C-A1E62B64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Open Sans SemiBold" panose="020B0706030804020204"/>
              </a:rPr>
              <a:t>What is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DDF66-C9FB-41D4-B53E-05133F9B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8372475" cy="3394200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popular programming language. It was created by Guido van Rossum.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version of python was released in 1991.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open-source language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Interpreted language.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High level language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Dynamically Typed</a:t>
            </a:r>
          </a:p>
          <a:p>
            <a:pPr marL="11684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73668-0782-4BE3-A05F-5AD64D81D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65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5498"/>
            <a:ext cx="8749860" cy="770298"/>
          </a:xfrm>
        </p:spPr>
        <p:txBody>
          <a:bodyPr/>
          <a:lstStyle/>
          <a:p>
            <a:pPr marL="571500" indent="-571500"/>
            <a:r>
              <a:rPr lang="sv-SE" sz="2800" dirty="0">
                <a:solidFill>
                  <a:schemeClr val="accent1"/>
                </a:solidFill>
                <a:latin typeface="Open Sans SemiBold" panose="020B0706030804020204" pitchFamily="34" charset="0"/>
              </a:rPr>
              <a:t>Applications of Python: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C4EC7-666C-496E-BCC9-48166D8F7E86}"/>
              </a:ext>
            </a:extLst>
          </p:cNvPr>
          <p:cNvSpPr txBox="1"/>
          <p:nvPr/>
        </p:nvSpPr>
        <p:spPr>
          <a:xfrm>
            <a:off x="168639" y="795796"/>
            <a:ext cx="8806721" cy="585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cs typeface="Times New Roman" panose="02020603050405020304" pitchFamily="18" charset="0"/>
              </a:rPr>
              <a:t>Web Development</a:t>
            </a: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cs typeface="Times New Roman" panose="02020603050405020304" pitchFamily="18" charset="0"/>
              </a:rPr>
              <a:t>Machine Learning</a:t>
            </a: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cs typeface="Times New Roman" panose="02020603050405020304" pitchFamily="18" charset="0"/>
              </a:rPr>
              <a:t>Artificial Intelligence</a:t>
            </a: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cs typeface="Times New Roman" panose="02020603050405020304" pitchFamily="18" charset="0"/>
              </a:rPr>
              <a:t>GUI Based Applications</a:t>
            </a: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cs typeface="Times New Roman" panose="02020603050405020304" pitchFamily="18" charset="0"/>
              </a:rPr>
              <a:t>Image Processing and Graphic Design Application</a:t>
            </a: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cs typeface="Times New Roman" panose="02020603050405020304" pitchFamily="18" charset="0"/>
              </a:rPr>
              <a:t>Web Scraping Applications</a:t>
            </a: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latin typeface="Open Sans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Open Sans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b="0" i="0" u="sng" dirty="0">
              <a:solidFill>
                <a:srgbClr val="000000"/>
              </a:solidFill>
              <a:effectLst/>
              <a:latin typeface="Open Sans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u="sng" dirty="0">
              <a:latin typeface="Open Sans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b="0" i="0" u="sng" dirty="0">
              <a:solidFill>
                <a:srgbClr val="000000"/>
              </a:solidFill>
              <a:effectLst/>
              <a:latin typeface="Open Sans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u="sng" dirty="0">
              <a:latin typeface="Open Sans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b="0" i="0" u="sng" dirty="0">
              <a:solidFill>
                <a:srgbClr val="000000"/>
              </a:solidFill>
              <a:effectLst/>
              <a:latin typeface="Open Sans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b="0" i="0" u="sng" dirty="0">
              <a:solidFill>
                <a:srgbClr val="000000"/>
              </a:solidFill>
              <a:effectLst/>
              <a:latin typeface="Open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9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384D-A124-4969-9B36-429D8128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  <a:latin typeface="Open Sans SemiBold" panose="020B0706030804020204" pitchFamily="34" charset="0"/>
                <a:sym typeface="Open Sans"/>
              </a:rPr>
              <a:t>Advantages of Python</a:t>
            </a:r>
            <a:br>
              <a:rPr lang="en-IN" sz="2800" dirty="0">
                <a:solidFill>
                  <a:schemeClr val="accent1"/>
                </a:solidFill>
                <a:latin typeface="Open Sans SemiBold" panose="020B0706030804020204" pitchFamily="34" charset="0"/>
                <a:sym typeface="Open Sans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8B79-712D-480E-A57A-3E1DBF30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56" y="928303"/>
            <a:ext cx="8770059" cy="3438659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works on different platforms.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simple syntax.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write programs with fewer lines compared to other languages.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Object Oriented Programming(OOP Concept)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many pre-defined libraries which makes development faster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REST-FUL API’s</a:t>
            </a:r>
          </a:p>
        </p:txBody>
      </p:sp>
    </p:spTree>
    <p:extLst>
      <p:ext uri="{BB962C8B-B14F-4D97-AF65-F5344CB8AC3E}">
        <p14:creationId xmlns:p14="http://schemas.microsoft.com/office/powerpoint/2010/main" val="30073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5498"/>
            <a:ext cx="8749860" cy="770298"/>
          </a:xfrm>
        </p:spPr>
        <p:txBody>
          <a:bodyPr/>
          <a:lstStyle/>
          <a:p>
            <a:pPr marL="571500" indent="-571500"/>
            <a:r>
              <a:rPr lang="sv-SE" sz="2800" dirty="0">
                <a:solidFill>
                  <a:schemeClr val="accent1"/>
                </a:solidFill>
                <a:latin typeface="Open Sans SemiBold" panose="020B0706030804020204" pitchFamily="34" charset="0"/>
              </a:rPr>
              <a:t>Web Frameworks in Python: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EFB24E-829D-4C69-86E1-F17A8BB7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56" y="928303"/>
            <a:ext cx="8770059" cy="3438659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Rest Framework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Pyramid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TurboGears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Web2Py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</a:p>
        </p:txBody>
      </p:sp>
    </p:spTree>
    <p:extLst>
      <p:ext uri="{BB962C8B-B14F-4D97-AF65-F5344CB8AC3E}">
        <p14:creationId xmlns:p14="http://schemas.microsoft.com/office/powerpoint/2010/main" val="324393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5498"/>
            <a:ext cx="8749860" cy="770298"/>
          </a:xfrm>
        </p:spPr>
        <p:txBody>
          <a:bodyPr/>
          <a:lstStyle/>
          <a:p>
            <a:pPr marL="571500" indent="-571500"/>
            <a:r>
              <a:rPr lang="sv-SE" sz="2800" dirty="0">
                <a:solidFill>
                  <a:schemeClr val="accent1"/>
                </a:solidFill>
                <a:latin typeface="Open Sans SemiBold" panose="020B0706030804020204" pitchFamily="34" charset="0"/>
              </a:rPr>
              <a:t>Youtube Links: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C4EC7-666C-496E-BCC9-48166D8F7E86}"/>
              </a:ext>
            </a:extLst>
          </p:cNvPr>
          <p:cNvSpPr txBox="1"/>
          <p:nvPr/>
        </p:nvSpPr>
        <p:spPr>
          <a:xfrm>
            <a:off x="168639" y="795796"/>
            <a:ext cx="8806721" cy="360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Python Tutorials For Beginners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Django Tutorials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2"/>
          <p:cNvSpPr txBox="1">
            <a:spLocks noGrp="1"/>
          </p:cNvSpPr>
          <p:nvPr>
            <p:ph type="ctrTitle"/>
          </p:nvPr>
        </p:nvSpPr>
        <p:spPr>
          <a:xfrm>
            <a:off x="109846" y="1608938"/>
            <a:ext cx="88005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400" dirty="0">
                <a:solidFill>
                  <a:schemeClr val="tx1"/>
                </a:solidFill>
              </a:rPr>
              <a:t>Thank you</a:t>
            </a:r>
            <a:br>
              <a:rPr lang="en" sz="44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682" name="Google Shape;682;p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Open Sans"/>
                <a:buNone/>
              </a:pPr>
              <a:t>8</a:t>
            </a:fld>
            <a:endParaRPr sz="1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ustom Desig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182</Words>
  <Application>Microsoft Office PowerPoint</Application>
  <PresentationFormat>On-screen Show (16:9)</PresentationFormat>
  <Paragraphs>58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Times New Roman</vt:lpstr>
      <vt:lpstr>Custom Design</vt:lpstr>
      <vt:lpstr>think-cell Slide</vt:lpstr>
      <vt:lpstr>Introduction To Python  </vt:lpstr>
      <vt:lpstr>Contents</vt:lpstr>
      <vt:lpstr>What is Python</vt:lpstr>
      <vt:lpstr>Applications of Python: </vt:lpstr>
      <vt:lpstr>Advantages of Python </vt:lpstr>
      <vt:lpstr>Web Frameworks in Python: </vt:lpstr>
      <vt:lpstr>Youtube Links: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2018 R3 Sprint 5 Planning meeting</dc:title>
  <dc:creator>Girish Yendamoori</dc:creator>
  <cp:lastModifiedBy>Sanjay G</cp:lastModifiedBy>
  <cp:revision>493</cp:revision>
  <dcterms:modified xsi:type="dcterms:W3CDTF">2021-01-11T09:28:20Z</dcterms:modified>
</cp:coreProperties>
</file>