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0C629-2467-02D7-0594-B7507AF76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426321-7298-30E1-9E02-796719B7C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F36D1-500E-AA1A-18C9-04CD8259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4900F-10BE-EDE7-7E62-9E54969E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55D3-431C-6233-27B0-F3E3CC84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06160-EBF5-1302-7D23-B6B81D2D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992AB-7360-B231-CD4E-6595FFDE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78DE3-C6BF-A3B3-9412-5E71E3A6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685C6-77C1-4F31-5ACD-A3AFC5F7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BAC65-E78E-6A59-3C1D-B6423631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EBEBAD-7446-94CC-B368-E308A29C7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F588F8-18D0-BFE6-C56C-260616A4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4A855-8324-5EB0-2BFC-E0191F2C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CC6F7-04FB-20CA-C357-77F38422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F5C19-E9C0-7CFB-53E1-DC1D0679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8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D8F1801-12A6-531F-6C16-ADEAC2473019}"/>
              </a:ext>
            </a:extLst>
          </p:cNvPr>
          <p:cNvGrpSpPr/>
          <p:nvPr userDrawn="1"/>
        </p:nvGrpSpPr>
        <p:grpSpPr>
          <a:xfrm>
            <a:off x="-4296" y="0"/>
            <a:ext cx="12187891" cy="6858000"/>
            <a:chOff x="-4296" y="-1799771"/>
            <a:chExt cx="12187891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AC9F24-A927-6577-09E2-103B552DE577}"/>
                </a:ext>
              </a:extLst>
            </p:cNvPr>
            <p:cNvSpPr>
              <a:spLocks/>
            </p:cNvSpPr>
            <p:nvPr/>
          </p:nvSpPr>
          <p:spPr>
            <a:xfrm>
              <a:off x="-4296" y="-1799771"/>
              <a:ext cx="12187891" cy="6858000"/>
            </a:xfrm>
            <a:prstGeom prst="rect">
              <a:avLst/>
            </a:prstGeom>
            <a:blipFill>
              <a:blip r:embed="rId2"/>
              <a:srcRect/>
              <a:stretch>
                <a:fillRect t="-9240" b="-924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2040F6A-8C35-C96D-9786-91636CB59905}"/>
                </a:ext>
              </a:extLst>
            </p:cNvPr>
            <p:cNvGrpSpPr/>
            <p:nvPr/>
          </p:nvGrpSpPr>
          <p:grpSpPr>
            <a:xfrm>
              <a:off x="-4296" y="-1799771"/>
              <a:ext cx="12187891" cy="6858000"/>
              <a:chOff x="0" y="0"/>
              <a:chExt cx="12187891" cy="68580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D6D6357-4D61-5D16-E121-A06F8D0EEA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12187891" cy="6858000"/>
              </a:xfrm>
              <a:prstGeom prst="rect">
                <a:avLst/>
              </a:prstGeom>
              <a:gradFill flip="none" rotWithShape="1">
                <a:gsLst>
                  <a:gs pos="34000">
                    <a:schemeClr val="bg1">
                      <a:alpha val="93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8FE4F5A-18FD-4258-68A7-3F405CCF9AAA}"/>
                  </a:ext>
                </a:extLst>
              </p:cNvPr>
              <p:cNvSpPr/>
              <p:nvPr/>
            </p:nvSpPr>
            <p:spPr>
              <a:xfrm>
                <a:off x="1091962" y="1620101"/>
                <a:ext cx="5651738" cy="3860482"/>
              </a:xfrm>
              <a:prstGeom prst="rect">
                <a:avLst/>
              </a:prstGeom>
              <a:noFill/>
              <a:ln w="762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61C9867-4C5C-054F-5526-DE8AA0C38F70}"/>
                  </a:ext>
                </a:extLst>
              </p:cNvPr>
              <p:cNvSpPr/>
              <p:nvPr/>
            </p:nvSpPr>
            <p:spPr>
              <a:xfrm>
                <a:off x="868157" y="1402015"/>
                <a:ext cx="447609" cy="447609"/>
              </a:xfrm>
              <a:prstGeom prst="rect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DF7CCC75-116F-7564-5B25-22DA823300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7450" y="25940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85EFA9B1-8C62-2C8B-D956-70AFBD8E945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3800" y="3581400"/>
            <a:ext cx="5435600" cy="5192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98332ED7-E669-132C-847D-018E3D59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A366F14-FB97-BC74-F76C-E10AC201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FA661691-4073-1DA5-3582-E79DC5DE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0D924-AFFA-2DEC-63A9-B30285F7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0554E-2D2C-EFB2-6CC2-BA578DE7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57C3D-620C-11CF-5997-FC5ABC53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131FA-B1C3-B114-316C-3177210C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93F32-418E-9CDD-5FED-C9C65FC2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1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8F534-84B8-E988-C298-3D8A093D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E23DE-BA36-24C2-F92C-C5E66B18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EB0AE-ADF2-06BB-B101-A4F6601D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E253D-D427-D0FA-B1DE-22ED65CA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A11B2-8044-B9B9-3DCA-C165860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2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E24E-8C3D-B546-A9DE-9D165DFA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E6B8D-16D0-2B65-CC22-E6DDFBD59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5D86B4-2857-15C4-31E4-4D7CC456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31B2-295B-39E5-421C-A7D59A0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AEAC4-1079-29FB-B330-59A9FC5A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F3ED-8274-C0BD-320F-DADA62C2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8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F52B-C100-0E7F-6387-05BDB934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535CC-30D4-6858-D1F8-3B1A3E0F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7ADB2-1699-F8F1-D563-BEBDAEA6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0DA3F-F54D-8CAE-2628-D08D67974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83D352-CCAD-1D06-0F8E-61C1E73E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3CF9E-FD37-3393-92E6-67BA4F22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EA74CE-A90F-32D5-7908-CEBF0DD8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690F9B-FA0E-B722-EE61-7818EF02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4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5CFBF-8C9F-1ED3-C876-F1F2D56C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41C5A3-5CEB-7C61-6BCC-6501018F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EB9638-6E87-1E04-77F2-DE0682D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52D1AA-1F67-2951-E5A1-E60AAD6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4D1160-CA8F-9C30-6B73-06FFAC07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07D9-2914-EE3D-C0C4-E17CC18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51E8C-C0F9-848D-CC4E-30B80400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DC385-256C-D5AC-C0C7-90144849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8237A-2500-692E-08E6-0EE42D30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38720-C5B2-E48C-23C3-7E1C4837B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D6544-5C74-870D-0B1D-136A57CF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3F18C-AD9E-B2C1-B8D2-54D25E29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15DDF-1148-7394-5F34-3368CCE8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4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E16B-61BE-B286-DAD8-1517411D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C1899-2B06-F624-2262-3806476F1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34D00-2BA9-8F22-BF00-DC299A61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15FB6-F41A-FD84-EB47-8A710293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D5240-F5C4-E6FB-6261-40A6FB74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48878-779C-4D55-415A-E5666F4C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4885A-4EC7-94FA-CD29-6006F3B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EC0C3-892C-41CD-E0E8-C4116218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4E69-E514-1811-867C-4156AFB64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D939-1B98-47F2-974E-46733635B28A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8E370-8392-D3B4-6ACC-CDC2FF757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47684-A973-C571-C2CB-FAEEB7936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9160-C41D-46CF-9299-9A0510A5A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等线" panose="02010600030101010101" pitchFamily="2" charset="-122"/>
                <a:ea typeface="等线" panose="02010600030101010101" pitchFamily="2" charset="-122"/>
              </a:rPr>
              <a:t>Click to add title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>
                <a:latin typeface="等线" panose="02010600030101010101" pitchFamily="2" charset="-122"/>
                <a:ea typeface="等线" panose="02010600030101010101" pitchFamily="2" charset="-122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2518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Click to add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子琦 周</dc:creator>
  <cp:lastModifiedBy>子琦 周</cp:lastModifiedBy>
  <cp:revision>2</cp:revision>
  <dcterms:created xsi:type="dcterms:W3CDTF">2025-05-22T04:59:11Z</dcterms:created>
  <dcterms:modified xsi:type="dcterms:W3CDTF">2025-05-22T05:01:06Z</dcterms:modified>
</cp:coreProperties>
</file>