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5" r:id="rId1"/>
  </p:sldMasterIdLst>
  <p:notesMasterIdLst>
    <p:notesMasterId r:id="rId39"/>
  </p:notesMasterIdLst>
  <p:handoutMasterIdLst>
    <p:handoutMasterId r:id="rId40"/>
  </p:handoutMasterIdLst>
  <p:sldIdLst>
    <p:sldId id="598" r:id="rId2"/>
    <p:sldId id="613" r:id="rId3"/>
    <p:sldId id="614" r:id="rId4"/>
    <p:sldId id="615" r:id="rId5"/>
    <p:sldId id="603" r:id="rId6"/>
    <p:sldId id="599" r:id="rId7"/>
    <p:sldId id="600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30" r:id="rId17"/>
    <p:sldId id="628" r:id="rId18"/>
    <p:sldId id="631" r:id="rId19"/>
    <p:sldId id="288" r:id="rId20"/>
    <p:sldId id="281" r:id="rId21"/>
    <p:sldId id="282" r:id="rId22"/>
    <p:sldId id="283" r:id="rId23"/>
    <p:sldId id="284" r:id="rId24"/>
    <p:sldId id="285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632" r:id="rId36"/>
    <p:sldId id="633" r:id="rId37"/>
    <p:sldId id="634" r:id="rId38"/>
  </p:sldIdLst>
  <p:sldSz cx="9144000" cy="6858000" type="screen4x3"/>
  <p:notesSz cx="6877050" cy="965676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8D"/>
    <a:srgbClr val="800000"/>
    <a:srgbClr val="00A076"/>
    <a:srgbClr val="99FFE4"/>
    <a:srgbClr val="000000"/>
    <a:srgbClr val="DDDDDD"/>
    <a:srgbClr val="99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9" autoAdjust="0"/>
  </p:normalViewPr>
  <p:slideViewPr>
    <p:cSldViewPr snapToObject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0" d="100"/>
          <a:sy n="40" d="100"/>
        </p:scale>
        <p:origin x="-1488" y="-96"/>
      </p:cViewPr>
      <p:guideLst>
        <p:guide orient="horz" pos="3042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90840" cy="29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465" tIns="47233" rIns="94465" bIns="47233" numCol="1" anchor="t" anchorCtr="0" compatLnSpc="1">
            <a:prstTxWarp prst="textNoShape">
              <a:avLst/>
            </a:prstTxWarp>
            <a:spAutoFit/>
          </a:bodyPr>
          <a:lstStyle>
            <a:lvl1pPr defTabSz="945043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86210" y="1"/>
            <a:ext cx="190840" cy="29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465" tIns="47233" rIns="94465" bIns="47233" numCol="1" anchor="t" anchorCtr="0" compatLnSpc="1">
            <a:prstTxWarp prst="textNoShape">
              <a:avLst/>
            </a:prstTxWarp>
            <a:spAutoFit/>
          </a:bodyPr>
          <a:lstStyle>
            <a:lvl1pPr algn="r" defTabSz="945043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320"/>
            <a:ext cx="190840" cy="29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465" tIns="47233" rIns="94465" bIns="47233" numCol="1" anchor="b" anchorCtr="0" compatLnSpc="1">
            <a:prstTxWarp prst="textNoShape">
              <a:avLst/>
            </a:prstTxWarp>
            <a:spAutoFit/>
          </a:bodyPr>
          <a:lstStyle>
            <a:lvl1pPr defTabSz="945043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3309" y="9361320"/>
            <a:ext cx="493742" cy="29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465" tIns="47233" rIns="94465" bIns="47233" numCol="1" anchor="b" anchorCtr="0" compatLnSpc="1">
            <a:prstTxWarp prst="textNoShape">
              <a:avLst/>
            </a:prstTxWarp>
            <a:spAutoFit/>
          </a:bodyPr>
          <a:lstStyle>
            <a:lvl1pPr algn="r" defTabSz="945043">
              <a:defRPr sz="1300"/>
            </a:lvl1pPr>
          </a:lstStyle>
          <a:p>
            <a:pPr>
              <a:defRPr/>
            </a:pPr>
            <a:fld id="{E8C66988-CC6D-40D0-AC33-19CBC3E57A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18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19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170 777 157 0,'0'0'369'0,"0"0"-275"16,0 0-36-16,0 0 55 16,0 0-25-16,0 0-35 15,0 0-6-15,3-8-8 16,-3 8 7 0,4-3-8-16,3 3 5 15,0-3-15-15,2 3 4 16,-1-1 7-16,-2-5-17 0,0-5 8 15,5-5-20-15,9-16 0 16,6-10-7-16,8-15 1 16,2-15-4-16,1-15 0 15,4-3 0-15,-4 3 4 0,-5 12-8 16,-8 17 2-16,-13 18-1 16,-8 17 6-16,-3 11-4 15,0 6 1-15,0 2-1 16,0 1-3-16,0-3 4 15,0-2 2-15,-7 4-2 16,0-2 6-16,0 1-2 0,1 1-8 16,-2 2-2-16,2-2 6 15,-3 4-2-15,1 0 2 16,2 0 0-16,3 0 0 16,-5 0-2-16,5 0 3 0,-6 0-3 15,3 10 4-15,-8 7-2 31,0 10 1-31,-6 6-1 16,-1 13 0-16,1 6 1 16,2 2 3-16,4 6-3 0,-3 3-2 15,4 3 10 1,-1 3-12-16,3 0 6 0,-1 0 1 16,6-3 0-1,-5 0-3-15,5 2 1 0,-2-7 2 16,2 3-6-1,0-1 7-15,2 1-10 0,-3-5 10 16,7 1-6-16,-3-2 3 16,0-5-4-16,-1 0 4 15,1-5-1-15,0-3-1 16,3-3 2-16,-4-3-5 16,0 0 6-16,4-3-6 0,-3-3 5 15,3 0-4-15,0-6 3 16,0-3-1-16,0-3 0 15,-3-3 0-15,3-3 0 16,0-3 3-16,0-3-11 0,0-3 15 16,0 0-14-16,0-3 11 15,0 0-8-15,0 0-8 16,0 0-8-16,0-3-12 16,0 0-41-16,0 0 4 15,0 0-31-15,-3 0-21 16,-5-3-32-1,2-15-84-15,3-3-167 16</inkml:trace>
  <inkml:trace contextRef="#ctx0" brushRef="#br0" timeOffset="463">0 1358 387 0,'0'0'165'16,"0"0"-125"-16,0 0 28 15,0 0 2-15,0 0-21 16,0 0-16-16,0 0 25 16,6 0-8-1,14 0-3-15,0 0 0 16,8 0-13-16,-4 0-3 16,-1 0 1-16,-6 0-4 15,-2 0-15-15,2 0 4 16,-3 0-15-16,-1 0 4 15,4 0-2-15,-6 0-2 0,4 0-2 16,-1 0 1-16,0 0 0 0,-2 0 1 16,-1 0-4-16,2 0-41 15,1-6-18-15,3-1-41 16,-2-3-15-16,2-1-88 16,0-5-87-16</inkml:trace>
  <inkml:trace contextRef="#ctx0" brushRef="#br0" timeOffset="987">969 865 586 0,'0'0'86'0,"0"0"-84"15,0 0 48-15,0 0 29 16,0 0-31-16,0 0-10 15,-64 91-5-15,44-54 3 16,0-1 0-16,1 3 9 16,2 3-34-1,3 0 20-15,5 6-5 16,-5 0 10-16,5 2-22 16,1 4 16-16,2-1-8 15,6-4-14-15,0-1 12 16,0 2-16-16,0-5 9 15,0 0-13-15,0-6 1 16,0-3 2-16,3-3-1 0,8-6-1 16,-5-3 1-16,0-6-2 15,5-3 0-15,-5-6 0 16,0-3-3-16,2-1-12 0,-5-5-54 16,7 0-43-16,0-8-28 15,6-19-37-15,4-12-194 16</inkml:trace>
  <inkml:trace contextRef="#ctx0" brushRef="#br0" timeOffset="1566">1249 1366 572 0,'0'0'71'15,"0"0"-32"-15,0 0 84 0,0 0-49 32,0 156-32-32,0-123-33 15,11 0 6-15,6-6-1 0,-4 0-2 16,10-6 15-16,0-3-22 15,5-9 6-15,5 0-7 16,1-9 6-16,3 0-9 16,6 0 2-16,-4-9 7 15,-2-18-10-15,1-6 0 0,-9 0-2 16,-9-3-1-16,-6-3-16 16,-8 4 16-16,-6 1 6 15,0-3 0-15,0 5-2 16,-23-6 4-16,0 10-1 15,-4-9-2-15,-4 0 2 16,5-5 0-16,-3 4-8 0,1 1 1 16,8 14 3-16,4 10-2 15,-1 7 2-15,0 6-4 16,0 0 0-16,-6 0-2 0,-1 9 3 16,-5 13-6-16,6 1 9 15,-1 4 0-15,11-2-19 16,2 2 11-1,8-4-9 1,-1 7-25-16,4-3-15 0,0 0-48 16,0-7-50-16,0-9-104 15</inkml:trace>
  <inkml:trace contextRef="#ctx0" brushRef="#br0" timeOffset="2167">1885 852 506 0,'0'0'95'16,"0"0"-87"-16,0 0 101 0,0 0-21 15,0 0-31-15,0 0-20 16,61 94 9-16,-44-69-13 15,-2 2 7-15,5 0-15 16,0 4 5-16,1 2-6 16,-1 3-4-16,-3-1 5 15,-5 7-10-15,2 0 7 0,-11 1-6 16,5 1-3-16,-8 4-2 16,0-1 15-16,0-2-14 15,0 3-1-15,0-6 6 16,0 0-15-16,0-3 6 15,-11-3-3-15,5-3-4 16,-2-3 0 0,-1-3 8-16,3-3-6 15,-5 0-1-15,5-6 4 0,-1 2-6 16,-3-4 7-16,0 1-3 16,2-4-6-16,-1 1 5 15,-2-4-2-15,2 1-1 16,-2-4 2-16,2 2-2 15,0 2-9-15,4-10-8 0,2-1-33 16,3 0-27-16,0 0-51 16,0-28-162-16,8-16-158 15</inkml:trace>
  <inkml:trace contextRef="#ctx0" brushRef="#br0" timeOffset="2682">2493 1507 505 0,'0'0'166'0,"0"0"-148"15,0 0 60-15,0 0 26 16,0 0-43-16,0 0-21 15,46 0-3-15,-29 0 2 16,7-5-13 0,-4 1 34-16,3 4-33 15,-6-3-3-15,0 3-10 16,-3 0-3-16,5 0-4 0,5 0-5 16,3 0 1-1,-1 0 1-15,1 0 1 0,-7 0-4 16,-9 0-2-16,-5 0-1 15,-3 0-27-15,-3 0-31 16,3 0-33 0,-3 0-28-16,0 0-75 0,0 0-10 15,0 3-165 1</inkml:trace>
  <inkml:trace contextRef="#ctx0" brushRef="#br0" timeOffset="3109">2544 1744 232 0,'0'0'267'15,"0"0"-190"-15,0 0-22 16,0 0 26 0,0 0 13-16,0 0-8 15,-8 15-29-15,25-12 2 16,3 3-7-16,4-6 6 16,-1 3-12-16,8-3-8 15,-2 0 5-15,9 0-16 16,5 0-10-16,-3 0-13 15,4 0 5-15,-1 0-2 0,-10 0-3 16,1 0-3-16,-11 0-1 16,-9 0 0-16,-5 0 2 15,-3 0-9-15,-2 0 4 16,-4 0-10-16,0 0-35 0,0 0-7 16,0 0-46-16,0 0-61 31,-7 0-108-31,-10 0-181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39.3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106 1351 580 0,'0'0'175'0,"0"0"-88"16,0 0-39-16,0 0 5 15,0 0 8-15,0 0-13 16,5 37-25-1,14-37 16-15,6 0 5 16,4 0-15-16,11 0-2 16,4-10-19-16,5-7 10 15,2-8-14-15,2 1 7 16,-9-6-9-16,-4 0 3 16,-3 3-4-16,-7-3 3 15,-10 3-1-15,-6 3 0 0,-11 3 4 16,-3 3-5-16,0 3-3 15,0 0 5-15,-11 0-3 0,-15 6 0 16,-9-3 0-16,0 6-1 16,-6 3-4-16,-2 3 1 15,0 0-1-15,-4 3 1 16,-4 24 1 0,8 0 1-16,-1 6 2 15,9-3-2-15,7 3-1 16,1 0 2-16,7 3 10 15,0 3-2-15,0 6 7 16,7 2-13-16,-1-5 9 16,8 2-5-16,3-2 5 15,3 1-9-15,0-1 4 16,0 0 1-16,23-1-3 0,10-1 6 16,7-1-9-1,7-9 11-15,4-1-4 0,-1-4 5 16,-4-13-13-16,4-7 1 15,1-5 1-15,5 0-1 16,7 0-1-16,1-26-1 16,-4-7 0-16,-6 0-23 15,-15-1-14-15,-5-5-50 0,-10 3-43 16,-10 1-116-16,-8-5-244 16</inkml:trace>
  <inkml:trace contextRef="#ctx0" brushRef="#br0" timeOffset="1159">829 329 315 0,'0'0'132'0,"0"0"-4"16,0 0-36-16,0 0-14 16,0 0-12-16,0 0-26 15,-26 0 20-15,18 9-19 16,5 7 3-16,-4 5-18 0,4 0 16 31,3 2 7-31,0 8 2 0,0-2-26 16,0 5-5-1,0-1 3-15,3 2-11 0,21 1 17 16,5-1-19 0,2-6 6-16,6-4-16 0,-4-8 6 15,4-7-6-15,0-9 8 16,-1-1-3-16,1 0-3 15,0-36 7-15,-1-8-8 16,4-10-2-16,-5-12-18 16,-6-3 11-16,-3 0-14 15,-12-4-13-15,-3 13 22 16,-11 6 13-16,0 5 6 16,0 7-6-16,-11 6 9 0,-9 9-8 15,-3 6 6-15,0 6 0 16,-1 3 3-16,1 9-9 15,0 0-1-15,-5 3 0 0,5 0 0 16,-1 0-4-16,1 6-1 16,3 18 1-16,5-3-18 15,1 0-10-15,3-3 1 16,11 3-33-16,-3-6-23 16,3 2-10-16,0 5-21 15,0-4-92 1,3 7-116-16</inkml:trace>
  <inkml:trace contextRef="#ctx0" brushRef="#br0" timeOffset="1507">1477 820 269 0,'0'0'360'0,"0"0"-299"16,0 0 75-16,0 0-24 15,0 0-24-15,-12 180-18 16,4-144-2-16,-2 0-30 15,4-9-8-15,-5-3-15 16,5-12-10 0,-2-3 0-16,5-6-1 15,3-3-8-15,0 0-29 16,-3 0-37-16,3-3-70 16,0-21-140-16,0-9-169 15</inkml:trace>
  <inkml:trace contextRef="#ctx0" brushRef="#br0" timeOffset="2190">1821 187 561 0,'0'0'95'15,"0"0"-73"-15,0 0 62 16,0 0-7-16,0 0-6 0,0 0-42 16,115-22 6-16,-89 17 8 15,1 1 13-15,-7-1-11 16,0 5-19-16,0 0-9 15,-3 0 3-15,-1 0-5 16,-2 6-12-16,-5 15 12 16,-5 5-9-16,-4 1 21 15,0-1-10-15,0 3 7 16,0 2-11-16,0-4 8 16,-17 4-13-16,3-8 3 15,-6 2 1-15,0 2-10 16,5 0 14-16,-9 2-14 0,-3 5 9 15,0 1-10 1,1 5 10-16,3-3-8 0,-1-3 2 16,4-1 0-1,3-2-4-15,3 1 0 0,2-5 6 16,4 0-10-16,2 2 7 16,3-5-5-16,3 0 3 15,0-6 0-15,0 0-2 16,0-3 1-16,0 0-2 15,6-3 6-15,11-6 0 0,9 0-3 16,8-6 4 0,7 0-1-16,5 0 4 0,1-9-6 15,-4-6 1 1,-3 3-4-16,-7-3 2 0,-2 0-6 16,-8 1 4-1,-3 1-8-15,-7-1-34 0,1 7 6 16,-8 4-23-1,2 3-40-15,-5 0-26 0,-3 0-129 16,0 21-91 0</inkml:trace>
  <inkml:trace contextRef="#ctx0" brushRef="#br0" timeOffset="2688">2058 2000 861 0,'0'0'201'0,"0"0"-150"15,0 0 31-15,0 0-2 16,0 0-44-16,0 0-31 0,34-33-4 16,-24 23-1-1,7-2-3-15,-6-3 2 0,-2 3-64 16,-6 0-28-16,-3-8-129 15,0 4-437-15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13.3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237 443 25 0,'0'0'154'0,"0"0"-146"16,0 0 54-16,0 0 6 0,0 0-4 16,0 0 4-16,0-1-1 15,0 1-1-15,0 0-3 16,0 0-4-16,0 0-11 16,0 0-7-16,0 0 2 15,0 6 7-15,0 12 5 16,0 6-14-16,0 12 4 15,0 12-21-15,0 6-5 16,3 6 4-16,8 0 5 16,-5-3-6-16,8-3-12 15,-4 0-5-15,4-3 2 16,-5-4-3-16,-1-5-3 0,-2-4 2 16,-3-7-2-16,-3-8-1 15,0-2-20-15,0-5-19 16,0-10-33-16,0-1-39 15,-14-5-42-15,-12 0-100 16,-1 0-181-16</inkml:trace>
  <inkml:trace contextRef="#ctx0" brushRef="#br0" timeOffset="197">0 871 465 0,'0'0'44'0,"0"0"32"15,0 0 35-15,214-81-21 0,-154 66-32 16,4 0-4-16,-8 6-35 16,-2 3-4-16,-1-3-14 15,-2-3-1-15,5 3-13 16,4-9-78-16,10 0-81 16,1 0-119-16</inkml:trace>
  <inkml:trace contextRef="#ctx0" brushRef="#br0" timeOffset="780">2146 39 455 0,'0'0'126'0,"0"0"-70"16,0 0 23-16,-203-42-34 15,119 42-11-15,-11 2-1 16,-1 35 5-16,-5 5 6 16,5 6-16-16,9 0 0 15,13 6 1-15,17-6 3 0,21 2-15 16,16-2-11-16,12-1 3 15,8-2-7-15,0-3-4 16,25-9-1-16,18-3 3 16,10-6 0-16,14-6 10 15,2-6-8-15,9 0 3 0,0 0-4 0,-6 0 0 16,-5 6-2-16,-3 0 1 16,-10 6 0-16,-14 3-7 15,-7 3 7-15,-7 6 0 16,-9 0 1-16,-6 6 0 15,-11 3 13-15,0 3 16 16,-11 0 0 0,-29 5 2-16,-4-9-3 15,-8 2-3-15,-9-11-3 16,4-1-4-16,-4-11-6 16,12-5-6-16,2-9 3 15,4-9-6-15,-1 0 3 0,4-9-7 16,3-14 0-1,1 1-12-15,5-1-7 0,5-2-13 16,3 8-19 0,-1-10-34-16,4 2-73 0,0-8-164 15</inkml:trace>
  <inkml:trace contextRef="#ctx0" brushRef="#br0" timeOffset="2904">2446 999 73 0,'0'0'52'16,"0"0"35"-16,0 0-16 15,0 0 18-15,0 0-28 16,0 0-24-16,-3 0-11 16,3 0 6-16,0 0 16 15,0 0-13-15,0 0 14 16,0 0-22-16,0 0 8 0,0 0-2 0,0 0-8 16,0 0-2-16,0 0 3 15,0 0 0-15,0 0-2 16,0 0 6-16,0 0-13 31,0 0 3-31,0 0-3 0,0 0 7 16,0-4-10-16,0 4-14 0,0 0 5 0,0-4-5 15,0 2 0-15,7-2-1 16,13-3-1-16,0 1-21 16,3 2 11-16,3 0 7 15,-2 4 1-15,-4 0-3 16,-6 0 5-16,3 0 0 15,-8 0-1 1,2 0 1-16,-5 4 2 16,0 6-3-16,-1-3 0 15,-2 3 2-15,3 1 1 16,-6 1 1-16,7-2-1 16,-4 0 0-16,-3-1 3 15,0-3 3-15,0 5-4 16,0-1 3-16,0-2 8 0,0 1 2 15,0 1-1-15,0-2-1 16,-3 1 1-16,-4 1-1 0,1-2-7 16,-5 5 6-1,2-5-6-15,-2 1 6 0,-1 3-8 16,1-2 11-16,2-1-11 16,1-1 1-1,2 1-1-15,3-3-1 16,-4 0-3-16,0 4 0 15,-3 1 9-15,-4-1-5 16,2 5 5-16,-2-1 3 16,0 1-5-16,5 0-2 15,-2-3 0-15,2 1 5 16,6-1-7-16,-4-6 2 0,3 3 0 16,1-3-5-16,-1 4 4 15,1-6 0-15,0 5-2 0,3-3 0 16,0 4-1-16,0-6 1 15,0 1 2 1,0-5 0 0,0 0-4-16,0 0 6 0,0 0-2 0,0 0 4 15,0 0 2-15,0 0-9 16,0 0 6-16,0 0-1 0,0 0-3 16,0 0 0-1,0 0 2-15,0 0-7 0,0 0 4 16,0 0 1-16,0 0-1 15,0 0 0 1,0 0 0-16,0 0 0 16,0 0-2-16,0 0 0 15,0 0-2-15,0 6 4 16,0 4 0-16,0-3 2 16,0-1-6-16,0 4 4 15,6 0-2-15,1-5 1 16,0 1 2-16,0 4-6 15,-1-4 4-15,8-5-2 16,-5 5-3-16,8 2 4 16,6-7 7-16,1 4-4 0,4-5 0 15,1 0-1-15,0 0 8 16,-5 0-10-16,-4 0 6 16,-9 0-5-16,3 0-2 15,-5-6 0-15,0-2-1 16,5 1-16-16,-3-3-6 15,1 0-21-15,-1 3-29 16,5-5-11 0,1-8-42-16,0-1-49 0,6-2-151 15</inkml:trace>
  <inkml:trace contextRef="#ctx0" brushRef="#br0" timeOffset="3422">3456 676 239 0,'0'0'163'0,"0"0"-86"15,0 0 6-15,0 0-28 16,0 0-41-16,0 0-11 15,0 0-3-15,-24-6-9 16,21 18 8-16,0-3 0 16,3 0 2-16,-3-3 2 0,3-6-3 15,0 0 0-15,0 0 2 32,0 0-2-32,0 3 0 0,0-3 0 15,0 0 10-15,0 3-6 16,0 0 4-16,0 0 6 15,0 3-5-15,0-6-2 16,0 3-6-16,0 0 1 16,0-3 1-16,0 0-2 15,0 0 1-15,0 0 22 0,0 0 4 16,-4 0-3-16,4 0-5 16,0 0-9-16,0 3 3 15,0-3-7-15,0 0 7 16,0 0-13-1,0 0-1-15,0 0-8 16,0 0-4-16,0 0-24 16,0 0 3-16,0 0 4 15,0 0-48-15,0 0-9 16,0-6-72-16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2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 1 644 0,'0'0'53'0,"0"0"-17"16,0 0 57-16,0 0-29 0,0 0-13 16,0 0-2-16,90 0 0 15,-67 0-16-15,3 0-3 16,-2 6-13-16,-4-3-6 15,0 0-9-15,-6 0-1 16,-2 0-1-16,2-3-16 16,-3 3-30-16,-2 0-36 15,-2 3-25-15,-4 0-49 16,-3 3-127-16,0 6-160 16</inkml:trace>
  <inkml:trace contextRef="#ctx0" brushRef="#br0" timeOffset="267">0 419 396 0,'0'0'166'16,"0"0"-44"-16,0 0 20 15,0 0-38-15,0 0-31 16,0 0 2-16,147 19-4 15,-101-29-18-15,-2-7-12 16,-1-4-12-16,-7 0-20 16,-2-5 3-16,-8 5-11 15,-6 3-1-15,-3 3 0 0,-3 6-7 16,2 2-36-16,-2 2-99 16,-8 5-122-16,-6 0-332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20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898 57 436 0,'0'0'126'0,"0"0"-85"16,0 0 90-16,0 0-34 0,0 0-26 15,0 0 0-15,-25-48-12 16,15 43-15-16,-7 4 8 16,0 1-14-16,-12 0-20 15,-8 0-12-15,-7 0 3 16,-8 7-9-16,-6 19 1 16,5-4 4-16,-1 7-5 15,5 1 3-15,2 0-1 16,4 0-2-16,2 6 4 15,7 0 2-15,2 6-2 16,4 6 2-16,5 3-5 16,10 6 6-16,2 0-6 15,5 5 5-15,6-7-6 0,0-2 6 16,0-9-6-16,6-7 1 16,14-5-2-16,4-5 2 15,2-2-3-15,5-2 2 16,6 2 0-16,-4-7 3 15,4 3 1-15,0 0-2 16,-1-4 2-16,-2 8-4 16,-1 2 0-16,-2 2-1 15,-5 12 2-15,3 7-2 16,-4 6 2-16,-2 6-1 16,-7 6 2-16,1 6 0 15,-11 0-2-15,-1 3 0 0,-5-3 2 16,0 0 0-16,0-8 6 15,-20-4-3-15,-4-12 9 16,-7-8-6-16,2-11 3 16,-5-4-3-16,-6-11-1 15,-7-7 0-15,-6-7 0 16,-10 0-1-16,-4-13-5 16,-4-22-2-16,4-7-1 15,11-6 1-15,8 7-16 16,19 8 3-16,12 16 0 15,11 1 0-15,2 11-5 16,4 1-23-16,0-2-43 16,0-1-26-16,30-8-16 0,7-2-39 15,6 1-157-15</inkml:trace>
  <inkml:trace contextRef="#ctx0" brushRef="#br0" timeOffset="548">987 1870 625 0,'0'0'60'16,"0"0"-36"-16,0 0 52 15,0 0-40-15,0 0-19 16,0 0 4-16,13-167 0 15,-5 126-4-15,1-4-3 16,2 3 10-16,-2 9-13 16,-3 6 15-16,2 15 12 15,-8 12-3-15,0 0-9 0,0 0-25 16,0 9 10-16,3 24-1 16,0 12 31-16,3 9-3 15,-2 10-10-15,-4-4-13 16,0 5 12-16,0-1-12 15,0-6-1-15,0-5-4 16,0-1-8-16,0-7 8 16,0-13-6-16,0-5-4 15,-4-7 1-15,1-9-3 16,0-9 2-16,3 2-23 16,0-4-34-16,0 0-54 15,0-11-79-15,0-21-289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22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350 0 538 0,'0'0'174'16,"0"0"-154"-16,0 0 16 15,0 0 47-15,0 0-13 16,0 230-13-16,-3-144-8 16,3 7-12-16,0 3 2 15,0 6 1-15,0-2-12 16,0 0-14-16,0-7 5 15,0-3-1-15,0-9-5 16,0-12 2-16,0-6-7 16,0-7-1-16,0-13 0 15,0-10 1-15,0-7-7 0,0-11 1 16,0-9-1-16,0-6-1 16,0 0 6-16,0 0-5 15,0-14-1-15,0-25-19 16,0-16 9-16,0-20 1 15,8-14-4-15,15-7-27 16,10 0-7-16,-2 12 11 16,1 11 17-16,6 19 9 15,-9 11 10-15,2 16-1 16,-11 12 4-16,-4 7-2 16,1 8 1-16,0 0-1 15,0 0-1-15,9 8 8 0,-2 19 6 16,2 10-5-1,5 9 11-15,-5 9-2 0,4 11 13 16,-6 8-3-16,-5-2-8 16,-2 3-12-16,-9-6 13 15,-5 3-8-15,-3 0-3 16,0-3 12-16,0-1-5 16,0-8-1-16,0-16-14 15,0-4 3-15,0-13-4 16,0-13-2-16,0-1-2 15,0-7 2-15,0-4-11 16,0 2-18-16,0-2-12 16,0-2-72-16,-8 0-14 15,-7 0-103-15,-9 0-149 16</inkml:trace>
  <inkml:trace contextRef="#ctx0" brushRef="#br0" timeOffset="556">0 1676 474 0,'0'0'34'15,"0"0"12"-15,0 0 63 16,0 0-30-16,0 0-8 16,0 0-21-16,-12-13-2 15,12 13-5-15,0 0-24 16,6 0 3-16,20 0 26 15,8 3-1-15,13 9 0 16,9 1 2-16,12-1-19 16,8-4 0-16,11 1-15 15,7-5 5-15,-4-4-7 0,3 0 4 16,-6 0-6-16,0 0 1 16,3 0 1-16,-4 0-7 15,-5 0 5-15,0 0-8 16,-18 0 0-16,1-4 0 15,-11 4-3-15,-13-2-1 16,-3 2 1-16,-3-4 0 16,-1 1 1-16,4 3-2 15,-1-2 0-15,-2-2-4 16,-5 2-11-16,-4 2-14 16,-10-4-10-16,-4 4-15 15,-4-2-69-15,-4-4-105 0,-3-1-171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23.8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0 186 304 0,'0'0'194'0,"0"0"-179"15,0 0 52-15,0 0 41 0,0 0-51 16,0 0-31-16,44-95-8 16,-15 78 6-16,5 0 8 15,10-3 17-15,2 2-23 16,8 9-11-16,-1 8-9 15,5 1 13-15,-6 0-17 16,-5 21 6-16,-7 23 1 16,-12 10 18-16,-8 10 0 15,-20 5 0-15,0 0-2 16,-5 0 9-16,-30-3-6 16,-9-9-3-16,-10-8-4 15,1-7-7-15,-1-23-11 0,5 1 6 16,8-14-2-1,7-6 1-15,11 0-6 0,7 0-2 16,9-12-2-16,7-2-5 16,0-3 4-16,3 1-5 15,31-1 2-15,19 2-6 16,10 5 12-16,5 8-3 16,2 2 2-16,-3 0-4 15,-4 29 4-15,-10 12-1 16,-5 2 2-16,-18 13-2 15,-13-2 5-15,-11 9 3 16,-6 3 13-16,-3-3 19 16,-31-3-26-16,-10-6 4 15,-5-9-9-15,-6-7-5 16,-1-10 0-16,5-13-2 0,2-5 0 16,5-10-7-16,7 0-14 15,5-17-59-15,5-19-75 16,2-17-141-16,10-7-289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25.3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95 215 332 0,'0'0'263'0,"0"0"-222"15,0 0-13-15,0 0 25 16,0 0 7-16,0 0-4 16,9 75 7-16,-9-18-19 15,0 17 13-15,0 7-11 16,0 11-9-16,0 4 8 15,0 0-6-15,0 6-12 16,0 6-11-16,0 5 8 16,0 1-11-16,0 6-2 0,0 3-8 15,0 6 4 1,6 5-7-16,2-3 12 0,-5 1-6 16,4 1-2-16,3-8 3 15,-3 0-5-15,-1-8 1 16,-2-3-3-16,-4 0 8 15,0-5-5-15,0-7 3 16,0-6-1-16,0-11 0 16,0-10-1-16,0-12-3 15,0-5 8-15,0-12-9 16,0-4 7-16,0-1-7 16,0 1 3-16,-7-3 0 0,-3 0 0 15,-4 6-2 1,0-6 0-16,5 0 6 0,-5-3-7 15,8-3 5-15,0-12-5 16,-5 0 6-16,5-3-3 16,3 2-1-16,-4-7-2 15,3 1 1-15,4-1 1 16,-3-4-1-16,0 3-1 16,3-3 2-16,-4 3-3 15,4 3 2-15,-3 3-2 16,0 3 2-16,3 4-1 15,-4-3 0-15,4-1 3 16,-3 0-1-16,-1-4-1 16,1 1 1-16,0 1-1 15,0 4 5-15,0-4-2 0,-2 2 0 16,5 0-3-16,0-7 0 16,0 5 2-16,0-7-1 15,0 3 1-15,0-7-2 16,0 1 2-16,0 1-3 15,0-2 5-15,0-1-5 16,0 1 2-16,0 2-2 16,0-1 1-16,0 3 0 15,0-1 1-15,0 1-4 16,0 3 3-16,0-5-1 16,0 0 0-16,0-3 2 15,0-3-2-15,0 2 0 0,0 0-1 16,0-2 4-1,0-3-3-15,0 5 2 0,0-6-2 16,0 0 1-16,0 0 2 16,0 0-3-16,0 0 0 15,0 0 0-15,0 0 1 16,0 0-1-16,0 0 2 16,0 0-4-16,8 0 3 15,8 0-2-15,8 0 2 16,15 0 2-16,12 0 6 15,13 0 7-15,6-17-5 16,7-4 6-16,-7 5 4 16,-6 1-12-16,-12 7 8 15,-11 2-7-15,-15 3-1 16,-6-3-9-16,-6 2 0 0,-8 4-1 16,5 0 3-16,-8-2-4 15,3-2-7-15,-3-2-17 16,5-5-18-16,-2-8-4 15,4-4-25-15,-3-10-7 16,3-15-96-16,-7-18-159 16</inkml:trace>
  <inkml:trace contextRef="#ctx0" brushRef="#br0" timeOffset="825">185 275 45 0,'0'0'346'0,"0"0"-282"16,0 0 42-16,0 0 14 0,0 0-48 15,0 0 0 1,-14-3 1-16,14 3-2 0,0-3-11 16,0 0-23-16,0 3-1 15,0-3-16-15,0 3 4 16,0 0-8-16,11-6 10 15,12 0-1-15,10-6 6 16,4 3-15-16,3 0-6 16,4-3-5-16,2 0-1 15,5-6-3-15,2 3-1 16,-7-3 0-16,1-3-11 16,-10 6-33-16,-11 3-119 0,-5 0-74 15,-18 9-210 1</inkml:trace>
  <inkml:trace contextRef="#ctx0" brushRef="#br0" timeOffset="1589">1642 1112 499 0,'0'0'19'0,"0"0"-18"16,0 0 82-1,0 0-4-15,0 0 21 0,0 0-27 16,70-41-43-16,-44 1 3 16,-2-7-7-16,3-6 2 15,-3-13-2-15,-4-7-17 16,-8-13 4-16,-1-20-13 16,-8-13-1-16,3-6 1 15,-2 8-2-15,0 24 2 16,-4 24 0-16,0 27 2 15,0 18-1-15,0 13 40 16,0 11-37-16,-14 0-4 16,-6 14 8-16,-3 25-1 0,-11 18 0 15,1 27-2-15,-1 24 8 16,5 27 9-16,2 22 2 16,-1 14 0-16,13 10 5 15,-2 3-8-15,9-1-11 16,8-9-8-16,0-12 2 15,0-17-4-15,14-10 3 16,0-14-2-16,-2-9-1 16,-1-7 0-16,-5-15 3 15,-3-9-10-15,-3-12 7 16,0-9 0-16,0-9-24 16,0-12-31-16,-12-12-18 15,-11-12-45-15,-8-10-64 16,-2-5-66-16,-10-6-117 0</inkml:trace>
  <inkml:trace contextRef="#ctx0" brushRef="#br0" timeOffset="1796">1188 2201 574 0,'0'0'21'15,"0"0"40"-15,0 0 39 16,0 0-31-16,200-43 15 15,-119 37-43-15,-2 2-31 16,-8 4 0-16,-7-1-10 0,-12-5-2 16,-5-4-13-1,4-1-50-15,-2-11-36 0,1-9-58 16,7-7-93-16</inkml:trace>
  <inkml:trace contextRef="#ctx0" brushRef="#br0" timeOffset="2128">2651 1433 296 0,'0'0'335'0,"0"0"-297"0,0 0 78 16,0 0-38-16,-138 201-12 15,112-126-1-15,0 10 7 16,3 2-12-16,5 1-15 16,9-1-14-16,9-8-14 15,0-12-7-15,0-2-7 16,23-11 5-16,10-6-7 16,1-6-2-16,3-9 0 15,-4-9 1-15,1-6 0 16,-1-9-2-16,-2-9-30 15,-2 0-28-15,11-15-31 16,4-24-62-16,5-15-107 16,2-3-159-16</inkml:trace>
  <inkml:trace contextRef="#ctx0" brushRef="#br0" timeOffset="2411">3467 1696 611 0,'0'0'81'16,"0"0"-2"-16,-95 152 38 16,49-85-45-16,-1-1-12 15,4 3-12-15,-4 1-13 16,1-7-21-16,3-6-5 0,2-9 2 15,4-9-2-15,4-6-5 16,-4-9-4-16,0 0-4 16,4-6-58-16,-1-9-63 15,11-9-73-15,9 0-80 16</inkml:trace>
  <inkml:trace contextRef="#ctx0" brushRef="#br0" timeOffset="2662">2982 1869 352 0,'0'0'282'0,"0"0"-251"0,0 0 96 16,0 0-49-16,74 156-18 0,-51-108-12 16,1 4-5-1,-1-3-6-15,-3-6-9 0,0 1-15 16,3-7-9-16,1-5-3 15,-1-5 1-15,0-6-2 0,0-9-9 16,8-3-42 0,-4-9-17-1,2 0-54-15,5 0-52 16,-1-21-105-16</inkml:trace>
  <inkml:trace contextRef="#ctx0" brushRef="#br0" timeOffset="2992">3637 2360 536 0,'0'0'137'16,"0"0"-71"-16,0 0 35 15,0 0-21-15,0 0-26 16,0 0-7-16,61 153-14 0,-38-147-3 16,4-6-2-1,5 0 5-15,13-6-8 0,8-30 0 16,4-9-17-1,-7-3-5-15,-7-6 2 0,-20 6 1 16,-9-3-9 0,-14 3 5-16,0 7-4 0,-28 9 1 15,-7 9 0-15,-9 17 2 16,-2 6 2-16,-11 0 0 16,2 17-2-16,3 16-1 15,5 4-9-15,10-4-3 16,7 0-19-16,7-6-25 15,12-6-9-15,8-6-31 16,3-9-49-16,0-6-113 16,0 0-134-16</inkml:trace>
  <inkml:trace contextRef="#ctx0" brushRef="#br0" timeOffset="3329">4095 1704 124 0,'0'0'515'15,"0"0"-427"-15,87 154 50 0,-53-89-29 16,-2 8-18-16,-4-8-22 16,-1 5-27-16,-4-6-16 15,0-1-11-15,3-3-2 16,-9-3 1-16,-3-6-10 15,-7-3 17-15,-7-9-8 16,0-3-6 0,0 0-6-16,-7-9 2 15,-16-3-3-15,-2-3-4 16,2-7-22-16,8-8-40 0,-2-5-24 16,0-1-35-16,7 0-65 0,6 0-144 15</inkml:trace>
  <inkml:trace contextRef="#ctx0" brushRef="#br0" timeOffset="3676">4951 1969 476 0,'0'0'170'0,"0"0"-84"16,0 0 60-16,0 0-61 16,0 172-9-16,0-124-19 0,0-3-9 15,-3-3-21-15,-1-6-9 16,4-6-7-16,0-6-6 0,0 0-1 15,0-6-3-15,0-6-1 16,0-3 0-16,0-6-10 16,0-3-41-16,0 0-28 15,-7 0-25 1,-3 0-95-16,-4-21-92 16,-6 0-87-16</inkml:trace>
  <inkml:trace contextRef="#ctx0" brushRef="#br0" timeOffset="3907">4734 2240 512 0,'0'0'34'0,"0"0"120"16,0 0-29 0,0 0 2-16,0 0-38 15,173 0-25-15,-115-9-12 0,0-5-19 16,0 4-3-16,-9-7-21 15,0 2-2-15,-11 2-7 16,-4-2 4-16,-4-5-4 16,-7 3-5-16,-6 1-27 15,-3 5-49-15,-5-1-39 16,-1 1-106-16,-8 3-217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30.2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563 230 210 0,'0'0'113'16,"0"0"-58"-1,0 0 50-15,0 0-23 16,0 0 3-16,0 0 15 0,31 52-10 16,-31-14 8-16,0 10-30 15,-7 6-26-15,-26 9-16 16,-10 12 6-16,-7 0-3 15,-7 6-2-15,-1 0-11 16,3-1 9-16,3-8-1 0,0-6-9 16,5-6 0-16,4-9-4 15,9-7 5-15,10-5-12 16,7-3-1-16,8-3-2 16,1 0 2-16,5-5-2 15,3-1-1-15,0-2-8 0,0 0 2 31,23-5 5-31,12 5 1 16,5-4 6-16,3-4-5 0,10 2 2 16,1-7-3-1,7-6 0-15,2-6-3 0,-4 0-2 16,-1 0-23-16,-9-16-25 16,-2-7-33-16,-2-13-32 15,-10-7-60-15,-8-5-111 16</inkml:trace>
  <inkml:trace contextRef="#ctx0" brushRef="#br0" timeOffset="244">878 733 696 0,'0'0'36'0,"0"186"58"15,-14-57 26-15,-6 12-11 16,5 9 1-16,-3 2-48 0,-2-15-12 15,0-4-25 1,0-15-7-16,3-16-5 0,5-12-11 31,-2-15-2-31,4-15 3 16,3-15-6-16,0-18-6 0,7-18-25 16,0-9-34-16,0 0-110 15,3-33-87-15,18-15-327 16</inkml:trace>
  <inkml:trace contextRef="#ctx0" brushRef="#br0" timeOffset="1171">1384 2068 16 0,'0'0'515'15,"0"0"-451"-15,0 0 31 16,0 0 1-16,0 0-16 16,0 0-18-16,3 0-32 0,-3 0-21 15,0 0-8-15,0 0-1 16,0 0-1-16,3 0-37 15,3 0-65-15,11-12-91 16,9-18-120-16</inkml:trace>
  <inkml:trace contextRef="#ctx0" brushRef="#br0" timeOffset="1687">2666 784 23 0,'0'0'533'16,"0"0"-517"-16,57-160 62 16,-48 106 6-16,-1-4-9 15,-2-5-7-15,-3 3-20 16,-3-9-28-16,0-6 13 15,0 0-2-15,-9 5-6 0,-11 16-15 16,0 26 18-16,0 11-9 16,-7 17-9-16,-1 0 14 15,-7 9-12-15,-6 27-7 16,-5 11 0-16,-1 8-5 0,4 19 3 16,3 9 1-1,2 19 9-15,1 15-2 16,5 21 1-1,4 11 5-15,8 10-9 0,7-3-2 0,2-3 0 16,8-8-4-16,3-7 1 16,0-9-1-16,0-7 8 15,0-14-7-15,0-12 0 16,0-9-1 0,0-9-2-16,0-6 1 0,0-9 5 15,0-12-12-15,0-9 4 16,-12-11-5-16,-5-9-29 15,-6-13-53-15,-4-9-46 16,-4 0-54-16,5-19-74 16,0-14-50-16</inkml:trace>
  <inkml:trace contextRef="#ctx0" brushRef="#br0" timeOffset="1872">1977 2098 400 0,'0'0'122'0,"0"0"-13"15,0 0 40-15,0 0-70 16,179-36-6-16,-144 33-24 16,3-3-24-16,2-3-11 15,0-3 0-15,7-9-11 16,2-6-3-16,9-12-3 16,2-5-51-16,7-4-72 15,-4-2-63-15,4-4-168 16</inkml:trace>
  <inkml:trace contextRef="#ctx0" brushRef="#br0" timeOffset="2191">3295 1045 476 0,'0'0'120'16,"0"0"-79"-16,0 0 69 15,0 0-32-15,0 0 4 16,-184 185-3-16,146-99-15 16,-2 14 9-16,8 4-11 15,2 8-28-15,10-6-11 0,3-4-10 16,14-15 3-16,3-6-6 16,0-12-2-1,0-9-6-15,15-9-1 16,16-12-1-16,2-3 0 15,1-12-4-15,6-10-5 0,-7-13-29 16,7-1-35 0,4-18-48-16,2-27-88 0,15-15-110 0</inkml:trace>
  <inkml:trace contextRef="#ctx0" brushRef="#br0" timeOffset="2469">4053 1387 653 0,'0'0'51'16,"0"0"28"-16,0 0 38 16,-130 208-34-16,80-127-21 15,-7 8-8-15,3-2-3 16,4 0-17-16,1-6-4 0,5-12-14 15,7-6-14-15,8-9 2 16,-3-9-4-16,12-9 0 16,5-18-38-16,-2-12-45 15,6-6-62-15,-6-6-141 0,8-25-285 16</inkml:trace>
  <inkml:trace contextRef="#ctx0" brushRef="#br0" timeOffset="2723">3512 1834 494 0,'0'0'185'16,"0"0"-123"-16,0 0 83 0,0 0-68 16,0 0 1-16,0 0-13 15,154 180-15-15,-134-153-28 0,-3-3-6 16,-2-6-4-16,-1 0-10 15,10-3 1-15,-7 0-3 16,6-3 0-16,0 0-24 31,4 0-18-31,0-3-32 16,0-3-35-16,-1-3-74 16,0-3-90-16,2 0-233 15</inkml:trace>
  <inkml:trace contextRef="#ctx0" brushRef="#br0" timeOffset="3072">4166 2185 91 0,'0'0'290'0,"0"0"-201"0,0 0-7 16,0 0 2-16,0 0 10 16,0 0-13-16,41-27-33 15,-35 9-10-15,2-6 4 16,1-3-22-16,2-12 13 0,1-3-11 15,5-6-2-15,0-3-13 16,0 9-4-16,-1 11-2 16,-5 14 2-16,-2 12-3 15,-4 5-2-15,-2 0-7 16,0 17 9-16,-3 19 22 16,3 9 5-1,-3 9 3-15,0-3-12 16,0 0-6-16,0-3-10 15,0-6-1-15,0-6-1 0,0-3 1 16,0-9-2-16,0-9-39 16,0-6-42-1,0-9-52-15,-3 0-5 0,0 0-81 16</inkml:trace>
  <inkml:trace contextRef="#ctx0" brushRef="#br0" timeOffset="3428">4655 1245 511 0,'0'0'104'15,"0"0"-52"-15,0 0 111 0,0 0-44 16,141 191 10-1,-105-113-36-15,-5 3-29 0,-5 4-19 0,-3 1-12 16,-3 0-7-16,-10 1-7 16,-3-6-12-16,-4-6 0 15,-3 3-7-15,0-9 7 16,0-3-7-16,-6-9-4 16,-11-19 0-16,0-11 6 15,-3-16-4-15,3-9-19 16,1-2-27-16,-1 0 11 15,3 0-16-15,-3 0-57 0,2 0-33 16,-5 0-143-16,-11 0-282 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34.3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359 1864 574 0,'0'0'43'15,"0"0"24"1,0 0 37-16,0 0-38 0,0 0-18 15,0 0-12 1,-18 69-3-16,10-17 14 0,-1 2-26 16,1 0-12-16,5 0-3 15,0-4-3-15,3-2-2 16,0-4-1-16,-3-8-21 16,0-6-11-16,-4-9-17 15,-4-6-67-15,-6-6-44 16,-3-6-59-16,-6-3-162 15</inkml:trace>
  <inkml:trace contextRef="#ctx0" brushRef="#br0" timeOffset="219">0 2272 535 0,'0'0'37'15,"0"0"21"-15,0 0 53 16,0 0-42-16,200-54 18 15,-137 43-25 1,7 0-26-16,4-1-19 16,-1-8-5-16,2 5-6 0,-6-4-4 0,-2-1-4 15,-10-3-22-15,-13-2-72 16,-12 4-102-16,-15 0-248 16</inkml:trace>
  <inkml:trace contextRef="#ctx0" brushRef="#br0" timeOffset="1050">1767 1266 491 0,'0'0'89'0,"0"0"-83"15,0 0 7-15,81-179-2 16,-52 125 38-16,-3-5 21 15,9-7-49-15,-6-9-15 16,-1-7 3-16,-13-7 6 16,-4-15 0-16,-8-4 2 15,-3 0 6-15,0 9-18 16,0 21 1-16,-23 27 18 16,-3 21 13-16,-8 18-23 15,-10 12 16-15,1 0-19 16,-7 45-7-16,-7 24 0 0,4 33-1 15,-1 33 18 1,1 21-2-16,10 20 10 0,6 6 0 16,13 9-11-16,10-5 5 15,8 0-16-15,6-15 1 16,0-7-5-16,0-17-3 16,17-14-1-16,6-15 1 15,1-14 0-15,-1-17 3 16,-6-15-3-16,-5-9 0 15,-8-12-14-15,-4-16-24 16,0-16-12-16,0-16-37 16,-4-3-61-16,-16 0-34 0,-3-21-117 15</inkml:trace>
  <inkml:trace contextRef="#ctx0" brushRef="#br0" timeOffset="1271">1142 2340 318 0,'0'0'309'15,"0"0"-301"-15,0 0 65 16,0 0-6-16,211-30-28 16,-150 27 0-16,1 0-22 15,-2-8-8-15,-3 4-9 0,-4-7 0 16,-9-2-31-16,-1-7-49 15,5-5-84-15,-5-7-115 16</inkml:trace>
  <inkml:trace contextRef="#ctx0" brushRef="#br0" timeOffset="1620">2643 1191 593 0,'0'0'132'0,"0"0"-119"0,0 0 74 16,0 0-14-16,-171 141-2 16,122-66-3-16,1 15-15 15,4 15-6-15,9 7-4 16,4 2-15-16,14 3-7 0,7-7-7 15,10-8-6-15,0-9 7 16,0-9-13-16,24-12 11 16,5-9-13-1,5-15-4-15,3-12 2 0,-1-12 1 16,-2-12-8-16,-4-12-34 16,4 0-15-16,3-18-53 15,3-21-61-15,7-9-94 0,-4-3-165 16</inkml:trace>
  <inkml:trace contextRef="#ctx0" brushRef="#br0" timeOffset="1905">3341 1601 496 0,'0'0'108'0,"0"0"-39"16,0 0 58-16,-157 206-18 16,107-122-24-16,-7 10-23 15,7-1-9-15,-1-1-25 16,8-6-3-16,7-8-15 16,2-12-1-16,8-6-7 15,-1-15-3-15,10-12 1 0,3-12-17 16,2-15-37-1,1-6-35-15,2 0-53 0,1-24-156 16,-1-18-53 0</inkml:trace>
  <inkml:trace contextRef="#ctx0" brushRef="#br0" timeOffset="2141">2739 1880 534 0,'0'0'45'15,"0"0"55"-15,0 0 4 16,0 0-41-16,0 0-2 0,0 0-10 16,199 182-26-16,-167-134 2 15,-6 5-10-15,-2-9-5 0,-7-6-9 16,-3 3 3-16,-5-11-6 16,5-6-2-16,3-6-25 15,3-9-56-15,3 0-73 16,7-6-104-16,-4 0-149 15</inkml:trace>
  <inkml:trace contextRef="#ctx0" brushRef="#br0" timeOffset="2567">3626 2289 417 0,'0'0'26'16,"0"0"7"-16,0 0 37 15,0 0-31-15,0 0 31 16,0 0-19-1,107-18-5-15,-98 18 7 16,-6 18-14-16,-3 3 20 0,0 9-4 16,-3 6-12-16,-20-3-19 15,-7 6 4-15,-1 0-2 16,5-3 1-16,3 6 4 16,3-3-6-16,9-3-9 15,8-3-10-15,0-6 1 16,3-6-7-16,0-6-1 15,0-4-9-15,23-10-1 16,8-1-1-16,8 0-15 16,9-21-32-16,-2-7-23 15,-9-10-38-15,-7 2-65 16,-13-3-44-16</inkml:trace>
  <inkml:trace contextRef="#ctx0" brushRef="#br0" timeOffset="2897">4057 1876 487 0,'0'0'85'16,"0"0"28"-16,73 179-4 0,-47-104-20 15,-6 6-3 1,0 1-10-16,-6 1-4 16,-1-5-22-16,-5-6-14 15,-5-3-9-15,-3-6-6 16,0-6-7-16,0-3-5 16,-3-11-8-16,-15-12 1 0,1-14-4 15,-3-11-11-15,5-6-18 16,1 0-50-1,0-17-52-15,8-24-91 16,-1-3-53-16</inkml:trace>
  <inkml:trace contextRef="#ctx0" brushRef="#br0" timeOffset="4357">4294 63 409 0,'0'0'61'16,"0"0"-4"-16,0 0 41 16,0 0-13-16,0 0 7 15,0 0-32-15,9-36-31 0,-6 36 4 16,11 0-8-16,3 0 3 15,7 0-2-15,5 0-1 16,5 0-7-16,7 0-7 16,2 0-4-16,7 0-5 15,7 3 1-15,3-3-3 16,-1 0 6 0,-1 0-5-16,-6 0-1 15,-11 0 0 1,-4 0-1-16,-14 0 1 15,-12 0 0-15,-5 0-1 0,-6 0 1 16,0 0 0-16,0 0 1 16,0 0-3-16,3 0-2 15,4 0-6-15,-3 12-1 16,6 6 9-16,-4 6 1 16,5 6 1-16,-8 12 9 15,0 6 4-15,0 15 8 16,0 12-14-16,-3 12 16 15,0 9-11-15,0 1 11 16,0-1-2-16,0 4-3 16,0-4 4-16,0 7 0 15,0-1 6-15,0-3-20 0,0-3 10 16,0 0-10-16,0-3 8 16,0-1-2-16,0-5-1 15,0-1-5-15,5-5-6 16,-2-2 9-16,3-2-6 15,-6 0 4-15,3-6-3 16,0-6 6-16,-3 3-5 16,0-5-1-16,0-3-5 15,0 0 1-15,0-6-2 16,0-6 2-16,0-1-3 16,0-1 5-16,0-1-3 15,0 0 1-15,0 3 4 16,0-1-4-16,0 9 4 0,0-2-6 15,0 7 0-15,0-7 1 16,0-10 4-16,0 2-5 16,0-3 4-16,0-3-5 15,0-3 1-15,0 9-1 16,0-7 1-16,0 9 0 16,0-6 8-16,0-3-8 15,0 0 0-15,0 0 1 16,0-6-3-16,0-3 3 15,0-3-2-15,0-6 2 16,0 3-1-16,0 9 0 16,0-3 0-16,0 3 0 0,3-3-21 15,-3-6 21-15,0 0 2 16,0 2-2-16,0-4 3 16,0-1-8-16,0 5 10 15,0-5-6-15,0 0 1 16,0-4-4-16,0 10 3 15,0-11-1-15,0 1-68 16,0-2 68-16,0-9 4 16,0 0 0-16,0-6-2 15,0 0 0-15,0 0 0 16,0 0 0-16,0 4-2 16,-3-4 1-16,0 2-1 15,-6-2 2-15,-8 4 0 0,0-4 1 16,-7 3-1-16,-2-3 0 15,-8 2 0-15,1 2 0 16,-7-2 0-16,0 4 2 16,3-6-3-16,4 0 1 15,5 0 0-15,9 0-11 16,-1 0-11-16,6 0-9 16,0 0-18-16,2 0-77 15,9 0-75-15,-2 0-144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40.1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714 5 733 0,'0'0'30'0,"0"0"-24"15,0 0 71-15,0 0 27 16,0 0-34-16,0 0-9 16,0 0-36-16,-107-25 3 15,63 58-2-15,-13 13 4 16,-7 13-15-16,-12 7-4 16,-1-3-1-16,1 5-6 15,4-8 3-15,17-9-6 16,11-9 4-16,16-15-4 15,16-6-2-15,12-3 1 16,0-9-7-16,0 3-4 16,12 0 1-16,26 0 2 0,19-3 8 15,13-3 9-15,13-6-8 16,7 6 2-16,5 0-1 16,-8 3 0-16,-11 9-2 15,-10 9 1-15,-15 9-2 16,-15 3-6-16,-5 9 6 15,-14 6 2-15,-11 6 1 16,-6 4 1-16,0 5 17 16,-17-9-5-16,-12-6-1 15,-8-6-5-15,-4-12-3 16,-2-9 0-16,3-6-4 16,-7-11 3-16,4-10-3 15,-7 0-1-15,-4 0-1 0,4-21-13 16,10-6-15-16,10-12-23 15,13-1-44-15,17-2-73 16,0 1-92-16,7 7-80 16</inkml:trace>
  <inkml:trace contextRef="#ctx0" brushRef="#br0" timeOffset="481">1258 1136 201 0,'0'0'319'15,"0"0"-263"-15,0 0 16 16,0 0 2-16,0 0-48 16,0 0 18-16,0-160 1 15,0 122 4-15,0-3 2 16,4 7-18-16,3 13-1 16,-4 9-5-16,-3 4 8 0,0 8 5 15,3 0-27 1,-3 0-13-16,3 8 0 0,8 26 15 15,-8 19 23-15,3 6-4 16,-3 7-8-16,-3 9-3 16,0-2-9-16,0-10-3 15,0-3-7-15,0-2-2 16,0-4-1-16,0-6-1 16,0-15-5-16,0-12 4 15,0-9-22-15,0-12-26 16,0 0-85-16,8 0-19 15,1-12-66-15,2-15-337 16</inkml:trace>
  <inkml:trace contextRef="#ctx0" brushRef="#br0" timeOffset="791">1887 1069 211 0,'0'0'376'16,"0"0"-360"-16,0 0 119 15,0 0-33-15,0 0-44 16,0 0-4-16,99-12-15 16,-78 12 2-16,6 0-14 15,-3 0 0-15,2 0-16 0,-3 0-5 16,-3 0-2-16,1 0-4 15,-4 0 4-15,-5 0-4 16,2 0-17-16,-5 0-39 16,2 0-23-16,-5 0-37 15,-3-6-47-15,-3 6-56 16,0 0-173-16</inkml:trace>
  <inkml:trace contextRef="#ctx0" brushRef="#br0" timeOffset="1081">2041 1398 38 0,'0'0'462'0,"0"0"-428"15,0 0 69-15,0 0 21 16,0 0-50-16,0 0 7 15,9 0 0-15,5 0-32 16,6 0 3-16,3 0-3 16,4 0-19-16,-4-14-16 15,5-3-6-15,1 1 2 16,-2-5-7-16,-1 4-6 16,-6 1 3-16,-6-5-37 0,-8 10-73 15,-3 1-93 1,-3 4-255-16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42.1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498 500 621 0,'0'0'45'0,"0"0"-39"15,0 0 7-15,0 0 9 16,0 0 2-16,48-170 16 16,-36 120-17-16,6 2 26 15,-5 0-12-15,0 0 2 16,-2 2-15-16,-8 8-1 16,-3 7 1-16,0 10 1 15,0 13-2-15,0 4 0 16,0 4-10-16,0 0-3 0,0 0-10 15,0 21 0-15,0 39 13 16,0 19 12-16,0 17 18 16,0 2-24-16,0-3 5 15,0-2-12-15,0-6-4 16,0-6-3-16,0-6-3 16,0-15-2-16,0-6 0 15,0-15-3-15,3-6-14 16,0-4-33-16,3-10-18 15,-6-4-46-15,0 5-40 16,0-7-52-16,0 12-109 16</inkml:trace>
  <inkml:trace contextRef="#ctx0" brushRef="#br0" timeOffset="344">0 1296 521 0,'0'0'153'0,"0"0"-145"16,0 0 72-16,0 0-41 15,0 0-35-15,0 0 37 0,90 0 23 16,-15 0-3-16,8 6 1 15,10 7-8-15,14-11-14 16,3 2-14-16,8-4 1 16,2 0-18-16,-10 0-8 15,-9 0-1-15,-18 0 1 16,-16 0-1-16,-21 0 0 16,-15 0-26-16,-10 0-22 15,-15 0-49-15,-3 0-21 16,-3 0-26-16,0 0-131 15</inkml:trace>
  <inkml:trace contextRef="#ctx0" brushRef="#br0" timeOffset="995">509 1724 347 0,'0'0'180'16,"0"0"-141"-16,0 0-31 16,0 0 88-16,0 0-32 15,0 0-12-15,217-27-11 16,-150 27-28-16,-7 0-5 0,-7 0 12 15,1 9-15-15,-11 9 3 16,-2 3-5-16,-15-3-5 16,-9 9 4-16,-11 3 34 15,-3 3 3-15,-3 0-2 16,0 0-5-16,-6-9-22 16,-23-3 5-16,-5 0-10 15,-10-9-2-15,4-9-2 16,-3 3 6-16,13-6-7 15,10 0 1-15,12 0 1 16,8 0 0-16,0 0-2 16,0 0-8-16,0 0-14 0,8 0 0 15,18 0 17-15,15 0 10 16,5 0 2-16,4 12-5 16,-2 0 0-16,-9 9 0 15,-5 0-2-15,-8 6 3 16,-6 6-1-16,-9 2 16 15,-8 4 2-15,-3-3 0 16,0 3 4-16,-8-1 24 16,-21-5-8-16,-14-6-10 15,-7 0-13-15,-17-6-4 16,-10-8 9-16,-7 1-16 16,0-7 3-16,4-7-5 15,1 0 0-15,12-13-4 0,3-8-11 16,16-12-18-16,16 0-15 15,1-3-37-15,15-3-62 16,5 1-178-16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43.6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118 649 302 0,'0'0'165'16,"0"0"-117"-16,0 0 47 16,0 0-19-16,0 0 13 15,0 0-9-15,0-18-24 16,0 18-10-16,0 0-7 15,0 0 0-15,0 0-1 16,-5 0-16 0,-4 3 2-16,-8 12-4 15,-4 3 21-15,4 9-15 16,-3 3 3-16,8 8-9 16,1 5-1-16,5 0-1 15,6 9-4-15,0-4 8 16,0 0-19-16,23-3 8 15,8-3-6-15,5-6 4 0,7-7-8 16,4-2 3 0,4-2-1-16,5-13-1 0,12-8-1 15,2-4 1-15,6 0 0 16,-5-8 2-16,-4-9-3 16,-15 5 1-16,-11-1-1 15,-10 7 0-15,-16 4 4 16,-7 2-5-16,-8 0-1 15,0 0-6-15,0 0 14 16,0 0-4-16,0 0 0 16,-17 0 0-16,-14 0-2 15,-8 0-1-15,-1 0 1 0,-15 2 0 16,0-2 1-16,-6 0 0 16,-2 0-4-16,2 0 6 15,8-21-4-15,2-2 2 16,11-10-4-16,0-4-5 15,10-5 4-15,4-6 2 0,9 0-10 16,11 0 6-16,2-1-3 16,4 1 7-16,0 6-3 15,21-4 1-15,17-1 2 16,10 5 1-16,2-6 0 16,3 0 4-16,-2 0-4 15,2 0 3 1,1 3-4-16,-4 4 7 15,-1 8-8-15,-5 12 3 16,-7 8-1-16,-3 4 2 16,-11 4-1-16,0 5-2 15,-2 0 5-15,-4 0-9 16,1 5 6-16,-1 11-4 0,0 4 6 16,-3 1-4-16,2-3 1 15,-5 3-12-15,-2 0-39 0,2 0-32 16,-5 0-56-16,0 0-115 15,5 3-200-15</inkml:trace>
  <inkml:trace contextRef="#ctx0" brushRef="#br0" timeOffset="486">1052 817 602 0,'0'0'119'0,"0"0"3"16,0 0-15 0,0 0 3-16,0 0-55 15,7 185 4-15,7-150-28 16,6-1 1-16,3-5-4 16,3-2 8-16,12-6-11 0,-1-9-17 15,9-8 4-15,4-4-7 16,4 0 4-16,7-18-8 15,-2-24 1-15,-2-10 0 16,-11-4-4-16,-8-7-11 16,-12-1-11-16,-15 5 19 0,-11-1 5 15,0-2-6-15,-14 2 12 16,-20-3-7-16,-2 6 3 16,-1 6 2-16,-3 12 3 15,2 12 2 1,6 12 0-16,-5 6-8 15,4 6-2-15,-1 3 4 16,5 0-9-16,-6 15 7 16,9 15-2-16,0 0 1 15,-2 6-1-15,15-3-3 16,-1 0-5-16,14 3-15 16,0-6-26-16,0 0-12 0,21-3-50 15,13-6-39-15,12-9-98 0,7-7-99 16</inkml:trace>
  <inkml:trace contextRef="#ctx0" brushRef="#br0" timeOffset="1034">2359 409 211 0,'0'0'466'15,"0"0"-435"-15,0 0 114 16,0 0-44-16,-176 84-29 16,135-57-5-16,4-3 0 15,5 3-10-15,4 0-19 0,8-3-13 16,7-6-7-1,5 0-13-15,5-9 3 0,3 5-8 16,0-10 0-16,0-1 0 0,0 3-1 16,20-3 2-16,11 3 2 15,5 6-3-15,4 2 0 16,1-1 0-16,-4 8 4 16,0 0-7-16,-10 11 4 15,-1 0-2 1,-3 7 2-16,-6 3-2 15,-3 0 1-15,-11 3 0 16,-3 1 0-16,0-4 3 16,0-4-4-16,0-1 6 15,-23-4 0-15,-5-2-1 16,-4-4 9-16,-15-5-11 16,-4-2 1-16,-10-7-2 0,-5-8 0 15,-7-5-1-15,3 0 2 16,7-16-4-16,11-1-30 15,23-3-22-15,15 7-50 16,14-7-71-16,0 3-137 0,0-10-261 16</inkml:trace>
  <inkml:trace contextRef="#ctx0" brushRef="#br0" timeOffset="1473">3011 0 775 0,'0'0'53'0,"0"0"22"16,-87 167 26-16,60-93-19 0,7 7-3 15,8 6-12-15,-2 6-14 16,3 0-16-16,2-3-8 16,3 3-8-16,6-6-12 15,0-2 0 1,0 0-7-16,20-8 0 15,12-2 1-15,2-6-6 16,7-6 6-16,-3-4-5 16,3-17 2-16,-1-3 0 15,0-12-5-15,-6-9-23 16,-7-9 25-16,-7-9-45 16,-8 0-36-16,-1-6-60 0,-1-27-100 15,0-15-86-15</inkml:trace>
  <inkml:trace contextRef="#ctx0" brushRef="#br0" timeOffset="1974">3415 805 671 0,'0'0'117'16,"0"0"-48"-16,0 0 31 16,0 0 16-16,0 0-29 15,-40 182-28-15,40-140-36 16,0-4 9-16,3 1-22 0,17-8 6 16,14-10-4-16,7-10-4 15,8-7 9-15,9-4-15 16,2 0 9-16,7-25-10 15,-1-19 2-15,-2-8-1 16,-1-8-2-16,-10-5-2 16,-13-4-6-16,-13-5 1 0,-16-1-14 15,-11 3 16-15,0 6-13 16,-17 6 16-16,-13 15 4 0,-10 6-1 16,-11 6-1-1,-2 6 4-15,-7 9-3 0,4 6 2 16,5 12-6-16,4 0 15 31,7 0-14-31,-1 24 3 0,9 0-1 16,1 6 1-16,8 0 0 15,-1 0-1-15,7 3 0 16,5 0-1-16,4 0-20 16,8-3-10-16,0-3-74 15,0 0-21-15,0 3-73 16,20 0-113-16</inkml:trace>
  <inkml:trace contextRef="#ctx0" brushRef="#br0" timeOffset="2275">4107 1275 597 0,'0'0'203'0,"0"0"-172"16,0 0 38-16,0 0 16 0,0 0-35 16,0 0-17-16,0 139-17 15,-3-126-13-15,-7-2 7 16,-1-5-10-16,2-3-1 15,-2-3-31-15,8 0-71 16,3-21-110-16,0-18-177 16</inkml:trace>
  <inkml:trace contextRef="#ctx0" brushRef="#br0" timeOffset="2842">4569 436 580 0,'0'0'89'0,"0"0"-71"16,0 0 84-16,0 0-21 0,0 0-4 15,0 0-16-15,124-75-22 16,-95 69-2-16,1 6 4 16,4 0-3-16,3 0-24 15,-8 0 14-15,2 0-26 16,-4 1 12-16,-4 13-2 16,-3 1-7-1,-7 6 1-15,-3 0 11 16,-6 3-6-16,-4 6-11 15,0-3 16-15,0 6-11 0,-7-3 15 16,-16 0-11-16,0 3 1 16,-5 3-5-16,-5 2 10 15,-1-4-9-15,2 8-1 16,-6 1 0-16,4-1-3 16,2 6 2-16,5 1 1 15,7-1-8-15,9-4 4 16,5 2-2-16,3-11 2 0,3-1 1 15,0-11-2-15,0-7 0 16,13-1-8-16,10-5 4 16,11-8 3-16,6-2-15 0,7 0-32 15,2-2 29-15,2-27-52 16,-10-4-47-16,-9-5-54 16,-8-1-94-1,-10-7-254-15</inkml:trace>
  <inkml:trace contextRef="#ctx0" brushRef="#br0" timeOffset="3306">5197 108 514 0,'0'0'281'15,"0"0"-192"-15,0 0 8 0,0 0 7 16,0 0-39-16,0 0-12 16,60 113-18-1,-57-59 7-15,-3 5-15 0,0 1-2 16,0 0-16-16,0 0 0 15,0 3-2-15,0-3-1 16,0 5-1-16,0 0-4 0,0 5 5 16,0 1-1-16,-3 2-8 15,-6-2 6-15,1-2-5 16,-4-5 4-16,1-5-2 16,-2 1 0-16,-1-6 0 15,-6-1 0-15,0-5 7 16,0-3-14-1,3-6 8-15,4-9-8 16,3-9 5-16,0-9-28 16,-1-6-22-16,-1-3-49 15,1-3-60-15,2 0-99 0,-2-6-193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48.1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468 0 536 0,'0'0'218'15,"0"0"-193"-15,0 0 94 16,-10 209 1-16,0-128-59 16,-1-4-21-16,2 4-2 15,3 1-21-15,-2-14-1 31,2-1-14-31,6-9 6 16,-6-18-6-16,6-5-4 0,-5-16 2 0,-1 1-19 16,3-14-55-1,-11-3-46-15,-2-3-56 16,-7 0-123-16</inkml:trace>
  <inkml:trace contextRef="#ctx0" brushRef="#br0" timeOffset="180">0 488 575 0,'0'0'84'0,"0"0"-77"0,0 0 112 16,0 0-22-16,208 0-53 0,-141 0-25 16,-1 0-14-16,-2 0-3 15,-1-12-2-15,-7-16-49 16,-1-5-77-16,-3-17-153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44.3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2 104 205 0,'0'0'341'0,"0"0"-318"15,0 0 24-15,0 0 51 16,0 0-24-16,0 0-10 15,0-9-23-15,0 9-12 16,0 36 10-16,0 14 28 16,0 23-29-16,0 14-6 15,0 19 7-15,0 14 0 16,0 15-2-16,0 6-12 16,3 6-7-16,14 2 0 15,0-11 0-15,3-3-10 0,-3-16-2 16,3-3 7-1,-4-14-12-15,-2-3 7 0,3-12-7 16,-5 0 1-16,2-9 5 16,0-3-3-16,-5 8-2 15,5-2 1-15,-4 9-1 16,1-9-2-16,-5 0 2 16,0-16 0-16,-1-5-1 15,-5-4 1-15,0-10-2 16,0 1 5-16,0-14-4 15,0 3-1-15,0-9 0 16,0 0 2-16,0-3 1 0,0-3-6 16,0-9 6-1,0 3-5-15,0-9 4 0,-5 0-2 16,2 3 0-16,0-3 2 16,0 0-1-16,3-6-1 15,-3 6 0-15,3-6 3 16,0 0-6-16,0 0 2 15,0 0-1-15,0 0 2 16,0 0 0-16,0 0 0 16,0 0 0-16,0 0 0 15,0 0 0-15,0 0-2 16,0 0 3-16,0 0-2 16,6 0-1-16,17 0 2 15,14-12 1-15,10 0 3 16,7-3 2-16,5-6 6 0,4 3 5 15,1 3-12-15,-7 3 6 16,-7-3-8-16,-7 15 0 16,-9-6-3-16,-4 0-1 15,-7 6 1-15,-6-6 3 16,-11 3-3-16,2 3-1 16,-8-6-9-16,3-6-29 15,-3-3 4-15,3-12-28 16,-3-12-41-16,0-9-76 15,0-11-89-15,0-10-457 16</inkml:trace>
  <inkml:trace contextRef="#ctx0" brushRef="#br0" timeOffset="791">79 68 131 0,'0'0'362'0,"0"0"-274"15,0 0 47-15,0 0-15 0,0 0-37 16,0 0-20-16,17-10-25 15,3 4 2-15,7-3 15 0,10 1 3 32,2 2-19-32,1 2-9 15,3 4-2-15,1 0-5 16,-1 0-4-16,-2-5-8 0,-4-1 3 16,-8 6-10-1,-1-4-2-15,-5 4-2 16,-2 0-1-16,-6 0-3 0,-4 0 3 15,-8-2-23-15,0 2-15 16,-3-4-5-16,0 0-59 16,0 4-22-16,0 0-158 15,-3 0-331-15</inkml:trace>
  <inkml:trace contextRef="#ctx0" brushRef="#br0" timeOffset="3423">1248 1017 579 0,'0'0'113'0,"0"0"-71"16,0 0 50-16,0 0-16 15,-73 160-22-15,56-85-6 16,0 12-9-16,11 7 6 16,3-2 1-16,3 3-2 0,0-14-19 15,23-9-2-15,17-9-12 16,10-12 6-16,14-15-7 16,10-12 3-16,10-24-7 15,15 0-2-15,19-33 9 16,1-33-4-1,5-9-3-15,-14-18-3 16,-20-2 2-16,-23 3-1 0,-27-4-3 16,-29 9-1-16,-11-3 4 15,-23 3-4-15,-44 4-5 16,-17 2 1-16,-6 15 2 16,-1 12-2-16,7 12 3 15,18 24-6-15,2 12-3 16,11 6-7-16,-1 12-1 0,1 27-8 15,10 9-14-15,9 0-33 16,11-3-34-16,20-9-63 16,3 3-21-16,3-12-40 15,37 2-142-15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48.8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420 291 610 0,'0'0'129'0,"0"0"-77"15,0 0 12-15,0 0-8 0,0 0 17 31,0 0-13-31,-20 127-16 0,-9-69 11 16,-2 3-2-16,-7-7-25 0,3 8-4 16,-9-2-8-1,1 6 4 1,-1 0-2-16,4 0-1 0,9-3-2 0,5 3 0 16,9-6-2-16,7-8-8 15,7-2 5-15,3-3-9 16,0-9-2-16,20 2 0 15,13-17-1-15,7-5-1 16,7-5 2-16,7-11 2 16,2-2-2-16,1 0-5 15,-10-9-20-15,-4-15-6 16,-6-6-9 0,-2-9-18-16,-3-9-73 15,-6-2-76-15,-2-12-77 16,-4 2-296-16</inkml:trace>
  <inkml:trace contextRef="#ctx0" brushRef="#br0" timeOffset="251">664 545 745 0,'0'0'47'0,"0"0"29"15,0 174 46-15,0-96-30 16,0 12-24-16,0 9-14 15,0-3-8-15,0-3-17 16,0-2-10-16,0-10-19 16,0-14-4-16,0-7 4 15,0-12 1-15,0-16-1 16,0-1-10-16,0-8-36 16,0-2-37-16,3 6-31 0,4-7-40 15,3 1-561-15,1-9 706 16</inkml:trace>
  <inkml:trace contextRef="#ctx0" brushRef="#br0" timeOffset="518">1095 1543 585 0,'0'0'209'15,"0"0"-184"-15,0 0 61 16,0 0-9-16,0 0-56 16,0 0 0-16,17-10-21 15,-11 4 0-15,2 1-21 16,-2-1-41-16,5-13-92 15,-2 5-114-15</inkml:trace>
  <inkml:trace contextRef="#ctx0" brushRef="#br0" timeOffset="899">1660 189 804 0,'0'0'33'0,"0"0"-1"16,0 0 101-16,-86 234-32 15,58-137-19-15,4 9-41 0,9-4-11 16,-5 3-6-16,6-6-6 15,8-6 15-15,-2-3-18 16,8-5-4-16,0-10-7 16,0-3-3-16,28-9 0 15,-2-5 2-15,4-4-3 0,1-6 2 16,-8-10-2-16,-3-17-53 16,-4-9 51-16,-6-12-18 15,0 0-54-15,1 0-61 16,-2-19-2-16,5-12-115 15,-5 4-126 1</inkml:trace>
  <inkml:trace contextRef="#ctx0" brushRef="#br0" timeOffset="1137">1890 1179 631 0,'0'0'41'0,"0"0"31"15,0 0 40-15,0 0-53 16,0 0-13-16,0 0-26 16,181-44-8-1,-144 36-12-15,-1-5-10 16,-2-1-66-16,-11-7-123 15,-5-3-226-15</inkml:trace>
  <inkml:trace contextRef="#ctx0" brushRef="#br0" timeOffset="1764">2619 665 508 0,'0'0'135'15,"0"0"-128"-15,0 0 80 16,0 0-57-16,204-93-18 0,-157 85 62 0,-7 8-66 16,-20 0 33-16,-7 26-31 15,1 4-1-15,-8 9-6 16,-2-6 1-16,-4 0-4 15,0 0 5 1,0 6 5-16,0 3 20 16,-28 0-5-16,-4-3-2 15,-5 0 0-15,-1-6-19 0,6-12 10 16,-2-6-10 0,4-3 4-16,-1-6 0 0,13 0 3 15,1-6 5 1,14 0-2-16,3 0-5 0,0 0-9 15,0 0-3 1,0 0-5-16,12 0 8 0,22 0 4 16,6 0-2-16,7 15 0 15,9-3-2-15,1 9 0 16,0 14 2-16,-1-2 5 16,-12-1-3-16,-7 5-2 0,-6-4 11 15,-8 5-7 1,-3 1 8-16,-7-3-14 0,-13-3 11 15,0 0 14-15,0-14-11 16,-20 2-12-16,-16-13 12 0,-8 5-13 16,-10-13 9-16,-9 6-10 15,-1 0 0-15,-9-6 1 16,2 9-1-16,-2 3 0 16,3-1 0-16,7 5-2 15,12-5-25 1,18-5-26-16,7-2-46 15,9-4-76-15,3 0-237 16</inkml:trace>
  <inkml:trace contextRef="#ctx0" brushRef="#br0" timeOffset="2924">3659 0 475 0,'0'0'59'0,"0"0"22"15,0 0 37-15,0 0-48 0,0 0 4 16,170 135-13 0,-129-54-9-16,-1 13 17 0,-1 10-1 15,-2 7-34 1,-11 2 12-16,-6-5-29 0,-6 3 3 16,-7-3-11-16,-4 0 9 15,4 2-7-15,0-6 1 16,-7-8-1-1,0 4-2-15,0-8 5 0,-3 3-9 16,-24-8 10-16,-4-6-14 16,-1-6 12-16,-6-3-12 15,1-18 0-15,5-3-1 16,-9-9 5-16,1-3-4 16,3-3 1-1,4-4-4-15,2-5 2 0,8 0-1 0,0-6-13 16,6-9-6-16,4-3-13 15,2 3-6-15,8-12-41 16,0 0-46-16,3 0-43 0,-3 0-194 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7:08.4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92 247 0,'0'0'102'15,"0"0"-24"-15,0 0-6 16,0 0-15-16,0 0-14 16,0 0 11-16,0 0-12 15,-4 0 8-15,4 0-19 16,0 0 1-16,0 0-4 15,0 0 8-15,0 0 10 16,0 0-10-16,-3 0 3 16,-1 0-14-16,4 0 0 15,0 0-6-15,0 0-1 16,0 0-5-16,0 0-4 16,0 0 3-16,0 0 3 0,-3 0 2 15,3 0-3-15,0 0 2 16,0 0-11-16,0 0 12 15,0 0-15-15,0 0 11 16,-3 0-11-16,3 0 5 16,0 0-2-16,0 0-5 15,0 0 11-15,0 0-4 16,0 0 0-16,0 0-5 16,0 0 2-16,0 0-2 15,0 0-1-15,0 0 6 16,0 0-6-16,10 0 8 15,4 0-7-15,9 0 2 0,-6 0-4 16,9 0 8-16,-3 0-5 16,7-5-3-16,1-5 3 15,1-2-2-15,3 1 17 16,-1-5-12-16,-2 5 14 16,-1 1-11-16,-1 5 2 15,-4-1-8-15,0 6 8 16,2-6-9-16,-1 6-2 15,-7 0 1-15,-8 0 5 16,-4 0-12-16,-5 0 9 16,-3 0-6-16,0 0-1 15,0 0-13-15,0 0-17 16,0 0-5-16,0 0-14 16,0 0-89-16,0 0-99 0,-6 0-160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7:11.0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 0 513 0,'0'0'273'16,"0"0"-257"-16,0 0 74 0,0 0 20 16,0 0-46-16,0 0-21 15,0 0 2-15,6 0-7 16,8 6 10-16,9 0-20 16,3 6 1-16,5-12-16 15,10 6 4-15,-3-6-12 16,0 0 1-16,-1 0-3 15,-5 0-2-15,-4 0-2 16,2 0 1-16,-7 0-9 16,-3 0-21-16,-3 0 0 15,-7 0-34-15,-3 0-47 16,-7 9-20-16,0 9-63 16,0 3-139-16</inkml:trace>
  <inkml:trace contextRef="#ctx0" brushRef="#br0" timeOffset="373">0 512 16 0,'0'0'763'15,"0"0"-748"-15,0 0 39 0,0 0 89 16,0 0-74-16,0 0-1 16,14 20 4-16,12-20-21 15,12 0-18-15,2 0 9 16,6 0-9-16,4-12-6 16,-3-3-14-16,4 3 6 15,-2 1-7-15,-5 1-2 16,-1-2-3-16,-3 7-7 15,-13-1 0-15,-4 6 2 16,-12 0-6-16,-5-4 0 16,-3 4-13-16,-3 0-27 15,0 0-2-15,0 0-11 16,0 0-76-16,-20 0-155 0,-13 0-282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7:09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0 882 167 0,'0'0'395'0,"0"0"-347"16,0 0 89-16,0 0-37 15,0 0-21-15,0 0-3 16,100-59-25-16,-100 59 0 15,3 0-6-15,1 0 0 16,3 6-11-16,-4 15 0 16,0 11-10-16,-3 1 5 15,0 8-8-15,0 7 4 16,0-8-8-16,-17 13-2 0,-2-8-2 16,2 3-11-1,-3 0 13-15,6-3-13 0,2-3 5 16,1-9-5-16,8 0 0 15,3-12-2-15,0 3 3 16,0-6-3-16,0 0 0 16,0 2-3-16,6-7 5 15,14 2-8-15,0-3 8 16,6-3-5-16,5-3 1 16,5-6-1-16,1 0-10 15,4 0-6-15,-1 0-2 16,-8 0-15-16,-1-7 0 15,-7-8-19-15,-4 1-35 0,-6 2-40 16,-5-3-61-16,0-4-139 16</inkml:trace>
  <inkml:trace contextRef="#ctx0" brushRef="#br0" timeOffset="273">582 1118 522 0,'0'0'196'0,"0"0"-150"16,0 0 25-16,0 0 27 16,0 0 16-16,0 246-41 15,-8-132-15-15,-4 8-7 16,1-3-7-16,5-17-13 0,2-8-13 16,1-13-3-1,0-10-13-15,-1-3 3 0,0-14-2 16,4-6-4-16,0-21 2 15,0-6-2-15,0-9-6 16,0-12-23-16,0 0-32 16,0-12-72-16,0-24-53 15,14-18-108-15</inkml:trace>
  <inkml:trace contextRef="#ctx0" brushRef="#br0" timeOffset="1554">958 194 387 0,'0'0'181'0,"0"0"-150"15,0 0 63-15,0 0 1 16,0 0-23-16,0 0-13 15,21 0 8-15,2 0-26 16,5 0 2-16,7 0-15 16,17-9 3-16,7-9-7 15,12-3-8-15,16-6-7 16,6-6-4-16,4 6 2 0,-10 0-5 16,-20 9 2-1,-24 9 0-15,-16 9-8 0,-17 0-2 16,-3 0-1-16,-1 6 7 15,-3 15 3-15,0 0 6 16,-3 6 3-16,0 6 11 16,0 9-13-16,0 15 12 15,-3 3-21-15,-13 21 19 16,-1 8-7-16,3 13 1 16,2 2-3-16,-5 11-2 15,-3-1 5-15,6 4-9 16,5-4 15-16,1-3-18 0,8-6 13 15,0-6-9-15,0-4 0 16,0-8-5-16,0-7 5 16,17-7-2-16,0 2 2 15,0-13 5-15,3 5-10 16,-11-1 6-16,5-1-7 16,-4 4 2-16,-3 5 0 15,3-2-4-15,-7-6 1 16,3-6 1-16,-6-6 0 15,0-6 1-15,0-9-4 16,0 9 8-16,0-9-8 16,0 3 7-16,0 5-8 15,-6 1 8-15,3-4-7 0,-3-2 3 16,2-3 0 0,-3 1 0-16,0-5 5 0,1-2-10 15,-5 7 13-15,2-7-11 16,-2-1 6-16,-1-11-3 15,-2 1 2-15,0-11-2 16,2 5 8-16,-2-5-5 16,0-1 3-16,1 1 0 15,-4 3-4-15,-6-1 6 16,-3 1 6-16,-9-1-5 16,-5 1 5-16,0-8-6 15,-4 0-6-15,6-6 8 0,1 0-9 16,2 0-2-1,9-12 2-15,0-8-3 0,9 5-9 16,3 9-5-16,7-1-1 16,7 1-9-16,0 6-4 15,0-8-30-15,0-4-10 16,0-9-36-16,21-21-90 16,16-8-210-16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7:31.6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17 541 342 0,'0'0'173'16,"0"0"-82"-16,0 0 26 16,0 0-48-16,0 0-11 0,0 0-6 15,0 0 8-15,-8 0-2 16,5 0-19-16,0 0-8 16,3 0 11-16,0 0 2 15,0 3-16-15,0 3 10 16,0-6-16-16,0 0 4 15,-3 0-18-15,3 0 6 16,0 0-4-16,0 6-2 16,0-6 3-16,0 3-8 15,0 0 2-15,6 0-3 16,14 0 3-16,0 0-3 16,3 3 1-16,1-6 1 15,2 0-1-15,5 0 1 0,-2 0 0 16,2 0 3-16,-7 0-1 15,2 0-8-15,-3 0 5 16,-3 6-3-16,-3-6 0 16,-7 6-5-16,-3-3 1 15,-3 0-15-15,-1-3-23 16,0 0-15-16,0 0-42 16,0 0-67-16,-3 0-57 15,8 0-208-15</inkml:trace>
  <inkml:trace contextRef="#ctx0" brushRef="#br0" timeOffset="562">634 154 542 0,'0'0'118'16,"0"0"5"-16,0 0-18 16,0 0-53-16,0 0-9 15,0 0 12-15,31 27 23 16,-19 1-30-16,-1 4-8 16,-5-2-14-16,-3-6-3 0,0-9-13 15,2-9-3 1,-2 0 4-16,3 0-10 0,0-3-1 15,8-3 3-15,7 0-5 16,5 0 4-16,11 0 1 16,0 0-1-16,7 0 0 15,-9 0 0-15,3 0 0 16,-1 0-4-16,-8 0 5 0,-2 12-8 16,-3 6 7-1,-8 6-4-15,-5 3 4 16,-5 6 2-16,-6 6 2 15,0 6 8-15,0 3 3 0,-17-3-5 16,-9 3 6-16,-7-7-10 16,-7-3-2-16,-1-7 4 15,1-4-4-15,3-10-1 16,4-5-1-16,-1-8-4 16,2-4 0-16,1 0-1 0,-2 0-18 15,5-16 3 1,5 5-12-16,10-5-3 0,3 5-20 15,3-10-40 1,4-6-80-16,3 0-114 0,-3-8-247 16</inkml:trace>
  <inkml:trace contextRef="#ctx0" brushRef="#br0" timeOffset="921">691 69 439 0,'0'0'120'0,"0"0"-17"16,0 0 26-1,0 0-42-15,0 0-8 0,0 0-19 16,40-49-8-1,-26 49 2-15,-1-5 3 0,4-1-1 16,0 6-29-16,6 0 4 16,0 0-11-16,4 0 2 15,4 0-10-15,-2 0-1 16,4 0-11-16,-2 0 5 16,-5 0-5-16,-3 2 1 0,4 7-3 15,-10-9-22 1,-3 6-8-16,-2 0-12 15,-1 2-26-15,-5 9-86 16,2 6-34-16,-2 4-162 16</inkml:trace>
  <inkml:trace contextRef="#ctx0" brushRef="#br0" timeOffset="1349">1292 905 117 0,'0'0'563'15,"0"0"-496"-15,0 0 57 0,0 0-18 16,0 0-44-1,0 154-33-15,0-133-9 0,-3 6-9 16,0-10-5 0,-4 5-4-16,0-7-2 0,1-9-13 15,3-1-55-15,-5-5-25 16,8 0-154-16,-3-11-166 16</inkml:trace>
  <inkml:trace contextRef="#ctx0" brushRef="#br0" timeOffset="2065">1663 86 214 0,'0'0'371'15,"0"0"-296"-15,0 0 30 16,0 0-9-16,0 0-36 16,0 0 2-16,67-60-7 15,-43 60-11-15,3 0-5 16,2 0-8-16,2 0-8 0,-1 0 1 15,4 6-8-15,-2 9-3 0,-5-3 1 16,1 9-8-16,-5 0-6 16,-11 0 7-16,-1 12 1 15,-11 8 4-15,0-2 13 16,-8 3-9-16,-21 3 6 16,-5-6-9-1,-2-3-8-15,2 3 2 16,2-12-7-16,1 0 2 15,7-12 1-15,4-3-5 16,11-6 2-16,6-6-4 16,-2 0 1-16,5 0-8 15,0 0-9-15,0 0-11 0,8 0 30 16,15-6-10-16,10 0 10 16,-2 3-5-16,1 3 5 15,-1 0-4-15,-8 0 5 16,-2 0-2-1,-9 15-2-15,2 12 3 16,0 0 1-16,-8 6 4 0,0 0-2 16,-6 3 12-16,0 2-11 0,0-6 19 15,-20 5-5-15,-9-4-4 0,-5-1-3 16,-2-5-10-16,-1-17 5 16,3-8-2-16,1-2-6 15,2 0-1-15,5 0-5 16,6 0-15-16,4-6 3 15,2-6-25 1,0 7-99-16,8-5-101 16,-5-1-166-16</inkml:trace>
  <inkml:trace contextRef="#ctx0" brushRef="#br0" timeOffset="2985">2379 47 454 0,'0'0'100'0,"0"0"31"15,0 0 12-15,0 0-40 0,0 0-36 31,0 0-25-31,-11-7-20 16,11 7-4-16,0-4-8 0,0 4 20 0,21 0 5 16,2-4-20-16,3 4 13 15,2 0-15-15,-2 0 1 16,4 0-9-16,-2 0 4 16,-2 8-5-16,1 11 4 15,-7 8-5-15,-3 4-2 16,-5 6 12-1,-4-3-8-15,-8 7 15 16,0 1-6-16,0-3 0 16,0 3-4-16,-20 0-3 15,-11 0 6-15,1-9-2 16,-4-6 2-16,2-6-11 16,1-15-4-16,-2-6 3 15,7 0-3-15,2 0-4 0,7-6 1 16,10-9-10-16,7 3 2 15,0 0 10-15,0 6-10 0,0 3-1 16,7-3-3-16,20 6 3 16,-1 0 7-16,5 0-5 15,-5 0 9-15,1 0-5 16,-1 0 6-16,2 0 1 0,-5 6 0 16,-3 15-3-16,1 12 3 15,-6 0-2-15,-1 0 3 16,-11 0-5-16,-3 2 5 15,0-7 18-15,0 5-13 16,0 0 7-16,-6 2-9 16,-8-2 1-1,-3-6-2-15,-2-1 8 16,-1-8-6-16,0-3-2 16,-3-9-1-16,0 0 0 0,-2-6-1 15,-5 0 0-15,1 0 7 16,-5 0-7-16,0 0 0 15,-2 0 0 1,-1 0-2-16,4 0-1 16,2 0-9-16,5 0-10 15,6 0-6-15,3 0-51 0,4 0-65 16,-1-2-34 0,0-2-94-16,8 4-160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7:51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923 707 432 0,'0'0'144'16,"0"0"-38"-16,0 0-4 16,0 0-31-1,0 0-1-15,0 0 0 16,0 0-21-16,3 0-6 15,-3 0 9-15,0 2-15 16,-28 25-3-16,-8 10-20 16,-15 11 0-16,-8 10-2 15,-15 14-2-15,-10 6-4 16,-12 9 1-16,-11 0 5 0,6 3-10 16,8-9 0-16,22-6-2 0,21-13-1 15,13-18 1-15,14-7 1 16,10-14-1-16,10-10 0 15,3-7-5-15,0-4-6 16,0-2-3 0,27 0 7-16,10 0 6 15,9 0 2-15,13 0 2 0,13-17-2 16,11-8-2-16,4 2-3 16,0 3 3-1,3 9 1-15,-10 9-4 16,0 2 0-16,0 2 7 15,-5 40-7-15,-9 22 3 16,-2 22-7-16,-18 16 8 0,-8 10-4 16,-20 1 15-16,-13 3-9 15,-5 1 13-15,0-12-1 16,-34-9 9-16,1-16-15 16,-10-21 8-16,-2-9 1 0,-5-15 4 15,1-18-3 1,-15-11 3-16,-6-6-4 0,-10 0-6 0,-18-33-11 15,2-21-3-15,1-10 1 16,19-5-4-16,22 9-15 16,25 12-6-16,8 15 12 15,18 15-6-15,3 3-17 16,0 6-17-16,20 3-67 16,24 3-22-1,9 3-60-15,4 0-152 16</inkml:trace>
  <inkml:trace contextRef="#ctx0" brushRef="#br0" timeOffset="688">1430 2265 264 0,'0'0'310'16,"0"0"-297"-16,0 0 117 15,0 0-44-15,0 0-39 16,0 0 5-16,-3-39-36 16,3 30-6-16,10-6-5 15,17 0 14-15,2 0 8 0,5 0-5 16,2 3-3-16,4 0-5 16,1 6-2-1,-4 6-11-15,-5 0 2 0,-4 0-1 16,-8 0 4-1,-7 13 4-15,-5 10 27 0,-8 4-3 16,0 9 9-16,0 6 0 16,-5 12-21-16,-28 3 9 15,-7 9-21-15,-3 2 6 16,-1-7-9-16,-2 2 0 0,2-8 1 16,7-7-4-16,0 0 4 15,11-6-7-15,5-5 8 16,7-4-7-16,8-10-3 15,3-8 2-15,3 0-2 16,0-3-1-16,0-6-2 16,0 0-1-16,14-3 5 0,9-3 3 15,10 0-3-15,4 0 8 16,0 0-6-16,-4-11 3 16,-5-5-5-16,-5 5 0 15,0-8-15-15,1-2-10 0,-1-6-4 16,3 0-17-16,1-6-35 15,0 0-49 1,3-5-58-16,-1 5-253 16</inkml:trace>
  <inkml:trace contextRef="#ctx0" brushRef="#br0" timeOffset="973">2326 2259 142 0,'0'0'605'16,"0"0"-585"-16,0 0 61 15,0 0-13-15,0 0-23 16,0 0 14-16,110-66-33 15,-76 51-22-15,-1-3 3 0,-2 6-6 16,-2-2-1-16,-6 7 1 16,-3 4-2-16,-10 3-27 15,-6 0-70-15,-4 0-74 16,0 30-126-16</inkml:trace>
  <inkml:trace contextRef="#ctx0" brushRef="#br0" timeOffset="1174">2363 2702 585 0,'0'0'51'0,"0"0"-7"16,0 0 31-16,0 0-29 15,0 0-8-15,0 0-17 16,200-43-16-16,-166 16-5 0,-1 2-5 15,-7-8-101 1,2-1-128-16,-8-7-168 0</inkml:trace>
  <inkml:trace contextRef="#ctx0" brushRef="#br0" timeOffset="1828">3413 1038 631 0,'0'0'0'0,"0"0"32"16,0 0 62-16,49 156 3 0,-32-66-13 0,3 15 8 15,1 3-31-15,-3 8-13 16,7-8-5-16,-6-4-25 15,1-1 16-15,-3-10-29 16,-6-2 9-16,-5-10-7 16,-6 3 6-16,0-9-7 0,0-9-2 31,0-9-1-31,0-19-2 16,0-16 3-16,0-11-2 15,0-11 2-15,0 0-3 0,-3 0 8 16,-3-26-9-16,-2-25 0 15,2-21-4-15,6-15-5 16,0-18-1-16,0-9-12 16,17 7 8-16,15 11-31 0,2 21 27 15,2 21 13-15,-5 25 3 16,-8 10 1-16,0 13 0 16,-2 6-6-16,2 0 7 15,3 0-4-15,8 12 9 16,7 24-2-16,2 16 2 15,-3 10 21-15,4 11-2 0,-4-2 1 16,-7 9-7-16,1 4-4 16,-8-6 8-16,0-3-11 31,-2-6 6-31,-7-6-15 0,3-3 13 16,-6-6-13-16,-2-1-2 0,-1-15 4 15,-8-7-3 1,-3-8-1-16,0-8-1 15,0-5-1-15,0-4-31 16,0-6-10-16,-14 0-37 0,-15 0-73 16,-2 0-83-16,-5 0-117 15</inkml:trace>
  <inkml:trace contextRef="#ctx0" brushRef="#br0" timeOffset="2166">3289 2888 547 0,'0'0'55'0,"0"0"51"16,0 0-11-16,0 0-15 15,0 0-2-15,0 0-55 16,-17 23-20-16,57-13 35 15,13-1 13-15,24-7 2 16,19-2-2-16,11 0-25 0,11-2-7 16,-2-17 3-16,-1-2-7 0,-5 0 0 15,-11 4-13 1,-15-5-1-16,-10 1 2 16,-18 6-3-16,-5-6 0 0,-7 3-5 15,-9 1-23-15,3 4-38 16,-12 7-56-16,-9 6-81 15,-9 0-36-15,-8 6-29 0</inkml:trace>
  <inkml:trace contextRef="#ctx0" brushRef="#br0" timeOffset="2790">3806 3450 555 0,'0'0'144'16,"0"0"-98"-16,0 0 60 15,0 0-17-15,0 0-5 0,0 0-24 16,-60 54-49-16,77-54 1 16,20-9 0-16,19-15-8 0,8-6 0 15,5 3-2-15,3 6-1 16,-9 0 0-16,-2 9-1 15,-6 6 0-15,0 6 0 16,-6 0-2-16,-5 3-1 16,-10 24 3-16,-16 9 0 15,-7 18 1-15,-11 12 15 16,0 6 13-16,-11-3-19 16,-18-10 12-16,-4-9-17 15,-1-8 2-15,0-9-3 16,5-8-3-16,6-11 6 0,5-11-6 31,9-3 3-31,1 0-4 0,8 0-11 16,0-15-7-16,0-6 1 15,21 4-9-15,16 5 11 16,0 8 12-16,3 4-2 16,-1 0 3-16,1 31 1 15,4 9 1-15,4 18 1 16,-2 11 2-16,-10 4 16 0,-11-5 7 15,-19-1-1-15,-6-3-14 16,0 2 11-16,-37-3-16 16,-10-6 14-16,-10-9 9 15,-7-12-19-15,-2-12 2 16,-15-6-1 0,-6-9-7-16,-12-9-3 15,-8 0-2-15,-3-24-2 0,12-21-29 0,18-12-12 16,27-6-17-16,27-9-45 15,18 2-122-15,8 1-247 16</inkml:trace>
  <inkml:trace contextRef="#ctx0" brushRef="#br0" timeOffset="4411">5169 419 326 0,'0'0'175'15,"0"0"-162"-15,0 0 18 16,0 0 51-16,0 0 48 16,31 159-41-16,-25-72-27 15,-3 15-17-15,1 11 12 0,3 12-17 16,-1 1 10-16,1 6-15 0,4 9-12 16,6 5-12-16,-5 0 10 15,2 4-5 1,3 8-15-16,-1 1 16 0,-3 3-13 15,1-1 6-15,-7-11-2 16,-1-13-2-16,2-5-2 0,-5-5-3 16,-3-7 6-16,3-2-6 15,-3-13-1 1,0-6 4-16,3 3 7 0,0-3 1 16,-3 0-4-16,3-4-5 31,-3-14 5-31,0-10-8 15,0 4 16-15,0 6-12 16,0-8-1-16,0-8 5 0,0-11 3 16,0-12-7-1,0-1-3-15,0-8 0 0,0-6 2 16,0-6-1-16,0-6-1 16,0 0-1-16,0 0 0 15,0-3 1-15,0 0-2 0,0 0 2 16,0 0-2-16,0 3 2 15,0-3 0 1,0 0-1-16,0 0 1 0,0 3-2 16,-3 0 2-16,0 0-2 15,0 0 3-15,3 3-4 16,-6 0 4-16,6-1-5 16,-5-1 6-16,2 1-3 15,0-1 0-15,3 1 1 16,0-2-2-16,0 1 2 15,0 1 0-15,0 4-1 16,0 0 7-16,0-10-7 16,0 6 4-16,0-7-3 15,0-8 8-15,0 6-4 0,0-8-5 16,0 0 5-16,0 0-3 16,0 0 0-16,0 0-1 15,0 0 0-15,0 0 1 16,0 0 0-16,0 0-2 0,0 0 0 15,0 0 0-15,0 0 2 16,0 0-1-16,0 0-1 0,0 0 5 16,0 0-4-1,0 0 4-15,0 0-5 0,0 0 3 16,0 0-2-16,0 0 2 16,11 0-2-16,1 0 0 15,11 0 3-15,14 0 4 31,10 0 3-31,17-14 1 16,10-3 1-16,5 0-5 16,2-9 1-16,-12 10-7 0,-5-1-2 15,-10 2-6-15,-13 3 6 0,-15 2 1 16,-6-4-1-16,-8 8-2 16,-1-1-20-16,-1-7-7 15,-6-4-15-15,-1-6-34 16,-3-9-1-16,0 0-144 15,0-3-117-15</inkml:trace>
  <inkml:trace contextRef="#ctx0" brushRef="#br0" timeOffset="5367">5307 526 218 0,'0'0'38'0,"0"0"-21"15,0 0 28 1,0 0-14-16,0 0 41 0,0 0 20 15,0 0-22 1,-60-44-3-16,57 44-2 0,3 0 1 16,0 0-20-1,0-4-5-15,0 4-7 0,0 0-5 16,0 0-6 0,0 0 5-16,0 0-3 0,0 0-14 15,0 0-9-15,0 0 10 16,17 6 11-16,3 6-3 15,6 3 9-15,4-3-8 16,4-3 14-16,3-3-23 16,-5-2 0-16,6-4-12 15,-6 0 5-15,2 0-4 16,-1 0-1-16,-5-10-46 0,-8 4-76 16,-8 3-84-1,-4 3-183-15</inkml:trace>
  <inkml:trace contextRef="#ctx0" brushRef="#br0" timeOffset="6108">6805 1398 355 0,'0'0'141'15,"0"0"-126"-15,0 0 97 16,0 0-73-16,0 0 6 15,0 0 16-15,194-168-28 0,-171 117 10 16,-8 0 13-16,-7-9-20 31,-8-12-14-31,0-12-8 0,-11-9-9 16,-15-5-1-16,-7 11-4 16,5 18 3-16,2 25 20 15,6 19-5-15,3 19 37 16,4 6-34-16,-4 0 10 0,-3 0-19 15,-3 27-4-15,-7 27-3 16,-4 24 4-16,-3 19-5 16,8 16 10-1,5 15-3-15,7 10-3 0,7 0 9 16,6 8-8-16,4 4-5 0,0-6-3 16,4-1 1-16,16-5-1 15,0-15 0-15,0-7-1 16,0-8 1-16,-6-12-1 15,-5-10 0-15,-5-11 0 16,-4-15-1-16,0-16-5 16,0-8-17-16,-4-12-11 15,-19-9-42 1,-9-5-50-16,-9-10-67 16,-2 0-80-16,-8 0-129 15</inkml:trace>
  <inkml:trace contextRef="#ctx0" brushRef="#br0" timeOffset="6315">6380 2519 334 0,'0'0'151'0,"0"0"-102"15,0 0 88 1,0 0-37-16,0 0-2 0,214-95-16 16,-154 71-48-16,7-3-11 0,3-3-3 15,-4 3-16 1,-8 3 1-16,-9 6-5 0,-5 0-6 15,-7 0-54 1,-4-3-47-16,4-6-92 0,-3-6-164 16</inkml:trace>
  <inkml:trace contextRef="#ctx0" brushRef="#br0" timeOffset="6624">7606 1700 677 0,'0'0'54'0,"0"0"11"15,0 0-6-15,0 0-14 16,0 0 26-16,-127 176-9 16,101-106-5-16,-1 5-11 15,3 7 5-15,5 8-21 16,5 6-9-16,11 0-11 0,3-3 6 0,0-15-10 15,6-12-1-15,24-2-5 16,1-16 3-16,1-5-9 16,5-17 3-16,-3-4 1 15,-4-11-5-15,4-11-18 16,-1 0-29-16,1-11-33 16,6-28-49-1,3-17-75-15,1-5-116 16</inkml:trace>
  <inkml:trace contextRef="#ctx0" brushRef="#br0" timeOffset="6956">8428 1880 449 0,'0'0'86'0,"0"0"-31"16,0 0 40-16,0 0 4 16,0 0-1-1,-107 220-27-15,67-142-11 16,1 9-16-16,-1-3-3 16,2-3-13-16,4-12 1 15,5-1-18-15,6-13-3 16,-4-1-8-16,-4-2 4 0,5-9-4 15,-1-7-3-15,4-13 2 16,6-7-40-16,3-14-28 16,2-2-52-16,-2-2-120 15,-3-31-26-15,4-9-86 0</inkml:trace>
  <inkml:trace contextRef="#ctx0" brushRef="#br0" timeOffset="7188">7873 2160 407 0,'0'0'106'16,"0"0"61"-16,0 0-46 16,0 0-47-16,155 192 22 15,-122-123-43-15,1 0-9 16,-2 2-10-16,-9-16-11 16,1-2-16-1,-10-9 0-15,-4-5-7 16,0-5 1-16,-7-5-3 15,3-4-19-15,5-10-59 16,-2-9-52-16,5-6-135 16,3 0-255-16</inkml:trace>
  <inkml:trace contextRef="#ctx0" brushRef="#br0" timeOffset="7567">8572 2653 328 0,'0'0'124'0,"0"0"-13"16,0 0 19-16,0 0-52 15,0 0-27-15,0 0 0 16,157-48-23-16,-146 48-9 0,-8 0-6 15,0 11 21-15,-3 10 3 16,0 5 9-16,0 7-18 16,-3-1-9-16,-18 7 11 0,-2 3-7 15,-3 1-6 1,6-1-1-16,3-4-2 0,10-5-8 31,7-6-6-31,0-2 0 0,0-10-10 16,0-9 10-16,21-6-3 15,5 0-3-15,7-13-40 0,4-26-25 16,-8-9-42-16,-1-6-84 16,-8 0-108-16</inkml:trace>
  <inkml:trace contextRef="#ctx0" brushRef="#br0" timeOffset="7898">8913 1723 508 0,'0'0'72'15,"0"0"4"-15,0 0 39 16,0 0-4-16,211 184-2 16,-168-103-25-16,-2 10-7 0,-9 8-49 15,-5 3 9-15,-4 0 1 16,-6-12-16-16,-3-9-8 15,-5-7 2 1,-1-4-9-16,-8-2 0 16,0-8 1-16,0-3-7 15,0-3 5-15,-11-10-6 16,-12-5 0-16,0-6-3 16,-1-10-8-1,4-10-21-15,3-7-14 16,11-6-43-16,6 0-57 0,0-13-59 0,9-28-139 15</inkml:trace>
  <inkml:trace contextRef="#ctx0" brushRef="#br0" timeOffset="8235">9862 2256 631 0,'0'0'24'15,"0"0"98"-15,0 0-8 16,0 201-31-16,0-144 8 16,0 2-35-16,0-5-26 15,0-6-5-15,0-4 13 16,0-6-19-16,0-3-18 15,0-8 3-15,0-4-3 16,3-8 0-16,-3-3-2 16,0-3-1-1,0-3-9-15,0-6-43 0,0 0-30 16,0 0-22 0,-6 0-92-16,-14-15-126 0</inkml:trace>
  <inkml:trace contextRef="#ctx0" brushRef="#br0" timeOffset="8465">9639 2653 194 0,'0'0'456'16,"0"0"-394"-16,0 0 81 16,0 0-61-16,0 0 21 15,180-37-4-15,-126 26-31 0,5 0-33 16,1-10-17-1,4-2-9-15,-4-1-5 0,-7-6-3 16,1-3 2-16,-13 6-6 16,-9-3-37-1,-4 9-48-15,-19 0-68 0,-9-3-178 16</inkml:trace>
  <inkml:trace contextRef="#ctx0" brushRef="#br0" timeOffset="9522">11250 1221 248 0,'0'0'25'16,"0"0"40"-16,0 0-20 15,0 0 35-15,0 0-3 16,0 0-8-16,89-81 22 16,-79 78-8-16,-2 0-22 15,-5 0 8-15,0 3-16 16,-3 0 1-16,0 0-12 0,0 0-1 16,0 0-14-16,0 0-9 15,0 0-2-15,0 6-15 16,-6 30 24-16,-22 15 13 15,-8 9-7-15,-11 9-13 16,-7 0 1-16,-3 5-8 16,4-5-5-16,4 0 6 15,0-3-9-15,11-3 2 16,7-9-4-16,7-4 3 16,10-8 1-16,11-1-10 15,3-7 9-15,0-1-5 16,0-7 1-16,8-5 0 0,15-5 0 15,10 1 2-15,10-1 4 16,18-5-5-16,5-5 3 16,4-3-4-16,5-3 0 15,-6 0 1-15,-8 0-2 16,-1 0-6-16,-13 0-24 16,-10-15 3-16,-4-11-13 15,-7-2-36-15,2-11-48 16,-2-9-107-16,-9-4-160 15</inkml:trace>
  <inkml:trace contextRef="#ctx0" brushRef="#br0" timeOffset="9776">11805 1242 392 0,'0'0'373'0,"-11"174"-326"16,-3-45 52-16,8 14-27 15,2-3 32-15,4 5-26 16,0-5-32-16,0 3-20 16,0-11-6-16,0-15-10 15,0-12 6-15,0-18-15 16,0-7-1-16,0-11 2 16,0-15-2-16,0-10 0 15,0-13-22-15,0-16-38 16,7-13-98-16,4-2-103 15,1-8-116-15</inkml:trace>
  <inkml:trace contextRef="#ctx0" brushRef="#br0" timeOffset="9990">12279 2723 690 0,'0'0'83'0,"0"0"-28"16,0 0 29-16,0 0-48 15,0 0-11-15,0 0-20 16,0-6-5-16,0 0-78 0,0-8-50 16,0-3-210-1</inkml:trace>
  <inkml:trace contextRef="#ctx0" brushRef="#br0" timeOffset="10520">13231 1709 570 0,'0'0'45'16,"0"0"104"-16,0 0-96 0,81-202-22 16,-69 143 39-16,-1-9-8 15,-2-10-24-15,-4-3-8 16,-2-9-8-16,-3-3-12 16,0 0 0-16,0-4-6 15,0 10 2-15,0 12-5 16,-11 27-1-16,5 21 3 15,-5 17 5-15,2 10 11 16,-8 0 0-16,-10 12-1 16,-10 36-16-16,-10 19-4 15,1 24 4-15,6 18 1 16,2 19 1-16,12 16 3 16,6 9 5-16,11 6-9 0,4-4 17 15,5-11-17-15,0-9 17 16,0-8-9-16,5-6-2 15,4 1-3-15,8-8-3 16,0-15-2-16,-1-12 0 16,1-7 1-16,-3-11 1 15,-8-7-3-15,-3-7 3 16,0-10-6-16,-3-13-6 16,0-7-19-16,0-11-31 15,-3-10-55-15,-17-4-101 16,4 0-91-16,-4-22-143 15</inkml:trace>
  <inkml:trace contextRef="#ctx0" brushRef="#br0" timeOffset="10724">12887 2670 679 0,'0'0'63'15,"0"0"3"-15,0 0 47 16,0 0-51-16,0 0 24 15,214-17-28-15,-165 13-42 16,2-2-7-16,-4-5-8 16,-7-5-2-16,-4 0-20 15,-2-16-51-15,6-1-78 16,1-6-134-16,2 3-223 0</inkml:trace>
  <inkml:trace contextRef="#ctx0" brushRef="#br0" timeOffset="11044">14009 1946 618 0,'0'0'31'16,"0"0"89"-16,0 0-33 15,0 0-17-15,0 0-3 16,-180 102-5-16,143-26-12 0,-3 17-1 15,10 9-1-15,1-3-13 16,9-3-7-16,12-10-9 16,8-17-7-16,0-8 11 15,0-9-2-15,23-7-18 16,11 3 7-16,7-6-8 16,2-2-4-16,4-13-62 15,2-19 62-15,-1-4-25 16,-9-4-34-16,1-10-47 15,-2-23 41-15,-1-5-65 16,-2-4-252-16</inkml:trace>
  <inkml:trace contextRef="#ctx0" brushRef="#br0" timeOffset="11362">14718 2011 582 0,'0'0'27'16,"0"0"52"-16,0 0-55 16,0 0 62-16,0 0 33 15,-166 209-45-15,115-119-4 0,1 0-24 16,7 0-7-1,2-7-13-15,4-14-8 0,5-8-13 16,1-3-1-16,-2-10-4 16,2-11 0-16,5-10-12 15,5-10-32-15,9-13-19 16,1-4-63-16,5 0-80 16,-8-12-228-16</inkml:trace>
  <inkml:trace contextRef="#ctx0" brushRef="#br0" timeOffset="11618">14093 2540 409 0,'0'0'301'16,"0"0"-290"-1,0 0 70-15,0 0-6 0,0 0 0 16,177 119-5-16,-137-88-35 15,0-2-13-15,-3 2-6 16,-4-4 12-16,-2-6-5 16,-5-10-23-16,-2 1 0 15,-7-3-1-15,0-3-39 16,0-2-43-16,6-4-48 16,3 0-93-16,1 0-162 15</inkml:trace>
  <inkml:trace contextRef="#ctx0" brushRef="#br0" timeOffset="12213">14891 2682 245 0,'0'0'304'0,"0"0"-290"16,0 0 39-16,0 0-2 15,0 0 21-15,0 0-9 16,101-61-21-16,-81 61 19 16,-3 0-17-16,0 0-6 0,-4 6 3 15,4 9-15-15,-3 6 6 16,-8 2-13-16,-3-2 4 15,-3 6-18-15,0-4 10 16,0 2 7-16,-9-4-6 16,-19 1 7-16,-8-1-7 15,2-6 4-15,2 2-12 16,4-5-5-16,7-6-2 16,15 0-2-16,6-6-2 15,0 0-9-15,0 0 8 16,0 0-28-16,6 0 16 15,12 0 15-15,-1 0 1 0,0 0 0 16,-2 0 3-16,-1 7-3 16,0 7 15-16,-2 7 1 15,-1-2-4-15,-1 2 0 16,-7 0-12-16,-3 6 11 16,0 0-9-16,0 0 10 15,-30 2 2-15,1-4 3 16,-8-2-8-16,7-3-7 15,2-8 1-15,2-3-3 16,6-8-12-16,-4-1-17 16,1 0-7-16,3 0-45 15,3 0-42-15,0-10-70 16,1-22-227-16</inkml:trace>
  <inkml:trace contextRef="#ctx0" brushRef="#br0" timeOffset="13159">15313 2011 337 0,'0'0'157'16,"0"0"-110"-16,0 0 12 15,0 0-38-15,0 0 36 16,0 0 7-16,84-6-14 0,-50 22-8 16,5 22 16-1,4 16-13-15,-3 23 12 0,4 10 2 16,-1 15-14-16,-9 5-13 15,-1-10-11-15,-8-4 10 16,-7-8-31-16,-7-6 13 16,-5-8-12-16,-3-5 13 15,-3-5-11-15,0-7 6 16,0-10-9-16,0-11 2 16,-20-4-4-16,2-10 1 15,-7-8-3-15,2-8-42 16,2-3-28-16,6-3-49 0,1-30-102 15,11-10-184 1</inkml:trace>
  <inkml:trace contextRef="#ctx0" brushRef="#br0" timeOffset="13461">16542 2106 629 0,'0'0'85'0,"0"171"17"0,0-75-43 16,0-6 6-1,0 0-10-15,0-11-17 0,0-9-28 16,0-7 0-16,0-15-1 15,-3-6-6-15,0-13 0 16,-3-8-3-16,-5-5-18 16,-4-14-70-1,-10-2-62-15,-2 0-115 0,-5-18-160 0</inkml:trace>
  <inkml:trace contextRef="#ctx0" brushRef="#br0" timeOffset="13663">16232 2523 420 0,'0'0'71'0,"0"0"41"16,0 0-30-16,0 0-6 15,0 0-17 1,171-66-23-16,-104 54-10 16,10 0-16-16,5 6-5 15,5 0-5-15,-6-3-1 0,2-9-27 16,-8-6-82-16,-5-9-97 0,-1-6-249 15</inkml:trace>
  <inkml:trace contextRef="#ctx0" brushRef="#br0" timeOffset="14194">18141 1490 535 0,'0'0'26'0,"0"0"85"16,32-248-80-16,-24 128 2 16,-2-21 6-16,-3-25-33 15,4-9-2-15,-3 4-2 16,-1 19-2-16,-3 33 0 0,0 32 39 15,0 30 38-15,-7 24-14 16,-6 18-4-16,-4 9-28 0,-3 6 12 16,-3 0-42-16,-14 18-1 15,-4 39-2 1,-2 33 1-16,-4 24 2 0,7 27 0 0,4 25 17 16,8 19-4-16,8 10-6 15,5 3 0-15,7-9-6 16,5-12 2-16,3-11-2 15,0-16-2-15,23-6 2 16,8-1 9-16,-11-2-1 16,1-12-8-16,-9-6 9 15,2-21-2 1,-8-11-7-16,-3-10 5 16,-3-8-6-16,0-4 1 15,0-9-2-15,-3-7-2 16,-6-10 2-16,-2-12-11 15,2-8-24-15,-2-6-15 16,-2-9-42-16,-4-2-70 16,-3-6-26-16,-6 0-38 0,-5 0-108 0</inkml:trace>
  <inkml:trace contextRef="#ctx0" brushRef="#br0" timeOffset="14419">17545 2902 465 0,'0'0'71'16,"0"0"79"-16,0 0-53 15,0 0-33-15,200-50 29 0,-156 44-46 16,4-4-27-16,2-5-12 16,-4 1-1-16,1-1-7 0,1 0 3 15,-5-5-3 1,0 1-47-16,1-8-35 0,-1-8-91 15,1 1-153-15</inkml:trace>
  <inkml:trace contextRef="#ctx0" brushRef="#br0" timeOffset="14735">18792 1977 554 0,'0'0'83'0,"0"0"-11"16,0 0-18-16,-140 153 37 15,89-75 18-15,11 6-37 16,11 3-1-16,5 3-10 16,7-6-19-16,8-1 3 15,9-8-21-15,0-4-2 0,0 2-4 16,0-5-3-16,9-1-7 15,8-9 0 1,0-12-5-16,-1-5-2 16,4-14-1-16,-3-11-6 15,6-10-14-15,-3-6-33 0,4 0-2 16,7-21-55 0,-2-13-71-16,5-9-141 0,2 1-192 15</inkml:trace>
  <inkml:trace contextRef="#ctx0" brushRef="#br0" timeOffset="15098">19460 2277 508 0,'0'0'71'0,"0"0"30"15,0 0 10-15,0 0-25 16,-107 168 8-16,61-111-26 0,-7 8-21 16,2 0 7-1,4 0-17-15,1 3 1 16,-1-8-24-16,1-3 3 0,-2 3-12 15,1-4-3-15,4 1-1 0,2-9-1 16,9-5-2-16,6-20-24 16,5-8-20-16,11-9-52 15,6-6-27-15,4 0-95 16,0-7-110-16,0-20-2 16</inkml:trace>
  <inkml:trace contextRef="#ctx0" brushRef="#br0" timeOffset="15373">18930 2607 625 0,'0'0'41'0,"0"0"32"16,0 0 41-16,0 0-8 15,0 0-27-15,29 191-15 16,-19-137-19-16,4 3-16 15,-8-7-10-15,5 2-1 16,-2-8-16-16,-1-1 3 16,4-5-1-16,-1-1-8 0,5 0 3 15,1-9-55 1,0-1-36-16,0-7-290 0,-8-13 349 16,2-7-187-16,1 0-140 15</inkml:trace>
  <inkml:trace contextRef="#ctx0" brushRef="#br0" timeOffset="15789">19514 2882 355 0,'0'0'203'0,"0"0"-165"16,0 0 58-16,0 0-27 15,0 0 23-15,0 0-24 16,4 2-16-16,-4 19 17 16,0 6 4-16,-4 6-19 0,-13 7-13 15,3 3-12-15,-1-5 0 16,4-1-5-16,8-3-7 15,0-7-3-15,3 0-8 0,0-1 4 16,0-4-7-16,6 1 1 16,14-5-4-16,-3-6-2 15,3-9 2-15,4-3 0 0,-1 0-22 16,3 0-9-16,5-23 0 16,-1 7-34-16,-7-2-15 15,-6-2-20-15,-8 4-26 16,-1-6-75-16,-2 5-31 15,-6-9-168-15</inkml:trace>
  <inkml:trace contextRef="#ctx0" brushRef="#br0" timeOffset="16012">19728 2996 551 0,'0'0'102'15,"0"0"-102"-15,0 0 0 0,0 0 139 16,0 0 18-1,0 0-137-15,-20 134 31 0,17-91 55 16,-5 1-56-16,5 9-19 16,-3-4-9-16,0 1-22 15,-2-5 21-15,2-9-18 0,6-15 3 16,-3 0-6-16,0-12-26 16,3-3-40-1,-3-6-42-15,3 0-112 16,-5-6-212-16</inkml:trace>
  <inkml:trace contextRef="#ctx0" brushRef="#br0" timeOffset="17061">20032 2103 384 0,'0'0'112'16,"0"0"-62"-16,0 0 48 15,58 162-19-15,-46-72 19 16,2 18-29-16,3 12-23 16,-5 8 13-16,-1 3-19 15,-5 4 14-15,-2-3-10 16,2-9-7-16,-2-9-10 16,0-13-3-16,-1-14-9 0,-3-18-11 15,3-12-3 1,-3-12 4-16,0-18-5 15,0-12 0-15,0-9-3 0,0-6-29 16,3 0-60-16,8-13-61 16,-2-19-96-16,-1-5-180 15</inkml:trace>
  <inkml:trace contextRef="#ctx0" brushRef="#br0" timeOffset="18513">20443 237 306 0,'0'0'81'0,"0"0"-23"16,0 0 2-16,0 0-25 15,0 0 56-15,0 0-12 16,0-9-16-16,0 9-17 0,0-3-6 15,0 3-2 1,6 0-9-16,2 0-6 0,-2 0-9 16,5 0 13-16,5 0-2 15,11 0 4-15,0 0-4 16,9 0 9-16,1 0-6 16,6-3-8-16,1-3-8 15,2 3-7-15,-3-1-2 16,-2-1 1-16,2 2-6 15,-6-3 5-15,1 3-4 16,-6 3 1-16,-4 0 0 16,-8 0 0-16,-4 0 0 15,-2 0 0-15,3 0-7 16,-2 6 6-16,5 18-8 16,-3 6 9-16,4 9-9 0,-7 9 9 15,-5 20 1-15,-1 15 4 16,-5 28 9-16,-3 22 1 15,0 18 3-15,0 6-4 16,0 13 1-16,-3-5-6 16,-5-4 5-16,-1-9-9 15,-2-2 0-15,4 4-1 16,-3 0 2-16,3-7 1 16,4-6-4-16,0-21 6 15,3-7-7-15,0-11 3 16,0-4-4-16,0-4 8 15,0 2-2-15,13-5 2 0,1-3 0 16,-4-2-6-16,-3-5 6 16,-1-6-9-16,-3 0 8 15,2-3-8-15,-2 0 13 16,3-4-7-16,-3-7-4 16,0-7 11-16,0-2-9 15,2 0 5-15,1-2-8 16,-3 4 8-16,3 0-9 15,2-2 4-15,-5 2-3 16,3 4 2-16,-3-4-3 16,1-5 0-16,0 4 0 15,-1-11 0-15,0 0 9 16,1 0-7-16,-1-6 1 0,0-6-2 16,-3-6 1-1,4 0-1-15,0-6-1 0,-4-3 0 16,3 0 0-16,-3-3 0 15,3-3 4-15,0 3-6 16,-3-1 4-16,3-7-4 16,-3 5 6-16,0 0-4 15,0-3 0-15,0 0-4 16,0 3 4-16,0-3 0 16,-9 0 5-16,-15 3-5 15,-10-3 4-15,-1 5-3 16,-13-1 4-16,-5 2-5 0,-5 0 0 15,-5 8 0 1,2-4 0-16,3 4 0 0,0-3 0 16,4-5 0-16,4-1 0 15,7-1 0-15,10-4-21 16,9-2-5-16,11 1-10 16,2 1-23-16,2 0-15 15,-11-2-134-15,-7-4-63 16,-10 0-290-16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12.1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848 8 553 0,'0'0'83'15,"0"0"25"-15,0 0-1 16,0 0-40-16,0 0 0 15,0 0-20-15,0 0-13 16,-127-22-14-16,77 35-1 16,-17 28-5-16,-10 7-7 0,-10 13 14 15,0 7-8-15,3 3 4 16,12 8-5-16,8-4-6 16,13-2 2-16,15-13 0 15,16-12-7-15,12-9 4 16,8-9-10-16,0-3 2 0,0-9 2 15,17-3-17-15,17-3 18 16,2-3 14-16,12-3-11 16,2-6 0-16,13 0-2 15,4 0 5 1,6 0-2-16,4 0-1 0,-7 3 0 16,1 18-5-16,-7 3 2 15,-11 9-3-15,-7 6 1 16,-12 12-2-16,-13 12 0 15,-12 9 4-15,-9 2 10 16,0 1-7-16,-23-8 9 16,-24-5-1-16,-13-8 4 15,-7-4-5-15,-11-10 2 0,-4-11-4 16,-9-4-3 0,4-10 4-16,8-7-6 0,4-2-6 15,15-6 6-15,17 0-7 16,13 0 4-16,10-6-1 15,14-9-15-15,1-8-17 16,5-4-18-16,0-6-89 16,8-9-48-16,21-1-127 15,2-1-247-15</inkml:trace>
  <inkml:trace contextRef="#ctx0" brushRef="#br0" timeOffset="655">1172 1085 499 0,'0'0'93'16,"0"0"-12"-16,0 0 25 15,0 0-50-15,0 0-37 16,0 0 2-16,77-57-12 0,-47 45 1 15,1 3 5-15,1 0-7 16,2 6 6-16,-4 3-7 16,-1 0 18-16,2 3-7 0,-7 30 9 15,-10 15 7 1,-8 11 4-16,-6 0 17 16,0 6-17-1,-6-1-16-15,-29-4-7 16,-5 0 8-16,-6-9-16 0,-1-2 7 15,4-1-6-15,-1-6 1 16,1 2-5-16,3-2 7 16,5-4-7-16,9-10-3 15,6 1 4-15,3-16-4 16,11 1-2-16,6-5-4 0,0 0-3 16,0 0 4-16,3 0 4 15,28-5 5-15,4 1-3 16,17-5 5-16,-3 0-6 15,-2 0 3 1,-4 0-1-16,-9 0-4 16,-4-9 3-16,-4-9-4 15,2-3-1-15,-2 0-22 16,-2-3-18-16,-4-1-47 16,0 2-31-16,3-3-111 15,0 5-250-15</inkml:trace>
  <inkml:trace contextRef="#ctx0" brushRef="#br0" timeOffset="928">2184 1434 426 0,'0'0'94'15,"0"0"-58"-15,0 0 112 0,0 0-85 16,0 0 12 0,0 0-33-16,124 0-24 15,-113 0-2-15,-5 0-12 0,-6 0 3 16,3 0-6-16,0 0-2 16,-3 0-11-16,0 0-66 15,0 0-57-15,0 0-100 16,0 9-155-16</inkml:trace>
  <inkml:trace contextRef="#ctx0" brushRef="#br0" timeOffset="1175">2131 1823 248 0,'0'0'280'0,"0"0"-226"16,0 0 79-1,0 0-44-15,0 0-18 16,0 0-4-16,73 67-3 0,-49-62-15 16,-1-5-7-16,2 0 6 15,-7 0-21-15,2 0-8 16,0-18-17-16,-2-3 0 16,-8 1-2-16,0 4-48 0,-7-1-49 15,-3 11-96-15,0 6-178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14.1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558 719 646 0,'0'0'62'16,"0"0"-61"-16,0 0 58 0,38-157-22 15,-21 95 30-15,-2 0-34 16,2-5-17-16,0-2-1 15,0-2 8-15,0 1 0 16,-7 5-14-16,-4 12 4 16,-3 20-12-16,-3 23 7 15,0 10-2-15,0 0 3 0,0 27-4 16,0 43 6 0,0 37 68-16,0 27-30 0,0 20-12 15,0 9-15-15,0-1 3 16,0-6-22-16,8-4 1 0,4-17-1 31,2-16-3-31,-3-23 0 0,-2-17 1 16,-6-16-3-16,4-15-7 15,-7-13-21-15,0-8-42 16,0-7-16-16,0-4-108 16,-4 0 29-16,-19 1-89 15,-14-2-134-15</inkml:trace>
  <inkml:trace contextRef="#ctx0" brushRef="#br0" timeOffset="285">0 2026 623 0,'0'0'77'0,"0"0"-70"0,0 0 28 16,0 0 23-16,0 0 39 15,255 3-19-15,-128-15-14 16,12 0-1-16,16 3-5 16,2 6-20-1,-7 0-15-15,-17 3-16 16,-22 0-4-16,-31 0-3 16,-22 3 0-16,-18 6 0 15,-22 0-12-15,0 0-19 16,-8-3-28-16,0 12-31 15,-10 3-58-15,0 3-66 16,0 12-175-16</inkml:trace>
  <inkml:trace contextRef="#ctx0" brushRef="#br0" timeOffset="919">462 2663 498 0,'0'0'125'16,"0"0"-114"-16,0 0-11 16,0 0 22-16,0 0 24 15,0 0 6-15,234-75-25 16,-155 60 4-16,-1 7-5 15,6 8-10-15,-8 0 9 16,-13 0-6-16,-12 27 1 16,-21 14-9-16,-16 11 21 15,-14-2 13-15,0 7 5 16,0-4 3-16,-24-4-9 0,-13-1-19 16,-3-4-7-16,-7-11-8 15,1-6-9-15,6-12 4 16,6-12-4-16,4-3-2 15,7 0-4-15,9-21-19 0,14-15-11 16,0-8 4-16,17 1-8 31,26 2 0-31,15 12 16 0,-2 14 12 16,-5 13 10 0,-2 2 0-16,-5 6 1 0,-1 28 0 15,-6 13 0 1,-10 7 9-16,-4 12 14 0,-9 3 17 15,-8 3-3-15,-6 0 25 16,0-9-47-16,-6 6 15 16,-28-4-10-16,-10-4-3 15,-5-7-2-15,-6-7 0 16,-8-5 0-16,-10-7-10 0,-8-7 8 16,-5-8-12-1,2-5 7-15,3-9-7 16,8-6-2-16,7 0-4 15,5-12-29-15,12-24-24 0,5-12-53 16,10-12-39-16,11-10-257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47.8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0 762 0,'0'0'108'15,"0"0"-56"-15,0 0 8 16,0 0-34-16,0 0 23 16,0 0 17-1,27 27-31-15,-4-18 18 16,2-3-9-16,4-1-2 16,4-4-12-16,4-1-5 15,0 0-14-15,0 0-2 16,-1 0-5-16,1 0-3 15,-3 0 0-15,-4 0 5 16,-7 0-12-16,-3-6-2 0,-10 5-3 16,-6 1-13-16,-4 0-17 0,0 0-45 15,0 0-18-15,0 0-30 16,-4 0-14-16,-23 7-120 16</inkml:trace>
  <inkml:trace contextRef="#ctx0" brushRef="#br0" timeOffset="399">67 362 198 0,'0'0'272'15,"0"0"-184"-15,0 0 42 16,0 0-16-16,0 0-35 16,0 0-4-16,-6 56-2 0,6-46-11 15,6-5-15-15,8 5 4 16,3-4-18 0,3 0 4-16,3-1-6 15,7 1-5-15,10 0-17 16,10 0 2-16,4 1-1 15,-1-5-9-15,-2 4 3 16,-5-6 3-16,-5 0-9 16,-6 0 3-16,0 0-2 15,-6 0-4-15,-1-8-15 16,-9-1-21-16,-6 3-27 0,-9 0-8 16,-4 2-49-1,0 4-37-15,0 0-137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16.4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14 177 518 0,'0'0'43'0,"0"0"-41"16,0 0 3-16,0 0 54 0,0 0 29 31,0 0-20-31,0 227-31 16,-3-129 25-16,-4 19 16 0,4 16-16 15,3 13-17-15,0 18-6 0,0 7-15 16,6 9 2-1,11-1-13-15,4-2 7 16,-12 1-5-16,2-7-12 16,-5 0 11-16,-6-4-13 15,0-17 11-15,0-12-6 16,0-13 1-16,0-9-4 0,0-8 0 16,0-6 4-1,3-6-5-15,-3 6 2 0,3-6-1 16,-3 3-2-16,0-4-1 15,0 8 0 1,0-6 1-16,0-9-1 0,0-13 0 16,0-25 0-1,0-4 1-15,0-7 0 16,0-7 6-16,0-5-7 16,0-5 5-16,0-5-5 15,0 3 2-15,0 1-1 0,0-9-1 16,0 4 0-16,0 4 3 15,0 1-3-15,-3 3 2 16,0 6-4-16,-3 6 3 0,-2 3-2 16,5 0 2-16,-3-9 0 15,0-3-1-15,-2-12 2 16,5 0-5-16,3-3 7 16,-3-6-7-16,3 0 5 0,0 3-4 15,0-3 2-15,0 6 0 16,0 0 1-16,0-6 1 15,0 0-2-15,0-6 4 16,0 0 3-16,0 0-7 16,0 0 5-16,0 0-3 15,0 0 1-15,0 0 0 16,0 3 0 0,3 2 8-16,14-4-2 15,6-1 16-15,11 0-16 0,2 0 6 16,7 0-10-16,11-1 0 15,7-25 0-15,6-1-3 0,-1-3 1 16,-13 0-2-16,-10 6-1 16,-12 0 2-16,-4 0-6 15,-7 0-27-15,-3-3-2 16,-5-3-26-16,-4 0-1 16,-5-6-84-16,0-11-54 15,-3-2-164-15</inkml:trace>
  <inkml:trace contextRef="#ctx0" brushRef="#br0" timeOffset="1010">161 75 14 0,'0'0'495'15,"0"0"-424"-15,0 0 71 16,0 0-36-16,0 0-34 16,0 0-10-16,0 0-12 15,0 0-23-15,0 0-13 16,3 0 7-16,14 0 1 16,9 3 11-16,9-3-4 15,5 0-2-15,6 0 2 16,4 0-10-16,-7 0-6 15,-2-6-6-15,-7-3-3 0,-5 3-3 16,-2-3-1-16,-7 0 3 16,-3 3-2-16,-3 0-1 15,-5 0 0-15,2 3-5 16,-2-3-9-16,-3 6-16 16,-1-3-27-16,-2 0-20 15,0 0-41-15,-3 0-93 16,0 3-202-16</inkml:trace>
  <inkml:trace contextRef="#ctx0" brushRef="#br0" timeOffset="3409">1224 2050 613 0,'0'0'91'15,"0"0"5"-15,0 0 36 16,0 0-80-16,0 0-14 15,0 0-13-15,0 0 11 16,104 5 4-16,-68-5 4 16,1 0-15-16,3 0-5 15,7 0-4-15,0 0-15 16,-1 0 4-16,2 0-5 0,-9 0-4 16,-2-11 1-16,0 7-2 0,0-8 1 31,-1 0-14-31,1 0-33 15,-3 4-53-15,-7 2-48 0,-1-1-100 0,4-7-138 16</inkml:trace>
  <inkml:trace contextRef="#ctx0" brushRef="#br0" timeOffset="3878">2845 1038 496 0,'0'0'99'16,"0"0"25"-16,0 0 8 0,0 0-65 15,0 0-29-15,0 0-1 16,-24 42 31-16,1 0-29 0,-10 18 9 15,-7 9-8-15,-11 6-12 0,1 6-12 16,4-2-2-16,2-4 1 16,1-3-3-16,9-3 5 15,5-6-15-15,2-11 7 16,16-8-6-16,8-11 0 16,3-6-3-1,0 0 0-15,10 0-5 16,21 2 5-16,6 1 3 15,12-6 1-15,7-5 1 16,5-2-3-16,-4-8 1 16,-4-6-2-16,-10-3 1 15,-15 0-2-15,-8 0-15 0,-11 0-10 16,2 0-11-16,2-29-3 16,1-8-74-16,3-8-19 15,-2-14-29-15,5-4-94 16,-3-6-102-16</inkml:trace>
  <inkml:trace contextRef="#ctx0" brushRef="#br0" timeOffset="4129">3096 1206 249 0,'0'0'287'16,"0"0"-253"-16,0 0 86 16,0 0 55-16,6 205-66 15,-6-82-5-15,0 16-27 16,0 7-37-16,0 9-5 15,0-11-5-15,0-9-8 16,0-18-13-16,0-16-4 0,0-20-3 16,0-16 0-16,0-17-4 15,0-15 5-15,0-14-7 16,0-11 1-16,0-8-25 16,0 0-51-16,0-12-47 15,17-24-79-15,12-12-160 16</inkml:trace>
  <inkml:trace contextRef="#ctx0" brushRef="#br0" timeOffset="4429">3948 1840 330 0,'0'0'298'0,"0"0"-223"16,13 164 58-16,-10-83-22 15,-3 3-41-15,0-3-28 16,0-6-14-16,0-9-6 0,0-6-6 16,0-7-13-16,0-15 8 15,0-7-8-15,0-18-3 16,0-3 1-16,0-6-2 15,-3-4-36-15,-13 0-40 0,-12-4-113 16,-1-27-156 0</inkml:trace>
  <inkml:trace contextRef="#ctx0" brushRef="#br0" timeOffset="4645">3651 2187 443 0,'0'0'31'0,"0"0"91"16,0 0-3-16,187-33-51 15,-128 33-11-15,2 0-33 16,-1 0-8-16,-2 0-16 0,-12 0 4 16,1 0-4-1,-7 0-14-15,-11-18-89 0,2-9-77 16,-4-11-147-1</inkml:trace>
  <inkml:trace contextRef="#ctx0" brushRef="#br0" timeOffset="5083">5227 1068 95 0,'0'0'677'0,"0"0"-664"16,0 0 110-16,0 0-30 31,0 0-27-31,0 0-14 0,8-30-31 16,-8 51-19-16,-8 27 34 0,-18 18 7 15,-8 15-11-15,-2 6-11 16,-4 5-10-16,-3-6 8 15,2-1-12-15,1-10 4 16,7-4-8 0,10-4 4-16,6-3-3 15,6-4 3-15,8-5-2 16,3-1-5-16,0-7 1 16,0-5 2-16,17-6-3 15,13-3 2-15,4-3 0 16,6-6 1-16,3-3-4 15,1-9 2-15,2-9-1 16,-5-3 0-16,-4 0-10 16,-5-24-3-16,-8-18-31 15,2-6 4-15,-9-12-59 0,0-9-29 16,0-11-73 0,0-7-162-16</inkml:trace>
  <inkml:trace contextRef="#ctx0" brushRef="#br0" timeOffset="5353">5586 1224 503 0,'0'0'179'0,"0"0"-112"15,0 187 63-15,0-90-15 16,-4 4-41 0,1 1 6-16,-1-5-31 0,4-1-18 0,-3-4-9 15,3 0-3-15,-4-2-9 16,4 0 2-16,0 6-10 15,0-3-4-15,0-8-2 16,0-16 2-16,0-15 1 16,4-15-1-16,3-12-36 15,0-8-26 1,-1-13-57-16,5-6-90 16,6 0-118-16</inkml:trace>
  <inkml:trace contextRef="#ctx0" brushRef="#br0" timeOffset="5569">5944 2596 528 0,'0'0'94'0,"0"0"15"15,0 0 5-15,0 0-32 16,0 0-39-16,0 0-7 15,6 10-33-15,-3-10-3 16,3 0-7-16,5 0-55 0,12 0-72 16,4-27-120-1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22.3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92 1257 408 0,'0'0'292'15,"0"0"-238"-15,-44 228 58 16,29-118 3-16,4 3-29 15,5 5-22-15,-2 0-11 16,8 5-24-16,0-3 1 0,0-12-20 16,0-10-7-16,0-23 0 15,8-10-2-15,4-1 0 16,2-4-2-16,3-3-13 16,-4-9 12-16,-6-15 1 15,3-6-9-15,-4-16-38 16,-1-5-68-1,1-6-51-15,3 0-129 16,5-27-231-16</inkml:trace>
  <inkml:trace contextRef="#ctx0" brushRef="#br0" timeOffset="245">436 2280 521 0,'0'0'94'0,"0"0"-60"16,0 0 71 0,0 0-39-16,0 0-9 15,0 0-18-15,135 0-31 16,-106 0-4-16,1-9-4 15,4-12-54-15,6-9-82 16,-3-6-166-16</inkml:trace>
  <inkml:trace contextRef="#ctx0" brushRef="#br0" timeOffset="851">1101 1601 312 0,'0'0'80'16,"0"0"-3"-16,0 0 33 16,0 0-15-16,0 0-27 15,191 32-25-15,-168 7 6 16,-3 7-2-1,-3-2 2-15,3 2-8 16,-6 3-10-16,-4-9-6 0,-7 2 13 16,-3 0-6-16,0-4 0 15,-10-11 0 1,-27-6-13-16,-3-9-2 16,-7-6-4-16,1-6-7 15,-1 0-3-15,10 0-1 0,14 0-2 16,12-3 1-1,8-5-1-15,3 7-12 0,0 1 5 16,0 0-29 0,14 0 31-16,12 0 5 0,15 0 4 15,5 24-4-15,8 0 0 16,2 6 2-16,-2 3-1 16,2 0 2-16,-1 6-3 15,-12-3 0-15,-11 3 9 16,-4-3 9-16,-12-6-14 0,-2 6 12 15,-3 0-4-15,-11-3-8 16,0-2 12-16,0-9-8 16,-28-6 5-16,-13 0-12 15,-5-4 4-15,-7-7-1 16,-4 1-8-16,-4-2 0 0,6 0-10 16,0-2-10-16,6 2-25 15,5-4-47-15,10 0-24 16,14 0-103-16,8-20-162 15</inkml:trace>
  <inkml:trace contextRef="#ctx0" brushRef="#br0" timeOffset="1352">2107 1062 511 0,'0'0'37'0,"0"0"81"16,0 0 0-16,101 162-33 15,-64-90-7-15,2 3-24 16,4-1 11-16,2 1-32 16,-1-4 10-16,-1 2-17 15,-7-4 17-15,-2-3-17 16,-8 5-1-16,-6 3-12 16,-6-4-1-16,-7 10 2 15,-7-11 0-15,0 0-10 0,0 0-4 16,-30-3 16-16,-7 0-12 15,-6-3-8-15,5-4-1 16,1-11 3-16,8-6 4 0,8-7-2 16,4-1 0-16,8-5 0 15,-5-2-3-15,2-6-1 16,1 0-7-16,-3-3-21 0,2-3-3 16,-2 0-14-16,-3 1-26 15,1-1-55-15,2-3-70 16,-3-7-135-16</inkml:trace>
  <inkml:trace contextRef="#ctx0" brushRef="#br0" timeOffset="2958">3454 1522 508 0,'0'0'117'16,"0"0"13"-16,0 0-21 16,0 0-63-1,0 0 12-15,0 0 6 16,-29 196-38-16,12-115 6 15,-3 4-7-15,3-3-6 16,0 4-5-16,4-8-11 16,2-6-3-16,2-6 4 15,1-6-4-15,5-9-3 16,-3-10-12-16,3-7-51 0,-3-7-42 16,-2-7-121-16,-1-13-55 15,-8-7-160-15</inkml:trace>
  <inkml:trace contextRef="#ctx0" brushRef="#br0" timeOffset="3182">3099 2091 498 0,'0'0'62'0,"0"0"55"15,185-83-52-15,-112 62-22 16,-2-1 7-16,-4 2-35 0,-11 3-6 16,-2 1-9-16,-11 1-9 15,-6 8-95-15,-4 1-86 16,-10-4-79-16</inkml:trace>
  <inkml:trace contextRef="#ctx0" brushRef="#br0" timeOffset="3559">4120 1884 512 0,'0'0'47'16,"0"0"68"-16,-61 162 2 15,55-96-35-15,6 0-23 16,0 3-11-16,23-3 0 15,21-9-23-15,8-12-3 16,20-12 9-16,4-12-12 16,7-15 4-16,12-6-8 15,-8-7 2-15,-4-34-8 16,-13-13-1-16,-14-9-3 0,-19-3-2 0,-17-12 5 16,-20 0-8-16,0-12 4 15,-49-7-4-15,-29-3 0 16,-9 11 0-16,-3 14-3 15,7 27 3-15,5 21-1 16,5 14-1-16,7 13-4 16,8 0-14-1,15 4-51-15,17 11 0 16,19 0-18-16,7-3-73 16,0-6-132-16,36-6-172 0</inkml:trace>
  <inkml:trace contextRef="#ctx0" brushRef="#br0" timeOffset="4582">5406 111 134 0,'0'0'390'15,"0"0"-345"-15,0 0 95 16,0 0-56-16,0 0-31 0,0 0 21 16,208-24-9-1,-161 21-26-15,2 0-3 0,5-3-10 16,-1-3 15-16,1 0-21 15,-7-3 1-15,-7-3-13 16,-7 0 4-16,-7 6-9 16,-9 3 4-16,-9 6-6 15,-5 0 0-15,-3 0-2 16,3 0-10-16,-3 30 11 0,6 15 0 16,-2 17 16-16,-4 14-6 15,3 17 15-15,-3 17-7 16,0 9-6-16,0 14 6 15,0 7-9-15,0 6 5 16,0 10-11-16,0 3 10 16,0 2-6-1,7-8 1-15,3-10-1 16,1 5 0-16,-2-8 0 16,2 6-5-16,-2-2 5 0,-6-7-5 0,5-2 0 15,-8-6 0-15,3-10-4 16,0-4 5-16,0-7 0 15,-3-5-1-15,0-7 0 16,0-9 5-16,0-3-5 16,0-6 7-16,0-1-9 0,0-7 6 15,0-4-5-15,0 4 3 16,0-7 2-16,0-9-5 16,0-2 1-16,0-17-2 15,0-8 0-15,0-2 4 16,0-4-6-16,-3-6 4 15,0-1 1-15,0 1-2 16,3-2 1-16,-5-5 0 16,2-2 1-16,-3 2-1 15,0-7-1-15,-5-1 6 16,-2 0-5-16,-7 0 5 16,-8 0-7-1,-7 0 1-15,-9-5 0 0,-10-11 2 16,-6 9-3-1,-4-3 0-15,5 0 4 16,2 7-4-16,7 1 2 0,7 2-1 16,-1 0-2-16,4-6-1 15,6 6 2-15,8 0-6 16,8 0-19-16,5 0-16 0,3 0-26 16,4-12-8-16,3-13-142 15,-2 2-279-15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28.3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645 0 468 0,'0'0'78'0,"0"0"18"0,0 0 17 16,0 0-52-16,-203 118-5 0,139-64-4 15,1 6-12-15,-1 0-15 16,7 3 17-16,7-3 7 15,4-6-6-15,6-3-27 16,12-9 0-16,7-3-2 16,12-12-14-1,9-6 2-15,0-3-2 0,0-12-1 16,0-3-14 0,0-3 4-16,20 0 11 15,10 0 2-15,10 0 4 16,14-3 3-16,-1-9-9 15,4 11 0-15,-1 1-1 0,-5 0 3 16,-1 1-4-16,-7 32-1 16,1 2 3-16,-1 15-1 15,-9 14 0-15,-4 1 2 0,-7 8 1 16,-9 2 2 0,-8-4 7-1,-6-2 7-15,0-1 2 0,0-14 7 16,-29 0-12-1,-12-15 7-15,-2-3-5 0,-11-6 3 16,-2-9-5-16,-8-9-5 16,4-3 0-16,-1-9-8 15,9 0-2-15,11 0 3 16,15-6-7-16,6-3 0 16,17 3-25-16,3 0-22 15,0-15-21-15,0-3-67 0,12-11-159 16,19 1-63-16</inkml:trace>
  <inkml:trace contextRef="#ctx0" brushRef="#br0" timeOffset="565">1082 1062 419 0,'0'0'133'15,"0"0"-105"-15,0 0 47 16,0 0-33-16,0 0-24 15,0 0 3-15,64-54 6 16,-33 54 21-16,-5 0-2 0,1 0-2 16,-4 0-13-16,-9 0-12 15,0 23 10-15,-8 10 6 16,-6 13 0-16,0 4 16 16,0 12-2-16,-6-1-17 0,-22 1-11 31,1-2 1-31,1-6-11 15,0 0 5-15,-2-6-6 16,8 3 5-16,4-3-7 16,2-3 4-16,5-9-6 0,9 2 2 15,0-4-2-15,0-13-6 16,0 5 0-16,9-13-1 16,11 1 1-16,7-7 3 15,4-3 0-15,-2-4 1 16,-2 0-2-16,1-4-2 15,1-17-5-15,4-12-18 16,1-1-22-16,0-7-13 16,-5 2-41-16,1-3-41 15,-6 3-128-15,-5 12-242 16</inkml:trace>
  <inkml:trace contextRef="#ctx0" brushRef="#br0" timeOffset="845">1909 1345 239 0,'0'0'420'0,"0"0"-412"16,0 0 105-16,0 0 6 15,0 0-56-15,0 0 3 16,159-9-25-16,-131 9-3 15,-1-5-20-15,-4-1 0 16,-3 5-16-16,-3-5 3 0,-1-3-5 16,-2 4 0-1,-8 4-22-15,1 1-39 0,-3 0-36 16,-4 0-78-16,0 0-74 16,0 15-160-16</inkml:trace>
  <inkml:trace contextRef="#ctx0" brushRef="#br0" timeOffset="1121">2079 1726 512 0,'0'0'42'15,"0"0"104"-15,0 0-6 16,0 0-39-16,0 0-11 0,0 0-20 15,177 33-5-15,-143-33-22 16,-5 0-8-16,-2 0-11 16,-4 0-15-16,-6 0 1 15,-3 0-10-15,-5 0 4 16,2 0-3-16,-1 0-2 16,-3 0-24-16,-4-9-21 15,-3 6-70-15,0 3-70 16,0 0-206-16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40.7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66 447 0,'0'0'201'0,"0"0"-101"15,0 0-1-15,0 0-31 16,0 0-33-16,0 0-6 16,0 0-4-16,-3 0 18 15,3 0-14-15,0 0 7 16,0 0-6-16,0 0 0 16,0 0 2-16,0 0 2 15,0 0-6-15,0 0-7 0,0 0 5 16,0 0-11-16,0 0 4 15,0 0-19-15,0 0 12 16,0 0-10-16,0 0 0 16,13 0-2-16,15 0 2 15,1 0 11-15,11 0-13 16,7 0 20-16,7 0-14 16,2 0 1-16,1 0-5 15,-10 0-2-15,-7 0 1 16,-13 0 1-16,-7 0-2 15,-6 0 0-15,-5-6-11 16,-1-3-9-16,-5 6-7 0,-3-6-19 16,0 3-10-1,6-3-111-15,-3-3-149 0,3 0-347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8:41.4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3 241 461 0,'0'0'349'15,"0"0"-262"-15,0 0 10 0,0 0-1 16,9 161-40-16,-6-90-16 16,5 4-12-16,-8-2-7 15,0-19-13-15,0-13 2 16,0-11 2-16,0-14-10 16,0-10 8-16,6-6-9 15,-3 0-2-15,8 0-5 16,9-12-2-16,13-9 5 15,14 0 3-15,13-4-4 16,4 23 4-16,-1 2 0 16,-2 0 3-16,-12 27-6 15,-2 5 5-15,-4 11-2 16,-9 9 0-16,-7 2 5 16,-7 6-3-16,-14 6 6 15,-6 3 8-15,0-9 5 0,0 0 4 16,-19-12-13-16,-12-3 7 15,-1-6-11-15,-5-9 3 16,-10-12-6-16,-4-15-1 16,-2-3-4-16,-4 0-7 15,4-3-8-15,2-21-21 16,8-9 0-16,4-9-23 16,8-6-69-16,11-12-57 15,7-18-88-15,2-3-216 16</inkml:trace>
  <inkml:trace contextRef="#ctx0" brushRef="#br0" timeOffset="246">0 226 193 0,'0'0'556'15,"0"0"-469"-15,0 0 33 16,0 0-33-16,0 0-24 15,0 0 1-15,166-45-18 16,-126 42-22-16,-3 3-12 16,-10 0-12-16,1 0 3 15,-5 0-6-15,3 0 2 16,1 0-18-16,4 27-46 16,-5 0-51-16,0 9-76 0,-2 2-148 15</inkml:trace>
  <inkml:trace contextRef="#ctx0" brushRef="#br0" timeOffset="573">1143 1372 746 0,'0'0'104'0,"0"0"4"15,0 0 34-15,0 0-82 16,0 167-37-16,0-146-15 15,0-15-7-15,0-1-1 16,-4-5-10-16,-3 0-29 16,-3-11-99-16,1-31-79 15,1-12-103-15</inkml:trace>
  <inkml:trace contextRef="#ctx0" brushRef="#br0" timeOffset="1455">1443 112 356 0,'0'0'337'0,"0"0"-269"0,0 0 13 16,0 0-10-16,0 0-36 15,0 0 1-15,90-78 7 16,-46 63 1-16,10 3-14 16,9 9-8-16,1 3-1 15,3 0-15-15,-7 0 14 16,-10 36-10-16,-7 9 9 16,-13 9-9-16,-10 12 14 15,-17-3 0-15,-3 9 3 16,0 2-15-16,-27-9 4 15,-5-1 3-15,-8-7-13 16,-1-16 3-16,1-14-8 16,0-12 4-16,7-11-1 0,5-4-7 15,5 0 3-15,11 0-1 16,1-6-14-16,8-13 1 16,3 5 3-16,0-11-9 15,26 2 11-15,20 4-10 16,15 7 9-16,3 9 4 15,5 3 1-15,-1 0 4 16,-5 0 1-16,-6 21 0 16,-14 15 5-16,-2 16-5 15,-15-2 0-15,-9 8 14 16,-11 0 5-16,-6-4 1 16,0 0-4-16,0-12-4 15,-26-3 3-15,-4-6-10 0,-10-6 4 16,-3-9-4-16,-4 0-3 15,-10 0-1-15,-4-6-2 16,-2-3-2-16,-1 3-21 16,4-12-17-16,16 6-21 15,9-6-113-15,11 0-152 16</inkml:trace>
  <inkml:trace contextRef="#ctx0" brushRef="#br0" timeOffset="2197">2426 160 639 0,'0'0'60'15,"0"0"-57"-15,0 0 43 16,0 0-18-16,0 0 14 0,0 0-8 16,107-117 20-16,-60 117 0 15,2 0 7-15,12 0-23 16,2 0 17-16,1 18-29 15,-1 6-1-15,-10 3-6 16,-2 6 0-16,-15 3 2 16,-8 15 0-16,-16 9 13 15,-12 2-11-15,0 3 0 16,0 1-8-16,-23-8 7 16,-10-5-12-16,2-1-2 15,-1-19-5-15,-2 0-2 16,4-18 2-16,7-3-1 15,6-7-2-15,11-1-5 0,6-4 0 16,0 0-21-16,0 0-5 16,20 0 1-16,23 0 19 15,10 0 0-15,4 0 4 16,-1 0 4-16,-1 0 0 16,-9 0 0-16,-3 21 3 15,-5 14-17-15,-12 7 17 16,-12 1 8-16,-5 9 4 15,-9-4 8-15,0 3-14 16,0 3 10-16,0-6 8 16,-26 6-10-16,-11 0 8 15,-4 0-10-15,-5-9 4 16,-4-6-7-16,-1-6 4 0,5-6-3 16,-4-6-4-1,7-7 4-15,2-1-8 0,4-5-3 16,1-8 1-16,2 0-1 15,5 0-19-15,1 0-23 16,12 0-10-16,2-8-7 16,8-10-63-16,2 3-132 15,-3 8-270-15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02.7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1168 517 220 0,'0'0'162'0,"0"0"-75"16,0 0 5-16,0 0 12 0,0 0-57 16,0 0 13-16,-127-27-43 15,96 27 2-15,-2 0 33 16,-1 0 16-16,5 9-63 0,-5 6-2 15,4 6 12-15,-4 9-14 16,1 9 15-16,-1 11-3 16,-3 10 1-16,5 10 5 0,1 10-3 15,7 4-8-15,4 3 0 16,8 3 5-16,1 2-12 16,8 9 11-16,3 7-11 15,0 0 5-15,0 3-6 16,3 2 6-16,14-4-1 15,0 7 6 1,3 3 5-16,0 4-10 16,4 0 10-16,2 0-16 15,0 5 7-15,2-5-6 16,2 6 4-16,-1-9-5 16,-1 3 2-16,1 8-2 15,-5-2 1-15,-7-4 4 16,-8 4-3-16,-9-7 5 0,0-8-7 15,0-3 8-15,-3-15-4 16,-17-15 3-16,0-17-4 16,-7-14 3-16,1-7 16 0,-11-9-11 15,-7-7 12 1,-8-7-18-16,-17-5 10 0,-7-2-8 16,-4-7 1-1,-7 0-2 1,3-6-1-16,4 0-5 0,10 0 2 15,17 0-5-15,10-19-14 16,12 5-6-16,14 1-41 16,10 1-52-1,7 1-74-15,0-5-166 0</inkml:trace>
  <inkml:trace contextRef="#ctx0" brushRef="#br0" timeOffset="426">101 4996 473 0,'0'0'131'15,"0"0"-125"-15,0 0 88 16,0 0-15-16,0 0-37 16,0 0-14-16,76 9 3 15,-51-9-13-15,-2 0-8 16,-7 0-4-16,-2 0-5 16,3 0-2-16,0 0-14 0,-5 0-83 15,8 0-93-15,-3 0-91 16</inkml:trace>
  <inkml:trace contextRef="#ctx0" brushRef="#br0" timeOffset="1057">850 4862 0 0,'0'0'687'0,"0"0"-640"16,0 0 2-16,0 0 21 0,0 0-53 15,0 0-10-15,67-58-7 16,-35 41 3-16,5 4 10 16,10-2 3-16,-4 4 7 15,9 10-13-15,-9 1 1 16,-7 0-4-16,-2 18 5 15,-17 12 21-15,-8 3-24 0,-6 1 11 16,-3 7 0-16,0-2 24 16,-9 0-17-16,-22-3 4 15,-2-9-4-15,4-3-12 0,-2-9 7 16,8-6-20-16,9-6 7 16,1-3-8-16,10 0 1 15,3 0-2 1,0 0-3-16,0 0-23 15,0 0-2-15,6 0-3 16,21 3 30-16,4 9-5 16,4 3 12-16,6 0-12 15,-1 6 9-15,3 0-5 16,-8 5 2-16,-12 7-1 16,-8 1 1-16,-10 2 15 0,-5 7 6 15,0-4 14-15,-14 1 3 16,-20-1-17-16,-5-3 10 15,-12-7-4-15,-2-2-3 16,-7-8-14-16,-1-7 1 16,-2-7-4-1,-4-5-4-15,4 0-6 16,-4-17-1-16,3-23-11 0,7-8-39 16,7-14-8-1,18-17-97-15,12-7-107 16,9-21-274-16</inkml:trace>
  <inkml:trace contextRef="#ctx0" brushRef="#br0" timeOffset="2257">1729 316 351 0,'0'0'129'15,"0"0"-21"-15,0 0-23 16,0 0-31-16,0 0-23 16,0 0 14-16,33-144-5 15,-22 117-6-15,-8-5 0 16,3 4-7-16,-3 1 12 16,0 2-8-16,2 7 2 15,-5 9-4-15,0 3-5 16,0 6 5-16,0 0-6 0,0 0-1 15,0 0-22-15,0 2-3 16,0 29-11-16,0 7 14 16,0 10 11-16,0 12 0 15,0 5-1-15,0-2-8 16,9 0 6-16,-3 0-5 16,-1-3 1-16,1-3-2 15,-6-6 8-15,0-4-9 16,0-8 2-16,0-3 1 15,0-8-2-15,0-2-2 16,0-9 6-16,0-1-5 16,0-5 5-16,0-5-4 15,0-2-1-15,0 2 9 0,-6-4 1 16,-8-2 4 0,-6 3-2-16,0-3-11 0,-7 0 4 15,10 0-3-15,-3 0-5 16,6 0 6-16,8 0-7 15,3 0 5-15,0 0-3 16,3 0 1-16,0 0-5 16,0 0 4-16,0 0-10 15,0 0 10-15,6 0-7 16,11 0 8-16,3 0 0 16,6 0 3-16,-2 0 2 15,-7 0-1-15,0 0-1 0,-8 0 0 16,-1 0-3-1,-2 0 6-15,-3 0-12 0,0 0 7 16,-3 0-3-16,3 0-23 16,2-3-26-16,-2 1-44 15,0-4-50-15,-3 2-132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14.6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879 798 458 0,'0'0'70'0,"0"0"44"16,0 0-10-16,0 0-33 15,0 0-24-15,0 0-3 16,0 0-14-16,3-41 3 15,-3 41 4-15,0 0-3 16,0 0 10-16,0 0-16 16,0 4 6-16,-30 25-17 15,-16 19 9-15,-18 25-21 16,-13 18 12-16,-2 11-15 16,1 5 8-16,5 0-9 15,5-8 1-15,5-9-2 16,7-6 1-16,2-12-4 0,7-9 1 15,7-9-10 1,4-12-25-16,8-15-38 0,8-9-15 16,11-10-20-16,2-8-26 15,3 0-18-15,1-35-107 16</inkml:trace>
  <inkml:trace contextRef="#ctx0" brushRef="#br0" timeOffset="272">37 1100 340 0,'0'0'176'15,"0"0"-118"1,0 0 47-16,0 0-11 0,0 0-10 16,170 127-6-16,-120-57-28 15,1-1 4-15,-1 0-18 16,-4-3-5-16,-2-12-22 15,-4-6-2-15,-6-6-6 16,-4-12 1-16,-7-6-2 16,-6-9 0-16,-8-9-8 15,-6-3-41-15,2-3-32 16,-2 0-28-16,0-36-69 16,3-18-260-16</inkml:trace>
  <inkml:trace contextRef="#ctx0" brushRef="#br0" timeOffset="970">1246 119 19 0,'0'0'344'16,"0"0"-265"-16,0 0-28 16,0 0 14-16,0 0-16 15,0 0 21-15,81-71-5 16,-61 65-4-16,6-3-22 16,8-1-12-16,10-2-8 15,-1 9 5-15,1-5 0 16,-7 8-17-16,-11 0 7 0,-6 0-8 15,-7 0 1-15,-2 0-5 16,-8 17 10-16,-3 10 19 16,0 10 1-16,-10 7 0 15,-30 9 6-15,-11 7-6 16,-5 3-14-16,-7-3 1 16,11-6-12-16,14-6-2 15,7-12-1-15,11-3-6 16,7-9 2-16,5 0 0 15,8-3-1-15,0 5 0 16,0-5-2-16,0-5 3 16,17 2-2-16,7-9-1 15,-1-3 3-15,11-6 4 16,6 0 1-16,4 0 5 0,2-12-8 16,-2-9 3-16,-4 0-5 15,-7 5-2-15,-6-1-31 16,-3 8-33-16,-9 6-17 15,-1 3-31-15,-3 0-138 16,-8 0-116-16</inkml:trace>
  <inkml:trace contextRef="#ctx0" brushRef="#br0" timeOffset="2868">1922 1152 84 0,'0'0'455'31,"0"0"-365"-31,0 0-18 0,0 0 5 16,0 0-7-16,0 0-1 15,13 134-17-15,-13-74-1 16,0 8-17-16,0-2-3 16,0 0-5-16,0 0-4 15,0-6-17-15,0-9 3 16,0-6-6-16,0-7 1 0,4-16-3 15,-4-1 0 1,0-10-1-16,0-6-37 16,0-3-15-16,0-2-40 0,0 0-79 15,0 0-29-15,-4 0-217 16</inkml:trace>
  <inkml:trace contextRef="#ctx0" brushRef="#br0" timeOffset="3124">1755 1600 363 0,'0'0'149'0,"0"0"-59"15,0 0 31-15,0 0-40 16,0 0-32-1,0 0-4-15,176-78-27 0,-145 72-5 0,-4 0-12 16,-4 3-1 0,0-3-1-16,-3 0-50 0,-2 0-59 15,2-3-76-15,6-6-139 16</inkml:trace>
  <inkml:trace contextRef="#ctx0" brushRef="#br0" timeOffset="3712">2581 1040 237 0,'0'0'173'0,"0"0"-103"0,0 0 16 16,0 0-8-16,0 0-27 15,0 0-22-15,180-140 3 16,-137 128-4-16,1-1 15 16,-1 7-10-16,-3 6-20 15,-7 0 10-15,-2 0-14 16,2 19 4-16,-6 10 18 0,0 2-5 16,-10 7-12-16,-8 5 21 15,-6-1-16-15,-3 6-12 16,0-4 30-16,0 3-12 15,-15 1-5-15,-16-3-5 16,-2 3 6-16,-7-5-11 0,-4 7 2 16,-7 1-2-1,-1 0-3-15,-6 3 7 16,6 0-4-16,-3-3 5 0,6-3-7 16,8-6 1-16,7-3-7 15,8-3 0-15,9-3-2 16,4-6 0-16,6-1 0 15,4-9-2 1,3-2 1-16,0-3-7 16,0 0 8-16,14 1-5 15,6-7 5-15,9 0 1 16,11-6 3-16,4 0-2 16,10-4-2-16,-1-17 0 15,-7-1-5-15,2 3-2 16,-12 0-50-16,-2 2-23 0,-1-5-8 15,1 1-1-15,6-4-147 0,-4-4-109 16</inkml:trace>
  <inkml:trace contextRef="#ctx0" brushRef="#br0" timeOffset="4034">3834 1244 387 0,'0'0'252'0,"0"0"-182"16,0 0 31-16,0 0-2 16,0 0-18-16,-98 194-18 15,52-125-30-15,-4 0 12 16,-4 0-16-16,4-3-20 0,-3-4-1 15,2-2-3-15,5-6 0 16,2-5-6 0,4-8 3-16,11-12-4 0,2-8-22 15,7-8-21-15,6-7-15 0,0-6-16 32,8 0-48-32,0-21-54 0,6-21-82 15,0-12-77-15</inkml:trace>
  <inkml:trace contextRef="#ctx0" brushRef="#br0" timeOffset="4260">3252 1591 287 0,'0'0'116'16,"0"0"-17"-16,0 0-2 16,0 0 6-16,0 0-17 15,0 0-28-15,168 90-13 16,-136-60 1-16,-5 5-8 0,1-7-27 15,-2-2 6-15,-3-4-16 16,-6-1 1-16,3 3-1 16,-4 1-2-16,1-8-106 15,3-1 56-15,0-12-140 0,0-4-139 16</inkml:trace>
  <inkml:trace contextRef="#ctx0" brushRef="#br0" timeOffset="4498">4228 1735 501 0,'0'0'21'15,"0"0"79"-15,0 0 19 0,0 0-62 16,0 0-13-16,0 0-21 15,170 6-16-15,-147-6-6 16,1 0-1-16,3 0-1 16,-3 0-62-16,2 0-135 15,0-15-150-15</inkml:trace>
  <inkml:trace contextRef="#ctx0" brushRef="#br0" timeOffset="5083">5086 1004 559 0,'0'0'20'15,"0"0"43"-15,0 0 49 16,182-123-54-16,-126 105-15 0,4 7-6 15,4 1-14-15,-7 10-14 16,-4 0 16-16,-10 0-8 16,-9 21 4-16,-17 12-4 15,-7 13 23-15,-10 2 7 0,0 2-3 16,0 8-11 0,-24 2-11-16,-13-2-3 15,-6-4-8 1,-4-6 3-16,-6-9-8 0,-1-9 4 15,11-6-9-15,6-12 2 16,13-8-2-16,18-4 0 16,6 0 0-16,0 0 0 15,0 0-2-15,0 0-15 16,20-1 3-16,24-11-18 0,13 6 15 16,7 3 6-16,2 3 3 15,4 9-3-15,-3 27 1 0,-10 9-91 16,-13 15 95-16,-9 6 5 15,-18 3 22-15,-14 3-9 16,-3-1 58-16,0-12-42 16,-29 1 11-16,-15-6-11 15,-10-8-13-15,-5-11 5 16,-1-10 3-16,-1-10-16 16,4-13-2-16,7-2-6 15,7-2 0 1,3-38-4-16,-1-20-25 0,12-21-17 15,9-16-94 1,20-5-49-16,0 9-244 16</inkml:trace>
  <inkml:trace contextRef="#ctx0" brushRef="#br0" timeOffset="5878">7139 1189 122 0,'0'0'535'0,"0"0"-503"16,0 0 54-16,0 0 14 16,0 0-24-16,0 0-35 0,64-62-6 15,-64 56 22 1,-7-2-19-16,-30 1-6 0,-12 7-18 16,-20 0-9-16,-10 4 3 15,-4 26 2-15,-1 3-4 16,6 11-4-16,12 4 3 15,13 11-2-15,2 1 7 16,15 6-1-16,13 3 6 16,12 3-5-16,11-3 5 15,0-9-1-15,6-1 0 16,42-11-11-16,16-14-2 16,12-7 0-16,17-17 0 15,14-10 14-15,4-2-15 16,-8-39-14-16,-9-19 14 0,-18-12-1 15,-15-9 1-15,-15-15 2 16,-18-18-2-16,-15-26-1 16,-6-25-1-16,-7-24-7 15,0-9 1-15,0 11-3 16,0 28 4-16,0 45 7 16,0 48 0-16,0 33 2 15,0 24 3-15,0 9 9 16,0 0-14-16,0 0 0 15,0 1-2-15,0 37-1 16,13 19 1-16,7 24 2 16,0 12 0-16,3 12 11 15,-9 6-1-15,-1 2-5 0,-2-3 7 16,-8 5-9-16,-3-7 6 16,0-2-3-16,0-10 6 15,0-9-2-15,0-12 0 16,-10-3-7-16,-1-3-2 15,2-3-2-15,1-6-10 16,-1-3 6-16,3-16-2 16,6-9-28-16,0-9-31 15,0-15-79-15,29-8-460 16,21-26 303-16</inkml:trace>
  <inkml:trace contextRef="#ctx0" brushRef="#br0" timeOffset="6189">8652 1002 524 0,'0'0'233'0,"0"0"-176"16,-53 181 39-16,13-99 14 15,-3 10-39-15,-7 1-22 16,4-9-16-16,-2-3-11 16,-2-12-10-16,7-6 5 0,-4-9-15 15,4-12 1-15,5-9 0 16,1-11-3-16,5-11 0 16,1-11-20-16,4 0-34 15,-2-22-39-15,2-31-112 16,7-22-88-16,6-24-81 15</inkml:trace>
  <inkml:trace contextRef="#ctx0" brushRef="#br0" timeOffset="6430">7998 1227 509 0,'0'0'84'0,"0"0"60"16,0 0 25-16,136 172-62 0,-84-97-25 15,-3 3-9-15,-2-6-17 16,-1-3-29-16,-9-6 4 15,-3-3-12-15,2-1-9 16,-5-11-7-16,2-8 1 16,1-3-4-16,-2-10 1 15,-4-6-1-15,-1-2 0 16,-7-5-8-16,0-5-22 16,-8-5-18-16,-1-4-25 15,-1 0-78-15,-6 0-116 16,-4-15-350-16</inkml:trace>
  <inkml:trace contextRef="#ctx0" brushRef="#br0" timeOffset="7412">9317 1522 1 0,'0'0'587'16,"0"0"-513"-16,0 0-5 15,0 0 14-15,0 0-5 0,0 0-12 16,31 0-17-16,-11 0-3 16,4 0-5-16,2 0-2 15,8 0-8-15,-4 0-15 16,4 0-5-16,1 0-11 15,3 0 9-15,-4 0-9 16,-8 0 0-16,-3 0 0 16,-6 0-3-16,-4 0-16 15,-5 0-32-15,-8 0-34 16,0 0-35-16,0 12-18 16,0 6-17-16,-28 6 17 15,-16 0-236-15</inkml:trace>
  <inkml:trace contextRef="#ctx0" brushRef="#br0" timeOffset="7678">9141 2079 445 0,'0'0'109'15,"0"0"17"-15,0 0 14 16,0 0-31-16,0 0-37 16,0 0-31-16,187-4-14 0,-143-8-12 15,-1 1 0 1,10-8-12-16,-2 1-3 0,-5 3-2 16,-2 0-32-16,-10 3-51 15,-11 6-69-15,-7 2-120 16,-12 3-226-16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23.1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1001 526 0,'0'0'231'0,"0"0"-157"0,0 0 15 16,0 0-2-16,0 0-30 15,0 0-8-15,87 0 5 16,-56 0-11-16,-2 0-14 0,-6 0-11 15,1 0-4 1,-1 0-11-16,0 0 1 0,2 0-4 16,1 0 0-16,1 0-1 15,2 0-17-15,-4 0-15 16,-2 0-53-16,-3-3-59 16,-1-9-100-16,-2-9-160 15</inkml:trace>
  <inkml:trace contextRef="#ctx0" brushRef="#br0" timeOffset="501">925 225 581 0,'0'0'77'0,"0"0"51"16,0 0-3-16,0 202-24 0,-3-150-57 16,-3-12-4-16,0-8-14 15,1-11-13-15,5-12 1 16,0-6-9-16,0-3-5 16,0 0-9-16,20 0 9 0,21 0 12 15,13 0-2-15,13-3-1 16,13 3-8-16,-4 0-2 15,2 24 2-15,-15 24-6 16,-10 9 5-16,-19 9-2 16,-14 6 2-16,-20 3 21 15,0 0 8-15,-23 2 7 0,-31-8-1 32,1-9-11-32,-4-10 5 15,2-8-12-15,12-11 2 0,0-10-6 0,4-9 0 16,-4-12-1-16,-6 0-12 15,-3 0 3-15,-6-10-3 16,6-13 0 0,0-14-24-16,9-7-10 0,14-4-13 15,5-14 1 1,14-5-15-16,10-8-61 0,0-14-68 16,13-7-82-16,8 0-51 15</inkml:trace>
  <inkml:trace contextRef="#ctx0" brushRef="#br0" timeOffset="712">859 192 346 0,'0'0'145'31,"0"0"-92"-31,0 0 59 0,0 0 10 16,178-92-38-16,-128 76-18 15,2 1-4-15,0 5-14 16,-6-1-28-16,-6 1 4 15,-4 8-21-15,-2-3-3 16,-4 5-2-16,1 0-3 0,-2 0-45 16,2 7-59-16,-5 24-83 0,-2 2-250 15</inkml:trace>
  <inkml:trace contextRef="#ctx0" brushRef="#br0" timeOffset="1013">1939 1252 650 0,'0'0'84'16,"0"0"-32"-16,0 0 53 16,-40 171-29-16,26-136-52 15,0-1-20-15,5-7 3 16,0-6-7-16,1-9 0 16,5-8-9-16,0-4-75 15,0 0-146-15,3-31-250 16</inkml:trace>
  <inkml:trace contextRef="#ctx0" brushRef="#br0" timeOffset="1646">2411 204 326 0,'0'0'152'0,"0"0"-130"16,0 0 78-16,0 0-11 16,183-102-55-16,-134 94-15 15,6 8-3-15,-3 0-5 16,2 8 4-16,-7 34-10 16,-7 12 20-1,-13 13 17-15,-16 8 0 16,-11 0 2-16,0-5 6 15,-28-4-7-15,-11-9-3 16,-12-9 20-16,1-9-19 16,4-12-3-16,2-9-14 15,4-9-8-15,13-9-8 16,3 0 0-16,11 0 1 0,7-21-9 16,1 3 0-1,5-3-10-15,0 6 5 16,8 3 3-16,25 3 2 0,13 3 1 0,5 6-1 15,2 0-6-15,1 12-1 16,-4 24-2-16,4 3 6 16,-4 9 2-1,-7 6 0-15,-13 3 0 16,-13 3-4-16,-17-3 5 16,0 2 6-16,0-5 10 15,-17-6-1-15,-19 0 5 16,-12-9 7-16,-5-9-1 15,-7-7 2-15,-7-5-11 16,1-12 1-16,-1-6-15 0,0 0 5 16,7 0-6-16,5-24-2 15,12-2-3-15,10-1-9 16,10 2-20-16,6-3-14 16,14 1-12-1,3-1-90-15,0-9-207 16</inkml:trace>
  <inkml:trace contextRef="#ctx0" brushRef="#br0" timeOffset="2313">3510 52 468 0,'0'0'30'16,"0"0"-26"-16,0 0 61 15,0 0-39-15,0 0-1 16,200-20 15-16,-166 30-2 16,-1 23 14-16,-7 9-11 15,-1 10-3-15,-13 8-15 16,-12 5 24-16,0-1 4 16,-12-1 10-16,-29-5-19 15,-10-4-4-15,-1-9 18 16,-9-8-17-16,4-10-20 15,7-4 0-15,7-14-6 16,13-8-12-16,13-1 4 16,14 0-3-16,3 0-4 0,0 0 2 15,0 0-13 1,26 0-3-16,21 0 14 0,17 0 0 16,10 0 2-16,-1 14-1 15,4 22 2-15,-7 3-4 16,-6 6 2-16,-9 3-1 15,-14 0-3-15,-13 6 3 16,-16-3 2-16,-12 0 12 16,0-3 12-16,-17-1-4 15,-26-3 8-15,-13-8-15 16,-8-3 2-16,1-8-5 16,-1-11 0-16,4-5-10 0,10-9 0 15,2 0 0 1,15 0-13-16,10-2-21 0,9-19-19 15,14-8-86-15,0-5-118 16,17-7-111-16</inkml:trace>
  <inkml:trace contextRef="#ctx0" brushRef="#br0" timeOffset="2692">4528 806 486 0,'0'0'187'0,"0"0"-123"16,0 0 7-16,0 0 32 15,0 0-34-15,0 0-14 16,75 9-17-16,-52-9 0 16,0 6-13-16,4-3 7 15,-1-3-18-15,-9 0-11 0,0 0-1 16,-3 0-2-16,-5 0-14 15,5 0-74-15,-1-9-116 16,-5-3-100-16</inkml:trace>
  <inkml:trace contextRef="#ctx0" brushRef="#br0" timeOffset="3634">5545 238 521 0,'0'0'179'0,"0"0"-127"16,0 0 46-16,0 0 6 16,0 0-46-16,-74 170-6 15,71-155-19-15,3-1 10 16,0-13-26-16,0 5 3 0,0-6-6 16,0 0-9-1,0 0 2-15,0 0-7 0,0 0-1 16,23 0 1-16,14 0 11 15,19 4-5-15,12 7-1 16,2 15-2-16,0 8-3 16,-10 14-1-16,-16 11-4 15,-12 1 4-15,-11 6 1 16,-14 3 8-16,-7 0-1 16,0 3 18-16,-7-7 1 15,-26-6-2-15,-4-9-5 16,0-8 1-16,-2-9-4 15,2-8-7-15,3-9-6 16,1-10 0-16,-1-6 0 16,-6 0-1-16,-4 0-4 0,-2-27-27 15,-4-10-7-15,4-13-12 16,8-19-45-16,12-20-95 16,9-16-188-16,14-18-180 15</inkml:trace>
  <inkml:trace contextRef="#ctx0" brushRef="#br0" timeOffset="3854">5668 90 596 0,'0'0'55'16,"0"0"6"-16,0 0 48 0,0 0-29 15,194-48-21-15,-146 42-7 16,-2 6-20-16,1 0-22 15,-7 0-6-15,-4 0-4 16,-5 0-2-16,-5 0-14 16,-3 17-60-16,1 5-31 15,-1 3-35-15,-6 8-91 16</inkml:trace>
  <inkml:trace contextRef="#ctx0" brushRef="#br0" timeOffset="4127">6437 1163 575 0,'0'0'113'16,"0"0"-7"-16,-40 172-7 15,24-117 0-15,-1-10-44 16,6-13-19-16,5-7-6 16,3-13-25-16,3-6 6 0,-3-6-8 15,-2 0-3-15,2 0-9 16,3-22-47-16,0-26-110 16,0-15-106-16,20-24-321 15</inkml:trace>
  <inkml:trace contextRef="#ctx0" brushRef="#br0" timeOffset="4728">6986 156 702 0,'0'0'6'16,"0"0"15"-16,0 0 4 16,0 0 8-16,0 0-27 15,0 0 10-15,190-45 32 16,-146 45 0-16,2 2-12 16,1 23-26-16,-4 12 9 0,1 5-3 15,-10 8-10-15,-11 4 0 16,-17 4 5-1,-6 0 20-15,0-4 3 16,-34 0 26-16,-12-11 10 16,-4-4-30-16,-4-7-17 15,1-8-4-15,7-9-6 16,2-6 0-16,10-6-9 16,8-3 0-16,9 0-3 0,10 0 0 15,7 0-2-15,0 0-7 16,0 0 0-16,4-3-15 15,25 3 16-15,22 0 7 16,5 0-2-16,4 12 2 16,1 15-1-16,-8 3 0 0,-5 3 2 15,-10 3-5-15,-10 0 3 16,-11 0 0-16,-14 3 2 16,-3-6 7-16,0 6 5 15,-34-6 4-15,-9-3 1 16,-10-3-8-16,-7-5-3 15,-7-6-5-15,0-11-4 0,-4-5-8 16,8 0-22-16,7 0-26 16,15-21-55-16,24-11-92 15,17-15-135-15</inkml:trace>
  <inkml:trace contextRef="#ctx0" brushRef="#br0" timeOffset="5376">8004 42 446 0,'0'0'124'0,"0"0"-115"16,0 0 15-16,0 0 48 15,0 0-9-15,185-38-10 16,-139 38-18-16,1 0 2 16,-4 11-7-16,1 20-4 15,-7 2-2-15,-11 9 4 0,-3 2-7 16,-5 8 13-1,-15 2-3-15,-3 0 7 16,0 0 18-16,-21-2-17 16,-14-4 6-16,-10-8-18 15,-2-5-4-15,7-11-4 0,7-8-3 16,10-10-9-16,9-1 0 16,5-5-5-16,9 0 1 15,0 0-3-15,0 0-1 0,0 0-17 16,15 0-2-16,23-5 0 15,8 4 15-15,8 1 3 16,-4 0 2-16,1 16-3 16,-4 16 1-16,-15 4 0 15,-4 6 2-15,-15 3 4 16,-10 0 7-16,-3 6 3 0,0 0 16 16,-27 0-15-16,-19 2 19 15,-15-10-6-15,-5-4 3 16,-7-6-12-16,-5-8-5 15,-5-9-11-15,-4-9 1 0,-3-7-3 16,-5 0-1-16,8 0-6 31,4-6-27-31,7-15-12 0,9-1-26 16,7-4-29-16,-4 3-216 16,-6 6-411-16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29.5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65 463 0,'0'0'132'16,"0"0"-2"-16,0 0-16 15,0 0-41-15,0 0-26 16,0 0 24-16,0 0-4 0,20 0 5 15,0 0-26 1,11 0 2-16,5 0-23 0,1 0-6 16,6-5-5-16,4 1-8 0,7-2-5 15,6 0 2-15,4-5-4 16,3 4 4-16,-1-2-6 16,-2 3 1-16,-8 0 2 15,-11 1-14-15,-19 5-11 16,-9 0-11-16,-11 0-27 15,-6 0-25-15,0 0-41 0,0 17-58 16,-26 5-19-16,-22 10-145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29.8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65 422 0,'0'0'154'16,"0"0"24"-16,0 0-46 0,0 0-35 0,0 0-16 15,0 0-24-15,157 36 0 31,-108-36-21-31,3 0-6 0,-6-9-8 0,-6-3-15 16,-7 1-3-16,-10 7-3 16,0-2-2-16,1 2-7 15,10 2-1 1,6-3-37-16,13-1-43 16,7-8-58-16,4 1-71 15,2-2-159-15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50.3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0 695 59 0,'0'0'542'15,"0"0"-470"-15,0 0 83 16,0 0-55-16,0 0-34 16,0 0-3-16,-3 2-15 0,3-2 2 15,0 0-11-15,0 0-4 16,0 0 8-16,0 0-15 15,0-21-23-15,10-8 10 0,17-7-15 16,2-11 0-16,5-7 2 16,-1-6-1-16,-2-9 1 15,-5-3-4-15,1 0 2 16,-10 3-4-16,0 12 2 16,-8 10-5-16,-1 19 4 15,-5 7 3 1,0 11 0-16,-3 5 0 15,0 5-2-15,0 0-3 16,0 0 5-16,0 0-1 16,0 1-10-16,0 34 11 15,0 16 1-15,-3 18 16 16,-11 15-7-16,0 9 5 0,5 9-13 16,-2 3 6-16,5-2-2 15,3-1-2 1,-1 0-2-16,4-6 1 0,0-5-6 15,0-11 7 1,-3-6-4-16,0-17 0 0,-1-9 1 16,4-12-3-16,-7-9-16 15,7-9-31-15,0-15-19 16,0-3-106-16,0-6-106 16,0-30-220-16</inkml:trace>
  <inkml:trace contextRef="#ctx0" brushRef="#br0" timeOffset="257">604 1045 255 0,'0'0'592'15,"0"0"-531"-15,0 0 78 16,0 0-64-16,0 197-13 15,-9-152-11-15,-5 0-17 16,5-6-10-16,-5-3-17 16,1-6 8-16,3-6-14 15,0-12-1-15,2-3 0 0,5-9-2 16,-3 0-54-16,6 0-63 16,0-30-117-16,0-18-245 15</inkml:trace>
  <inkml:trace contextRef="#ctx0" brushRef="#br0" timeOffset="1024">1183 659 636 0,'0'0'36'0,"0"0"10"16,0 0 50-16,40-161-46 16,-26 112-2-16,-5-4-18 15,5 2-5-15,3 3 27 16,-8 0-12-16,-2 0-13 16,0 9 3-16,-7 1-10 15,3 7 22-15,-3 7-9 0,0 3-9 16,0 9-11-16,0 9 3 15,0 3-8-15,0 0 4 16,0 0-12-16,0 0 5 16,0 10-7-16,0 31 7 15,-3 19 2-15,-4 9-1 0,0 9 10 32,7 9-6-32,0 0-5 15,0-1 1-15,0-4-5 0,0-1 11 16,0-2-12-16,7-6 2 15,3-5 0-15,0 1 3 16,-2-6-4-16,1-4 6 16,-1-5-7-16,1-12 1 15,-6-3-3-15,-3-6 6 0,0-6-3 16,0-6 1-16,0-6-4 16,0-6 4-16,-6 0 2 15,-14 0-3-15,-7-3 2 16,-10 0-2-16,-3-3 2 15,-4-3-6-15,-2 0 5 16,2 0-7 0,4 0 4-16,6 0-2 0,11 0 4 15,3 0-3 1,10 0-2-16,4 0 3 0,6 0-3 16,0 0-1-1,0 0 4-15,0 0-14 0,0 3 10 16,20 0 4-16,10-3-1 15,2 0 2-15,9 0 11 16,-1 0-11-16,3 0 0 16,-2 0-1-16,-7 0 9 15,-14-3-12-15,-8-3 10 16,-1 3-12-16,-5-3 3 0,1-3-29 16,0-3-38-16,3-9-35 15,0-3-89-15,0 0-225 0</inkml:trace>
  <inkml:trace contextRef="#ctx0" brushRef="#br0" timeOffset="1896">2279 144 187 0,'0'0'320'0,"0"0"-295"15,0 0 78-15,0 0 1 16,0 0-41-16,0 0 3 16,0 0-14-16,-151-129-19 15,122 129 19 1,-5 0-24-16,-5 0 12 15,-9 15-2-15,1 12 6 16,1 0-29-16,9 3 8 16,4 0-2-16,10 6-4 15,0 3 0-15,6 6-1 16,6 3 8-16,4 3-10 16,7 0-2-16,0 5-8 0,0-13 10 15,27-4-14-15,13-7 0 16,7-11-1-16,10-14 1 15,7-7-2-15,5 0 0 16,-5-27 1-16,-4-18-34 0,-13-9-3 16,-13-3-22-16,-14 6 54 15,-11 9-19 1,-9 12 25-16,0 9 1 16,0 15 6-16,0 6 18 15,-6 0-24-15,-8 0-1 16,2 21 1-16,1 12 0 15,5 12 7-15,3 3 11 16,3 6-8-16,0 6-6 16,0-1 17-16,0 2-17 0,0 3 10 15,6-4-13-15,0 3 1 16,2 4 1-16,-2-5-1 16,-6 1 2-16,0-4 2 15,0-10 7-15,0-7-1 16,-17-3 8-16,-6-12-17 15,-11-1 11 1,1-5-11-16,-7-12 2 0,0 0-4 16,2-9-4-1,3 0-1-15,-3 0-8 0,4 0-1 16,2 0-33 0,1 0-11-16,8 0-45 0,2 0-73 15,15-9-135-15,6-15-364 0</inkml:trace>
  <inkml:trace contextRef="#ctx0" brushRef="#br0" timeOffset="2494">2964 135 376 0,'0'0'335'0,"0"0"-250"16,0 0 35-16,0 0-53 15,0 0-15-15,0 0 6 16,57-11-18-16,-43 10-15 16,-4 1-2-1,-4 0-5-15,-2 0-7 16,-1 0 19-16,1 0-19 16,-1 18 17-16,0 9-16 15,-3 9 10-15,0 9-14 16,0 9 5-16,0 6-6 0,0 6 0 15,0 3 9-15,-3 0-16 16,-7 1 13-16,3 2-10 0,0-3 4 16,-3 0-3-16,3-2-2 15,1 1-2-15,0-7 2 16,-5-5-5-16,5-3 8 16,3-11-8-16,-5-8 6 15,5 1-6-15,0-11 4 16,-3 3-4-1,-2-6 6-15,2-3-6 16,0 0-6-16,-2-9 0 16,2 0-3-16,-4-6-25 15,2-3-6-15,-4 0-51 16,1 0-37-16,-1-3-97 0,-2-21-175 16</inkml:trace>
  <inkml:trace contextRef="#ctx0" brushRef="#br0" timeOffset="2811">2764 1011 726 0,'0'0'76'0,"0"0"29"15,0 0 1-15,0 0-1 16,0 0-20-16,0 0-23 15,141-14-18-15,-94 14-18 16,2 0-3-16,5 0-9 16,-1 0 11-16,4 0-19 15,-4 0 12-15,-2 0-17 0,-4 0 6 16,-12-2-6-16,0-11-1 16,-9 1 0-16,-6 1-3 15,0-5-4-15,-9 1-31 16,-2-2 12-1,-5-5-57-15,-4-1-88 0,0-4-230 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30.1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0 946 701 0,'0'0'26'0,"0"0"92"15,0 0 0-15,0 0-56 16,0 0-3-16,0 0-8 16,191 27-20-16,-159-27-2 15,2 0-15-15,-4 0 1 16,-4 0-10-16,2 0-1 16,-1-6-3-16,-10-5-2 15,3-1-20-15,0-5-60 16,6 2-9-16,1-6-55 15,4-1-77-15,-8 0-192 16</inkml:trace>
  <inkml:trace contextRef="#ctx0" brushRef="#br0" timeOffset="464">1026 718 525 0,'0'0'126'15,"0"0"-75"-15,0 0 68 16,0 0-57-16,0 0 9 16,67-186-11-16,-50 138-36 15,2-9 4-15,-5 0 9 0,0-11 7 16,6-1-28-16,-8 3-4 15,5 7-4-15,-3 7 4 16,-4 19-4-16,0 16-8 16,-10 11 9-16,0 6-8 15,0 0 0-15,3 0-1 16,7 39 0-16,4 26 14 16,-2 25 20-16,2 23-6 15,-3 10-2-15,-5 9-6 16,0 3-5-16,-6-1-1 15,0-9-11-15,0-13-2 16,0-16 0-16,0-16 1 16,0-10-4-16,0-16 2 0,0-8-2 15,0-17-3 1,0-4-9-16,0-18-38 0,8-7-10 16,5 0-122-16,10-27-8 15,8-22-167-15</inkml:trace>
  <inkml:trace contextRef="#ctx0" brushRef="#br0" timeOffset="884">1819 777 804 0,'0'0'16'0,"0"0"69"16,-25 189 26-16,25-120-51 15,0 0 2-15,5-7-9 16,24-10-25-16,8-14-4 16,10-11-6-16,5-14-7 15,20-13 1-15,7 0 7 16,12-42-8-16,2-21-4 16,0-16-2-16,-6-14-3 15,-16-14-2-15,-24-9 1 16,-24-1-4-16,-23-3 2 15,0 0-1-15,-29 18 2 16,-22 23 3-16,1 25-2 0,7 27 9 16,-7 21 11-1,2 6-14-15,4 0-1 0,-2 0-3 16,9 22-6-16,4 6 0 16,2 4 1-16,5 4-5 15,9 3-22-15,1 0-3 16,16 9-8-16,0 0-37 15,0 6-61-15,6-3-94 16,21-3-209-16</inkml:trace>
  <inkml:trace contextRef="#ctx0" brushRef="#br0" timeOffset="1217">3164 1262 714 0,'0'0'69'15,"0"0"53"-15,0 0 5 16,-20 185-60-16,8-130-18 16,1 4-16-16,2-8-24 0,-2-9-5 15,5-12-2-15,6-12-4 16,0-12 0-16,0-6-60 16,0 0-63-16,6-39-89 15,28-24-104-15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9:31.8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342 7 261 0,'0'0'485'0,"0"0"-451"16,0 0 42-16,-79 210 24 15,45-129-39-15,-4 5 6 16,3 6-4-16,-2-2-17 16,3 0-10-16,7 3-8 15,4 2 0-15,6-7-14 16,11-3 4-16,6-12-12 15,0-11 2-15,0-10-6 16,20-14 1-16,14-1-3 0,16-7 0 16,10-16 0-16,13-8-19 15,4-6 18 1,2-23 2-16,-1-26-2 0,-11-4-18 16,-13 1-63-16,-22-4 82 15,-18-2 13-15,-14 0-5 16,0 4 0-16,-40 6-1 15,-6 9-4-15,-12 15-6 16,-8 21 7-16,-4 3-4 16,-5 12 4-16,6 29-4 15,11 2-1-15,12 6-3 16,13-6-22-16,13-1-41 16,12-7-56-16,8-10-110 15,0-20-197-15</inkml:trace>
  <inkml:trace contextRef="#ctx0" brushRef="#br0" timeOffset="565">1509 9 544 0,'0'0'166'0,"0"0"-129"15,0 0 97-15,0 0-56 16,-194 129-20-16,148-63-5 15,-5 11 21-15,-2 10-23 16,-1 3-5-16,7 6-18 16,7 3-3-16,17 3-12 15,6 0 7-15,14-6-5 16,3-11-14-16,0-12 10 16,17-13-11-16,23-18 7 0,10-9-5 15,13-12 5-15,12-13-6 16,11-8-1-16,11-6-15 15,0-42 15-15,-4-14 2 16,-15-15-2-16,-19 2-6 16,-22 0-5-16,-20 8 9 15,-17 2 3-15,0 11-2 16,-34 12-3-16,-25 15-4 16,-22 18 7-16,-16 9 2 15,-10 15-3-15,3 30 4 16,11 9-4-16,9 0-23 15,11 2-8-15,13-7-25 16,5-6-83-16,9-6-93 0,10-10-262 16</inkml:trace>
  <inkml:trace contextRef="#ctx0" brushRef="#br0" timeOffset="1544">2244 581 666 0,'0'0'75'0,"0"0"-4"15,0 0 24-15,0 0-59 16,0 0 0-16,0 0 44 15,0 0-10-15,0 216-28 0,0-135 3 16,0 4-17-16,0-10-3 16,0-6-17-16,0-5-4 15,0-14-3-15,3-4 1 16,-3-7-2-16,3-9 0 16,-3-3 0-16,0-6-13 15,5-9-11-15,-5-2-30 16,0-10-55-16,0 0-84 15,-8 0-60-15,-15-14-271 16</inkml:trace>
  <inkml:trace contextRef="#ctx0" brushRef="#br0" timeOffset="1762">2050 844 66 0,'0'0'638'16,"0"0"-621"-16,0 0 88 15,0 0-4-15,0 0-46 16,0 0 2-16,234-65-20 16,-164 62-12-16,-6 0-8 15,-7 3-10-15,-10 0-6 16,-7 0-1-16,-3 0-32 16,-1 0-36-16,7 0-49 15,-2 0-61-15,-1-12-193 16</inkml:trace>
  <inkml:trace contextRef="#ctx0" brushRef="#br0" timeOffset="2143">3247 686 565 0,'0'0'136'16,"0"0"-113"-16,0 0 75 15,0 0-47-15,0 0 32 16,180-6-7-16,-137-30-46 15,4-9-19-15,-4-3 10 16,-12-6 8-16,-7 1-16 16,-18 5-13-16,-6 4 3 15,0 7-8-15,-27 8 4 0,-16 10-3 16,-11 19-2 0,-2 0 6-16,-4 27 25 0,2 35-16 15,2 13 15 1,10 9-3-16,12 3 9 0,14 9-16 15,13 6 4-15,7 2-4 16,0-2-3-16,13-12-5 16,30-21-2-16,11-9-4 15,7-12 1-15,3-15-1 16,2-16 0-16,4-17-2 16,-3 0-28-16,-4-27-21 15,-5-23-69-15,-12-10-66 0,-13-1-180 16</inkml:trace>
  <inkml:trace contextRef="#ctx0" brushRef="#br0" timeOffset="2495">4066 990 391 0,'0'0'179'0,"0"0"-71"15,0 0 48-15,66 154-50 16,-55-112-15-16,-4-3-17 15,-4-10-6-15,-3-8-26 16,0-12-9-16,0-3-1 16,0-6-11-16,0 0 9 15,-10 0-11-15,-7-23-7 16,-3-17-11-16,3-16 2 0,8-29-1 16,1-27-1-16,8-18-1 15,0-10-21-15,14 8-4 16,29 25 3-16,7 26 11 15,1 26 1-15,-7 20 8 16,-15 18-6-16,-6 11 6 16,-9 6-9-16,2 0-16 15,-2 0-23-15,6 0-32 16,-3 6-7-16,0 9-55 16,3 2-82-16,-4 4-71 15</inkml:trace>
  <inkml:trace contextRef="#ctx0" brushRef="#br0" timeOffset="2863">4861 931 356 0,'0'0'170'0,"0"0"-71"16,9 155 45-16,-4-116-32 15,-5-8-30-15,0-14 6 16,0-4-21-16,0-7-20 16,0-6 1-16,0 0-8 15,0 0 1-15,0-4-18 16,-14-25-9-16,0-19-10 16,8-25-2-16,3-25-1 0,3-24-1 15,0-13-7 1,20 9-21-16,23 13 13 0,7 21 1 15,4 17 7-15,-1 11-10 16,1 14-13-16,-4 10-29 16,3 7 2-16,-2 10 10 15,-5-2 10-15,1 8-46 16,-4 1-54-16,-2 11-38 16,-12 1-84-16</inkml:trace>
  <inkml:trace contextRef="#ctx0" brushRef="#br0" timeOffset="3334">5780 794 478 0,'0'0'98'0,"0"0"28"16,0 0-9-16,0 0-24 0,114 169-30 16,-65-142 10-16,6-6-10 15,2-10-6-15,2-11-10 16,7 0-24-16,-2-5 4 15,7-33-18-15,-4-16 4 16,-11-6-10-16,-5-5 5 16,-18-1-3-16,-6-6-1 15,-14-9 3-15,-10-9-4 16,-3 0-3-16,-9 4 3 16,-41 15-5-16,-18 25 4 15,-5 25 9-15,-5 19-9 16,-4 2-2-16,5 29-1 0,-1 17-4 15,12 6 4-15,16-2-36 16,13 2 1-16,17-4-62 16,16 3-29-16,4-9-90 15,0-3-212-15</inkml:trace>
  <inkml:trace contextRef="#ctx0" brushRef="#br0" timeOffset="3726">7171 704 672 0,'0'0'44'16,"0"0"85"-16,0 0 10 16,-37 162-69-16,-3-88 8 15,-4 1-18-15,-5 0-19 16,-6-4-16-16,9-1-3 15,-1-5-10-15,7-11-11 0,11-2 2 16,4-10-3-16,12-5-7 16,10-9-29-16,3-8-22 15,0-14-353-15,3-6 406 16,35-6-315-16</inkml:trace>
  <inkml:trace contextRef="#ctx0" brushRef="#br0" timeOffset="3992">7686 680 850 0,'0'0'120'0,"0"0"-32"15,-124 219 57-15,70-111-70 16,-5 19-26-16,-10 6 10 15,-3 13-8-15,-1-3-8 16,1-8-23-16,17-12-18 16,7-27-2-16,12-18 0 15,8-16-18-15,9-28-34 16,5-14-17-16,11-20-51 16,3 0-250-16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54.7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388 937 554 0,'0'0'168'0,"0"0"-144"16,0 0 69-16,0 0 6 15,0 0-24-15,0 0-17 16,12 5-8-16,2-5-13 16,3-6 11-16,9-8-10 15,1-3 4-15,7-4-29 0,2-10 13 16,-5-4-23-16,1-11 7 16,-4-8-9-16,-5-9 7 15,-7-8-7 1,-5-14 2-16,-8-12-3 15,-3-6-5-15,0-1-2 0,0 23-3 16,0 24 4 0,-17 24 5-16,7 21-1 0,-4 6-1 0,-6 6 3 31,0 0-1-31,-6 0 2 16,-1 0-4-16,4 18 4 0,3 9-2 15,-3 6 0-15,0 15-1 16,-1 18 4-16,-7 15-1 15,5 14 2-15,6 9-2 0,0 7 2 16,6 9 2-16,7 12-4 16,4 3 3-16,3 5-4 15,0-8 1-15,0-4-2 16,0-13 1-16,0-3 0 16,0-6 0-16,0-8 2 15,0 2-4-15,0-4 7 0,0-5-8 16,0-9 6-1,0-5-6-15,-6-17 5 16,-5-15-4-16,2-15-5 0,1-9-16 16,2-12-14-16,0-6 0 15,-2-3 11-15,-4 0-30 0,-2 0-24 16,1-3-27 0,-1-18-13-16,-3-3-88 15,0 0-104-15</inkml:trace>
  <inkml:trace contextRef="#ctx0" brushRef="#br0" timeOffset="232">0 1943 723 0,'0'0'41'0,"0"0"19"15,0 0-3-15,0 0 1 16,0 0 5-16,0 0 5 15,154-57 6-15,-94 45-40 16,-1 6-14 0,-5-3-16-16,-1 5-3 15,-13-2-1-15,-3 4-10 0,1-7-74 16,-3-3-51-16,6-9-100 16,-4-10-322-16</inkml:trace>
  <inkml:trace contextRef="#ctx0" brushRef="#br0" timeOffset="591">1073 1068 707 0,'0'0'153'0,"0"0"-143"16,0 0 57-16,-60 195 44 15,42-108-32-15,8 6-30 0,0 7 3 16,1-7-37-16,4 1 16 16,2-8-17-16,3-5 0 15,0-2-12-15,8-9 5 0,15-4-6 16,4-9 2-16,2-9-3 15,-1-6 2-15,-2-12-2 16,-2-12-4-16,-4-12-15 16,-3-6-47-16,6 0-27 0,0-21-86 15,1-18-134-15,2-6-289 16</inkml:trace>
  <inkml:trace contextRef="#ctx0" brushRef="#br0" timeOffset="1092">1580 1607 680 0,'0'0'123'16,"0"0"-64"-16,0 0 42 15,-9 156-34-15,9-112-17 16,0 2-27 0,6-4 8-16,17-9-21 15,11 0 11-15,-1-8 1 16,4-12-11-16,3-3-1 0,4-10-8 16,8 0 3-1,9-17-4-15,-1-24-2 0,-10-7-3 16,-7-14-30-16,-9-5 33 15,-10-2-5-15,-15 0-30 0,-9 7 11 16,0 4 20-16,0 9-9 16,-16 12 13-16,-18 5 2 15,-3 5 15-15,2 5-8 16,-9-4-3-16,4 5-5 16,3 3 2-16,4 6-2 15,-1 9 2-15,4 3-7 0,-4 0 2 16,5 12 1-16,-2 9-4 15,8 0-12-15,6 5-14 16,4 1-20-16,2-5-1 16,8 10-6-16,3-5-55 0,0 1-80 15,0-1-76 1</inkml:trace>
  <inkml:trace contextRef="#ctx0" brushRef="#br0" timeOffset="1486">2208 2080 505 0,'0'0'325'15,"0"0"-291"-15,0 0 70 0,0 0-6 16,-33 161-42-16,19-128-28 15,5-3-9-15,-5-3-3 16,2-3-4-16,-2-6-5 16,0-6-3-16,4-6-4 15,4-6-19-15,2 0-51 16,4 0-71-16,0 0-103 16,0-21-88-16</inkml:trace>
  <inkml:trace contextRef="#ctx0" brushRef="#br0" timeOffset="2109">2830 1128 55 0,'0'0'618'0,"0"0"-485"15,0 0-20-15,0 0-8 16,0 0-55-16,0 0-4 16,0 54 11-16,-7-18-4 15,-10 6-25-15,2 3-5 16,-5 3-6-16,-1 2-5 15,1-1 3-15,0 4-9 16,0-5 15-16,0 0-19 0,6-4 13 16,1-5-8-16,13-5 4 15,0-7-9-15,0-4 0 16,0-2-3-16,18-5 7 16,11 1-9-16,4-5 6 15,10-5-3-15,8-5 3 0,2-2 4 31,1 0-3-31,2 0-3 0,-2-2-2 16,-14-11 0-16,-2 1-13 16,-15 1-21-16,-8-1 11 15,-4-1-44-15,-8 1-23 16,0 7-28-16,-3-5-30 16,0 2-199-16</inkml:trace>
  <inkml:trace contextRef="#ctx0" brushRef="#br0" timeOffset="2438">3355 1272 783 0,'0'0'107'15,"0"0"-34"-15,0 0 70 0,-26 219-29 16,15-150-76 0,5 7 0-16,3-3-16 0,-1-4-2 15,4-4-10-15,0-5 0 0,0-4 0 16,0-6-4-16,0-6-6 16,0-2 5-16,13-9-9 15,-2 2 8-15,-2-8-4 16,2-9 0-16,-8-3-39 15,0-9 32-15,-3-6-57 16,0 0-24 0,0 0-84-16,-3 0-171 0</inkml:trace>
  <inkml:trace contextRef="#ctx0" brushRef="#br0" timeOffset="3922">3816 990 518 0,'0'0'104'0,"0"0"-70"16,0 0 131-16,0 0-58 15,0 0-23-15,0 0-20 16,43 201-13-16,-26-123-28 16,0 3 5-16,3 5 10 15,3 0-17-15,1-1 1 0,-1 1-4 16,-6-1 11-16,0-4-19 16,-8-1 6-16,-1-5-6 15,-8 5 7-15,0-11-3 16,0-3 0-16,0-6 1 15,-14-9-14-15,-3-6 11 16,-3-3-9-16,0-3-1 0,-3-3-1 16,-1-3 0-16,4-3 0 15,0-3 3-15,-3-3-4 16,3 1-1-16,-1-3-3 16,-2-5-5-16,11-7-2 0,-2-5-19 15,11-1-3 1,0-4-8-16,3 0-45 15,0-9-59 1,0-24-110-16,20-8-52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59.1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1150 664 0,'0'0'165'16,"0"0"-115"-16,0 0 54 15,0 0-22-15,0 0-27 0,0 0-13 16,21 0 5-16,-8 0-12 16,8 0 8-16,2 0-23 15,3 0 2-15,8 0-18 16,-1 0 11-16,-2 0-12 15,-2 0 1-15,-2-4-3 16,-4 1-1 0,-6 3 0-16,-6 0-4 15,-5 0-2-15,-6 0-29 16,0 0-9-16,0 0-41 16,0 0-42-16,0 9-12 15,-23 9-108-15,-7 3-241 16</inkml:trace>
  <inkml:trace contextRef="#ctx0" brushRef="#br0" timeOffset="371">0 1520 514 0,'0'0'118'0,"0"0"-60"0,0 0 92 16,0 0-51 0,0 0-17-16,0 0-23 0,0 24 13 15,0-15-26-15,11-2-4 0,4 4-1 16,9-2-9-16,0-9-4 16,6 0-16-16,4 0 10 15,2 0-20-15,1 0 6 16,0 0-4-16,-7 0 1 15,4 0-5-15,-8 0 0 16,0 0-1-16,-5 0 2 0,-8 0-4 16,-3 0-17-16,-4 0-3 15,-1-6-32-15,-2 0-32 16,-3-3-47-16,0 0-65 16,0 3-247-16</inkml:trace>
  <inkml:trace contextRef="#ctx0" brushRef="#br0" timeOffset="1392">1119 1500 586 0,'0'0'113'16,"0"0"-110"-1,0 0 84-15,0 0 22 16,0 0-54-16,0 0 19 16,95 32-19-16,-69-26-12 15,4-3-24-15,7-3 12 16,3 0-11-16,1-3-9 16,8-29-4-16,-2-2-4 15,-4-3 3-15,-6-1-1 0,-10 3-2 16,-10 8-2-16,-11 4 6 15,-6 2-3-15,0 5 1 16,0 5-4-16,-20 1 2 16,-13 4-6-16,-4 3 2 15,-6 1-2-15,-7 2 6 0,-1 0-4 32,-2 0 1-32,-1 15-1 0,-2 12 1 15,-1 6 1 1,4 3 3-16,2 3-3 0,10 5 10 15,6 4-6 1,8 11 15-16,3-2-15 0,5 0 8 16,2 0 2-16,0-6-2 15,6 0 1-15,5-3-9 16,6 0 6-16,0 0-9 16,0-6 12-16,3-3-12 15,20-2 7-15,11-4-8 0,4-6 9 16,5-6-7-1,7-4 4-15,7-7-4 0,10-6 1 0,9-4-2 16,1 0 1-16,-4-10-3 16,-2-13 2-16,-7-4-4 15,-5-4 3-15,-2-6-2 16,-3-2-19-16,-4 2-11 16,3-10-13-16,-5 2-52 15,-5-3-19 1,-4 0-97-16,-11 3-179 15</inkml:trace>
  <inkml:trace contextRef="#ctx0" brushRef="#br0" timeOffset="2139">1929 316 372 0,'0'0'175'0,"0"0"-143"16,0 0 63-16,0 0-2 0,0 0-27 15,0 0-21-15,-50 49 9 16,42-22-5-16,-1 6-8 0,3 3 8 16,-2 6-19-16,2 0 15 15,6 6-30-15,0-3 5 16,0 3-12-16,0-6 8 16,23-6-6-16,3-3-5 15,9-9-1 1,-6-10 2-16,5-13-8 15,-1-1 5-15,4-1 2 16,3-40 4-16,0-10-9 16,1-12-15-16,-6-12-3 15,-7-3-2-15,-7-6-12 16,-12 0 6-16,-6 8 8 16,-3 11 11-16,0 13-7 0,0 13 14 15,-9 8 3-15,-12 14 16 16,-2 2-15-16,0 5 8 15,-8 8-12-15,1 2 4 0,-4 0-8 16,2 0 1-16,1 12 2 16,1 9-1-16,-1 2-3 15,8 4-4 1,3 0 1-16,8 4-2 16,1-5-29-16,8 1-14 15,3-1-45-15,0-4-28 16,0 0-70-16,0-6-143 0</inkml:trace>
  <inkml:trace contextRef="#ctx0" brushRef="#br0" timeOffset="2440">2377 770 103 0,'0'0'503'15,"0"0"-447"-15,0 0 73 16,0 0-9-16,12 168-40 0,-12-125-17 16,0-5-20-16,0-1-24 0,0 0 0 15,0-7 1-15,0-7-5 16,-3-5-12-16,0-9-3 15,-3-9-6-15,3 0-81 16,-5-5-46-16,5-32-199 16</inkml:trace>
  <inkml:trace contextRef="#ctx0" brushRef="#br0" timeOffset="2888">2784 16 602 0,'0'0'82'0,"0"0"5"0,0 0 47 16,0 0-65-16,0 0-5 15,-57 155-24-15,40-122 10 16,8-2 7-16,-1-4-17 16,3 4-12-16,7 2-11 15,0 6 9-15,0 4-12 0,0 4-1 16,0-2-6-16,14 0 0 15,6-9-6-15,6-3 4 16,0-9-4-16,1-9 5 16,1-9-12-16,-5-6 3 15,3 0 1-15,-2-6-22 16,2-30-19-16,-1-6-47 0,-2-3-26 16,-7-6-34-16,-9 1-96 15,-4 10-74-15</inkml:trace>
  <inkml:trace contextRef="#ctx0" brushRef="#br0" timeOffset="3154">3028 0 712 0,'0'0'99'16,"0"0"-57"-16,0 0 94 15,0 0-32-15,-6 160-25 16,-1-95-25-16,3 10-24 15,4 6 13-15,0 0-23 16,0 5 2-16,0-11-15 16,0-3 6-16,0-6-10 15,8-3-2-15,1-4 1 16,2-10-1-16,-2-6-2 16,-6-6-2-16,-3-4-13 15,0-7-41-15,0 5-43 0,0-2-63 16,0 2-134-1,0-2-306-15</inkml:trace>
  <inkml:trace contextRef="#ctx0" brushRef="#br0" timeOffset="3651">3186 1835 6 0,'0'0'778'0,"0"0"-711"15,0 0 0-15,0 0 21 16,0 0-32-16,0 0-48 16,19 0 1-16,-12 0-9 0,3-3-14 15,4-9-83-15,-8 0-91 16,-3-9-208-16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7:04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191 185 413 0,'0'0'219'0,"0"0"-187"15,0 0 72-15,0 0 1 16,0 0-40-16,-121 152-20 15,95-106 10 1,9 4-17-16,3 9 17 16,5 1-8-16,9 0-21 15,0 3 2-15,17-6-7 16,15-3-1-16,12-3-19 16,-1-9 7-16,11-3-5 15,13-6 1-15,6-12-3 16,4-6 3-16,4-6-4 0,-11-6 2 15,0-3-4-15,-13 0 5 16,-7 0-7-16,-13-12 5 0,-14 3-2 16,-9 3 2-16,-11 6 0 15,-3 0 0-15,0 0-1 16,0 0 0-16,0 0 5 16,0 0-7-16,0 0 6 0,-14 0-3 15,-12 0 1-15,-8 6 1 16,-2-6-3-16,-4 0 2 15,-7 0 0-15,4 0-1 16,-8-6-1-16,7-12 5 16,-2-12-5-16,2-3 2 15,7-6-2 1,5-9 2-16,4-3-4 0,4-9-2 16,9-3 1-16,4 0 1 15,8 4-9-15,3 11 10 16,0 6-12-1,0 9 13-15,9 1-2 16,19-5 0-16,2 4 2 16,7-5-4-16,6 1 0 0,1-1 4 15,2 5-5-15,7-1 8 0,-2 5-8 16,2 2 10 0,1 6-7-16,-8 5 4 0,-8 11-4 15,-15 5-4-15,-11 0 0 16,-4 0-1-16,-2 1-1 15,0 9-1 1,2 0-40-16,2 1-21 16,0 1-53-16,3 7-57 15,4-2-155-15</inkml:trace>
  <inkml:trace contextRef="#ctx0" brushRef="#br0" timeOffset="470">1053 666 388 0,'0'0'298'0,"0"0"-212"16,0 0 30-16,0 0-27 0,-17 174-4 15,17-144-35-15,0 3-11 16,6 0-20-16,22-1 18 15,5-5 1-15,7-14-19 16,7 2-9-16,4-15 5 16,2 0-4-16,4-6-8 15,-1-33 0 1,-2-3-2-16,-7-6-2 16,-7-6-4-16,-8-3-3 15,-11-6-23-15,-11-8-1 16,-10 4 8-16,0-2 24 15,-17 7-1-15,-20 6 3 16,-3 8-2-16,-4 12 1 16,6 5 18-16,-3 13 5 0,1 13-10 15,0 5-6-15,-1 0-7 16,1 0-2-16,0 17-1 16,7 10-3-16,10 0 4 0,3 4-3 15,6-4-15-15,5 3-19 16,1-2-21-16,8-1-48 15,0-5-60 1,0-2-60-16,23-7-35 16</inkml:trace>
  <inkml:trace contextRef="#ctx0" brushRef="#br0" timeOffset="1072">2239 193 381 0,'0'0'177'15,"0"0"-92"-15,0 0 96 16,-197 100-75-16,157-73-17 16,11 0-14-16,12-4-18 15,6-4-39-15,8-3-11 16,3-9-3-16,0 3-3 0,0-4-1 16,0-1 8-16,14 0-9 15,9-4 6-15,6-1-4 16,12 4-1-16,2-2 0 15,8 8 0-15,-4 0 3 16,-1 6 0-16,1 6 1 16,-1 9-3-16,-9 3 4 0,-7 7 2 15,-10-2-3-15,-12 3 8 16,-2-3-8-16,-6-3 12 16,0 0-3-16,0-3 4 15,0 3 9-15,0-6-15 0,-20 3 16 16,-3-6-20-1,-12-3 5-15,0-3-2 16,-6-4-6 0,4-4-2-16,-3-5 1 0,3-7-3 15,1-1 7-15,-1 0-14 16,3 0 7-16,7 0-3 16,1 0-26-16,3-1-11 15,0-10-43-15,-1-4-46 16,-4-6-104-16,2-7-250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7:05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 0 470 0,'0'0'97'16,"0"0"-28"-16,0 0 82 0,0 0-75 16,0 0-4-16,0 0-18 15,-76 97-2-15,62-60-7 16,1 2 9-16,-4 7 9 16,0 14-31-16,-3 9 1 15,0 17-11-15,3 10 5 16,1 6-10-16,5 5 1 0,8-8-4 15,3 0-10-15,0-12 6 16,0-3-7-16,24-6-2 16,2-3 4-16,5-11-7 15,2-10 4-15,4-14-4 0,-3-17-1 16,-2-8-29 0,2-11-11-16,-1-4-62 15,7-15-75-15,1-27-134 16,-4-16-365-16</inkml:trace>
  <inkml:trace contextRef="#ctx0" brushRef="#br0" timeOffset="530">595 556 385 0,'0'0'318'0,"0"0"-252"16,0 0 48 0,0 0-26-16,-38 174-7 0,38-117-7 15,0-3-31-15,0-3-14 0,14-6-3 16,16-6-11-16,2-9 3 15,9-6-6-15,16-15-9 0,7-9 5 16,19 0-5-16,4-39 2 16,3-9-5-16,-9-18-25 15,-18-9-27-15,-16-9 8 16,-21-12-26 0,-12 5-26-16,-14 10 24 15,0 12 72-15,-6 15 10 16,-28 8 35-16,-7 13 5 15,-2 3-38-15,-4 12 20 16,7 1-8-16,-3 3 0 16,9 13 7-16,1 1-24 15,-1 0 7-15,1 0-10 0,-4 7-3 16,0 14 2-16,4 4-2 16,2-1-1-16,5 4-2 15,9-5 0-15,2 8-27 16,4 2-14-16,8-4-25 0,3 5-36 15,0-5-83 1,0-4-102 0</inkml:trace>
  <inkml:trace contextRef="#ctx0" brushRef="#br0" timeOffset="862">1393 1042 524 0,'0'0'124'0,"0"0"25"15,0 0-17 1,20 158-27-16,-20-126-10 15,0 5-39-15,0-10-22 16,0-4-17-16,-3-2 5 0,-8-9-5 16,2 1-7-1,-2-7-8-15,5-4 2 0,0 2-8 16,-2-4-20-16,2 0-28 16,-5 0-52-16,5 0-50 0,-1-21-134 15,7-16-234-15</inkml:trace>
  <inkml:trace contextRef="#ctx0" brushRef="#br0" timeOffset="1314">1777 155 587 0,'0'0'130'0,"0"0"-61"0,0 0 24 16,0 0-2-16,0 0-26 15,0 0-27-15,-13 91 10 16,-5-62-5-16,6 5 1 15,-5-1-17-15,3 0-1 0,5 3-3 16,3 5-5-16,-2 1-6 16,8 4-4-16,0-2 9 15,0 4-14-15,0-4 7 16,3-7-8-16,25-5 6 16,1-10-8-16,5-2 4 15,-1-5 4 1,1-6-7-16,-1-3-1 15,-2-6 2-15,-8 0-7 16,-6 0-6-16,-5 0-16 16,2-15-18-16,-1-9-42 15,-6-8-37-15,0-1-108 16,-7-1-195-16</inkml:trace>
  <inkml:trace contextRef="#ctx0" brushRef="#br0" timeOffset="1596">2067 219 631 0,'0'0'129'0,"0"0"-50"0,0 0 28 16,0 0-1-16,0 0-33 16,0 188-28-16,0-130-5 15,0-4-18-15,0 0-2 16,0 0-7-16,0-1-3 15,3 0-8-15,5-5 0 16,-5-12 1 0,-3-9-1-16,3-9-2 15,-3-12-12-15,0-6-16 16,0 0-46-16,0-6-28 16,0-24-115-16,0-12-141 15</inkml:trace>
  <inkml:trace contextRef="#ctx0" brushRef="#br0" timeOffset="2012">2171 16 527 0,'0'0'89'16,"0"0"-35"-16,0 0 69 15,0 0-35 1,0 0-6-16,0 0-38 15,0 0-4-15,130 102 19 16,-98-53-30-16,-6 11 26 16,0 7-32-16,-3 2 9 15,1 0-13-15,-4 1 4 16,-3-3-14-16,3 2 6 16,-6-1-4-16,-2 4 0 0,-1-6 3 15,-5 3-11-15,-2 0 11 16,-4 0-7-16,0 6 8 15,0-1-10-15,0-3-1 0,-17-8 3 16,-4-3-4-16,6-6-3 16,-10-12 0-16,6-3 3 15,-1-12-1 1,0-6-2-16,3-2 1 16,3-8-2-16,5-7-24 15,3 2-3-15,-5-6-3 16,2 0-38-16,-2 0-49 15,4 0-91-15,4-19-139 16</inkml:trace>
  <inkml:trace contextRef="#ctx0" brushRef="#br0" timeOffset="2428">3148 611 371 0,'0'0'337'16,"0"0"-285"-16,0 0 77 16,0 0-26-16,0 0-21 15,0 0-19-15,96 5-14 16,-79-4-26-16,3-1 15 16,0 0-20-16,1 0-2 15,-6 0-14-15,2 0 2 16,-3 0-4-16,-1 0-6 0,0-1-20 15,-2-5-38-15,-4 0-18 16,-4-2-64-16,-3 6-77 16,0 2-167-16</inkml:trace>
  <inkml:trace contextRef="#ctx0" brushRef="#br0" timeOffset="2867">2940 1021 50 0,'0'0'515'15,"0"0"-480"-15,0 0 55 16,0 0 24-16,0 0-30 16,0 0-12-16,0 48 5 0,17-42-18 15,7 0-24-15,2-6 6 16,8 0-19-16,5 0 3 16,-2 0-11-16,3 0 8 0,-3-12-16 15,-4 0-1-15,-2 6 7 16,-5-3-10-16,-2 0 5 15,-1 0-6 1,-3 0-2-16,-3-3 2 16,-4 3-3-16,-3 6-1 15,0-3-7-15,-3 3-25 16,-7 0-14-16,4-3-6 16,-4 0-44-16,0-3-45 15,0-3-116-15,-4 3-207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7:11.8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0 652 628 0,'0'0'102'16,"0"0"28"-16,0 0-42 16,0 0-41-16,0 0 10 15,0 0-12-15,0 0-6 0,20-26-10 16,-8 0-3-16,5-11-14 16,6-1 1-16,1-7-8 15,4-3 7 1,-5-4 5-16,-3-2-7 15,0 1 1-15,-7-1 1 16,1 0-4-16,-5 2-2 16,-1 9-2-16,-2 10 2 15,3 12 4-15,-4 6 4 16,-2 14-14-16,-3-4 18 16,0 5-16-16,0 0 0 0,0 0 0 15,0 0-2-15,0 27-6 16,0 15 6-16,0 13 6 15,0 8-1-15,0 10 0 16,0 4-4-16,0 10 11 16,3 2-6-16,-3 1 5 0,0-3-7 31,0-3 6-31,0-6-1 16,0-3-2-16,0-6-7 0,0-9 1 15,0-3-2 1,0-13 2-16,0-16-3 0,0-7 0 15,0-7-24-15,0-12-14 16,0-2-20-16,-3 0-61 16,3 0-45-16,-3 0-198 0</inkml:trace>
  <inkml:trace contextRef="#ctx0" brushRef="#br0" timeOffset="263">841 982 779 0,'0'0'140'0,"0"0"-46"16,0 0 29 0,-52 202-69-16,28-142-14 0,0-6-25 15,11-18-9 1,2-11-5-1,8-13 1-15,3-10-2 0,0-2-6 16,0 0-34-16,0 0-43 16,0-14-112-16,0-20-148 15</inkml:trace>
  <inkml:trace contextRef="#ctx0" brushRef="#br0" timeOffset="947">1316 215 468 0,'0'0'207'16,"0"0"-193"0,0 0 95-16,0 0-19 0,0 0-53 15,0 0 0-15,191-69-14 16,-145 69 9-16,-3 0 9 16,1 4-19-16,-1 22 0 0,-9 7-1 15,-4 9 10-15,-13 3-13 16,-6 3-1-16,-11 0-1 15,0-6 14-15,0 0 0 16,-20-5-11-16,-11-4 2 16,-2-6-14-16,-7-5 7 15,-1-6-12-15,4-5 5 16,0-8-4-16,8-2 1 0,11-1-4 16,9 0 0-16,6 0-1 15,3 0-7-15,0 0-2 16,0 0-8-16,0 0-5 15,20 0 11-15,13 0 6 16,10 5 5-16,1 2 1 16,-1 10 0-16,-3 4 4 15,1 3-8 1,-7 6 5-16,-11 3-2 0,-7 6 1 16,-12 0-1-16,-4 6 2 15,0 3 0-15,-8 0 8 16,-21 3 0-16,-5 2 19 15,-10-7-22-15,-2-4 13 16,-1 1-12-16,4-7 3 0,3-7-9 16,-1 0-1-16,-2-12 4 15,3-5-4-15,4-6 0 16,-4-6-27-16,9 0-1 16,4-6-67-16,10-29-56 15,11-17-147-15,6-12-313 16</inkml:trace>
  <inkml:trace contextRef="#ctx0" brushRef="#br0" timeOffset="2404">2082 130 475 0,'0'0'227'0,"0"0"-140"16,0 0 33-16,0 0-61 16,0 0 1-16,0 0-8 15,40 0-5-15,-23 0-22 16,2 0 9-16,1 0-11 15,0 0-3-15,3 0-1 16,-3-2-9-16,-6 2 0 0,-4 0-8 16,-3 0 10-16,-3 0-11 15,-1 0 6-15,-3 0-5 16,0 0 5-16,0 0-4 16,0 0 0-16,0 0 3 0,0 0-4 15,3 0 4-15,-3 0-5 31,3 0-2-31,-3 0 5 0,4 0-6 16,-4 0 6-16,0 0-2 16,0 0-2-16,0 0 1 15,0 0 4-15,0 0-4 16,0 0 4-16,0 0-3 16,0 0 1-16,0 0-1 15,0 0-1-15,0 0-1 16,0 0 1-16,0 0 0 0,4 0 1 15,-4 0 1 1,0 0-1-16,6 0-4 0,0 0 5 16,11 0 0-16,0 0-3 15,-5 0 4-15,2 0-4 16,0 0 0-16,-1 0 0 16,1 0 3-16,0 0-5 15,-2 0 4-15,2 0-4 0,-2 0 4 16,2 0-4-1,-3 0 3-15,-5 2-1 0,1 6 0 16,-4-6 3 0,-3 2-6-16,3 2 7 0,-3-1-7 15,8 7 5 1,-8 9-3-16,3 12 2 0,0 7 4 16,-3 8 2-1,0 6 2-15,0 6 3 0,0 3-12 16,0 2 8-16,-6 0-3 15,-8 1 2-15,-3-3-7 16,1 0 4-16,-4-3-1 16,0-3 2-16,6 3-3 15,0 3-1-15,1 2-1 0,3-4 0 16,-3 1 3 0,2-2-2-16,2-10-2 0,-2-8 3 15,8-9-3 1,0-12 1-16,0-8 0 0,3-5-1 15,-3-4-8 1,3-2-7-16,0-2-14 0,-3 0 6 16,3 0-15-16,0 0-39 15,-5 0-102-15,5-21-72 16,-3-20-188-16</inkml:trace>
  <inkml:trace contextRef="#ctx0" brushRef="#br0" timeOffset="2656">2282 796 583 0,'0'0'135'0,"0"0"-49"15,0 0 50-15,0 0-37 0,0 0-16 16,214-3-43-16,-157 0-13 15,-1-3-18-15,1-3 7 16,1-6-13-16,-6-3-3 16,-5-5-2-16,-7 4-17 15,-6-5-49-15,-7 3-56 0,-7-3-55 16,-9-3-206-16</inkml:trace>
  <inkml:trace contextRef="#ctx0" brushRef="#br0" timeOffset="3104">3302 150 628 0,'0'0'211'0,"0"0"-105"16,0 0 2-16,0 0-71 15,0 0 64-15,0 0-34 16,-51 128-28-16,27-83-8 16,1 1-12-16,0-2 5 15,0 2-14-15,-1-3 12 16,1 1-13-16,6 0 12 16,0-2-18-16,5-1 3 15,1-2 3-15,5-6-8 0,6 0 3 16,0 0-1-16,0-3 1 15,0 0-2-15,6-3-1 16,14-6 0-16,3-3 3 16,0-3-2-16,12 3 1 15,2-6-2-15,2-3 2 16,4-3-3 0,0-3 0-16,-2-3 1 15,-7 0-1-15,3 0-10 0,-4 0-25 16,7-3-27-1,0-21 34-15,-3-9-80 0,-7 0-27 16,-7-6-71-16,-6 0-182 16</inkml:trace>
  <inkml:trace contextRef="#ctx0" brushRef="#br0" timeOffset="3389">3789 359 643 0,'0'0'193'0,"0"0"-118"16,0 0 76 0,-36 154-31-16,13-78-35 15,-1 5-43-15,0 3 0 16,8 3-16-16,-1 0 7 16,6 12-2-16,11 6-15 15,-3 1-6-15,3-6-5 0,0-17-1 16,0-4 0-1,0-22-8-15,8-12 10 0,4-13-10 16,2-16 4-16,-8-11-27 0,1-5-27 16,-7 0-9-16,0 0-85 15,0-7-317-15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8:09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0 302 124 0,'0'0'274'0,"0"0"-213"16,0 0 11-16,0 0 0 15,0 0-8-15,0 0-15 16,64 0 8-16,-55 0 6 16,11 0 3-16,0 0-17 0,4 3 4 15,3 2-16-15,3 1-9 0,4-2-11 16,2 2 16-16,1-6-10 16,6 6-11-16,-2-1 3 15,5-5-6-15,4 1 10 16,4-1-9-16,-4 0 10 15,1 0-8-15,-8 0 7 16,-4 0-18-16,-2 0 4 0,0 0-2 16,1 0-2-16,-3 0 1 15,2 0 3-15,7 0 4 16,2 0-9-16,1 0 9 16,10 0-2-16,-2 0 0 15,-6 0-5-15,4 0 4 16,4 0-4-1,4 0 0-15,-1 0 7 16,4 0-7-16,-5 0 8 16,-8 0-9-16,-2 0 0 15,-8 0 1-15,-4 0-2 0,-8 0 0 16,-5 0 0 0,-1 0 2-16,-3 0 1 0,3 0-4 15,8-6 5-15,10 0-5 0,8-3 6 16,15-3-5-16,6 3 0 15,7 3 4-15,7-1 3 16,3-4-2-16,-5 5 1 16,1-3 0-16,1 0-3 15,0 0 2-15,-3 0 1 16,-6 6-6 0,-3 0 4-16,-2 3-1 15,-7 0-1-15,-10 0-2 16,1 0 5-16,-10 0-10 15,-1 0 10-15,0 0-5 16,1 0 1-16,-1 0 2 16,1 0 1-16,2 3-1 0,5-3-3 15,2 0 0-15,1 0 0 16,2 0 2-16,-2 0-2 0,-4 0 1 16,-1 0-2-16,-5 0 3 15,-4 0 2-15,1 0-4 16,-1-6 1-16,-3 3-1 15,3-3 1-15,-4 0-2 16,-5 0 4-16,-5 3-5 0,-5 0 4 31,-4 3-4-31,-8 0 5 16,5 0-5-16,-5 0 2 16,5 0 0-16,-5 0-2 15,5 0 8-15,-4 0-9 0,4 0 6 16,3-3-4-16,3 0 3 15,-3 0-1-15,-2-3-1 16,-1 6 0-16,3-3-1 0,4-6 8 16,5 3-13-16,3-3 11 15,2 3-9-15,-4 3 7 16,2-3-6-16,5 6 3 16,3-3 0-16,4 3 1 15,2 0 1-15,4 0-2 16,-1 0 0-1,7 0-6-15,1 0 14 16,4-3-14-16,0 0 11 16,3 0-9-16,2 0 8 15,1 3-3-15,3-3-1 16,7 0 1-16,-1 3-7 16,5-3 12-16,-3 3-8 0,6 0 4 15,-3 0-3-15,4 0 1 16,-2-3-5-16,-2 0 5 0,-5 3 0 15,-3-3-3-15,-2 3 3 16,-2 0-1-16,1 0-1 16,0 0 0-16,-1 0 2 15,1 0 0-15,0 0 0 16,3 0 0-16,1 0 0 0,-1 0 0 16,2 0-2-16,0 0 6 15,-2 0-8-15,-1 0 5 16,6 0-3-16,-6 0 3 15,9 0-1-15,-5 0 0 16,0 0 1-16,4 0-3 16,-4 0 5-1,2 0-5-15,-3 0 4 16,3 0-2-16,-9 0 2 16,-2 0-2-16,0 0 0 15,-9 0 2-15,0 0-4 0,5 0 4 16,4 0-4-16,2 0 6 15,4 0-8-15,0 0 4 16,-3 0 0-16,-7 0 0 0,4 0-3 16,-7 0 3-16,-1 0 0 15,-2 0 0-15,-1 0 0 16,-2 0-1-16,-1 0 2 16,4-3-4-16,2 0 5 15,7-3-3-15,4-3 1 16,4 3 0-1,-1-3-1-15,-3 3 6 16,-4 6-10-16,-6-3 9 16,2 3-6-16,-1-6 3 15,-1 3-1-15,-1-3 0 16,1 3 0-16,-4-3 0 16,4 0 0-16,-2-3-2 15,0 6 7-15,6-6-5 0,-1 6 0 16,1 0-1-1,-2-3 1-15,-2 6-1 0,-7-3 1 16,-2 0 0 0,-2 3-1-16,-5 0 6 0,2 0-11 15,-3 0 12-15,-1 0-8 16,4 0 2-16,6 0 0 16,-6 0 1-16,3 0-1 15,4 0 0-15,0 0 1 16,1 3-3-16,2-3 4 0,-2 0-5 15,-5 3 4 1,7-3-2-16,-5 3 1 0,-1 0-1 16,5-3 1-1,-5 3 0-15,4 0-2 0,-5-3 4 16,1 3-5-16,-1 0 5 16,6 3-7-16,-3 0 9 15,9-3-6-15,-3 0 3 16,6 0-1-16,-1 0 0 15,-4 6 2-15,1-3-8 0,-2 3 10 16,1 0-7-16,4 3 6 16,-3-3-4-16,-1 0 2 15,2-6-2-15,-6 0 2 16,6 0-1-16,-4-3 0 16,-4 3 3-16,-1-3-7 15,-2 0 9 1,1 0-10-16,-5 3 9 15,1-3-6-15,-1 0 2 16,0 0 0-16,4 0 0 16,-1 0 2-16,-2 0-4 15,-1 0 7-15,1 0-9 0,-7 0 7 16,0 0-6-16,-1 0 6 16,4 0-3-16,0 0 0 0,4 0 2 15,-1 0-5-15,0 0 8 16,4 0-9-16,0 0 5 15,1 0-2-15,1 0 2 16,5 0-2-16,5 0 2 16,-1 0-1-16,8 0 0 15,4 0 1-15,1 0-7 0,-4 0 8 16,0 0-3-16,-1 0 1 16,-2 0 0-16,3 0-1 15,2 0 1-15,-2 0 0 16,1 0 1-16,2 0-3 15,-3 0 5-15,-1 0-6 16,4 0 5 0,5 0-3-16,-3 0 1 15,6 0 0-15,-8 0-1 16,0 0 1-16,-4 0 0 0,-5 0 2 16,-1 6-4-16,-3 0 5 15,2 0-4-15,5-3 2 16,4-3-1-16,2 0 1 15,0 0-2-15,-4 0 1 0,1 3 0 16,-6 0 0-16,-1-3 2 16,0 0-2-16,4 3 2 15,0 0-4-15,2-3 3 16,1 3-2-16,0 0 1 16,-1-3 0-16,1 0 0 15,-7 0 0 1,1 0-4-16,-5 0 4 15,1 0-4-15,-3 0 4 16,-1 3 0-16,1 0 0 16,-1 0 0-16,4 0-2 15,-1 0-1-15,5-3 1 0,2 0-6 16,1 0 7-16,-1 0-11 16,4 0 11-16,-4 0-2 0,4 0 1 15,-6 0 0 1,-1 3 2-16,-4 3 0 0,-2 3 2 15,-1-3-5-15,1 0 5 16,-4-3-5-16,1 3 6 16,2 3-5-16,-4-6 4 15,5 3-3 1,-1-3 1-16,5-3 0 16,2 0-1-16,4 0 5 0,-4 0-8 15,-1 0 8-15,-5 0-8 16,-1 0 8-16,-10 0-6 15,1 3 3-15,-7 0-1 16,3-3 0-16,4 3 0 16,-1-3-1-16,7 0 3 15,1 0-4-15,9 0 3 0,4 0-2 16,6 0 1-16,-1 0 0 16,4 0-3-16,2-6 3 15,-12 3-3-15,1 3 8 16,-11 0-13-16,-5 0 9 15,-2 0-2-15,1 0 1 16,2 0-1 0,2 0 0-16,8 0 1 15,5 0-1-15,-1 0 4 16,9 0-6-16,-2 0 7 0,-4 0-7 16,-2 0 6-16,-4 0-6 15,-10 0 4-15,-1 0-1 16,-1 0 0-16,-4 0 0 15,2 3-2-15,-2 0 6 0,-1 0-8 16,-10 0 8-16,-2 0-7 16,-5 0 4-16,-6-3-2 15,0 8 0-15,-2-7 1 16,2 2-2-16,0 0 5 16,-2 0-8-16,3 3 8 15,2-3-6-15,2 0 5 0,4 2-4 16,-3-5 3-16,9 1-1 15,0-1 0-15,6 0 0 16,2 0-2-16,-6 0 6 16,-3 0-7-16,-7 5 6 15,-7-4-6-15,-3-1 8 16,-2 0-10 0,2 0 9-16,-3 0-4 15,-1 3 0-15,4 0 0 16,6-3-2-16,5 3 4 0,4 0-5 15,6 0 7-15,-6 2-5 16,2-4 2-16,10 4-2 16,2-1 1-16,12-1 0 15,-3 0-1-15,6 3 5 0,2-1-10 16,-2 1 12-16,3-5-12 16,-15 2 6-16,-2 0-1 15,1 0 2-15,-13 2 1 16,3 1-2-16,-1 0 1 15,-5-1-5-15,9-3 8 16,2 1-10 0,11-3 11-16,2 5-10 15,8-5 7-15,2 1-2 16,-2-1 0-16,-7 0 0 16,-2 5-3-16,-12-5 6 15,-4 1-7-15,-8 4 9 16,-5-5-8-16,0 1 3 0,5 3 0 15,2 0 0-15,4-4 1 0,4 0-2 16,-4 1 5-16,1-1-8 16,3 0 9-1,2 0-10-15,-2 0 7 16,-7 0-2-16,-5 0 0 16,-12 0 1-16,-8 5-1 15,2-5 0-15,-5 0-3 16,-2 0 7-16,-1 0-6 15,-3 0 4-15,0 0-1 16,0 0 0-16,0 0-1 16,0 0 1-16,0 0 3 15,0 0-4-15,0 0 6 16,0 0-10-16,0 0 8 0,0 0-6 16,0 0 4-16,0 0-2 15,0 0 1-15,0 0-2 16,0 0 1-16,0 0-2 15,0 0-1-15,4 0 0 16,-4 1 2-16,0 9-4 16,3 2 4-16,4 5 1 0,-1 8-2 15,2 8 2-15,-2 7 2 16,-3 7-2-16,0 4 1 16,-3 7-2-16,0 2 4 15,0-1-3-15,0 5 2 16,0-6 0-16,0-3 4 0,0 10-1 31,0-5-4-31,0-3 0 16,-3 6-2-16,-6-3 6 15,-5 6-10-15,4 2 9 16,-1-4-4-16,5 6 1 0,0-4 1 16,1 1-3-16,2-1 3 15,3-1-2-15,0-2 0 16,0 5 0-16,0-7 2 0,0-1-2 15,0 3 1-15,0 5 1 16,0 1-2-16,0 0 0 16,0 6-1-16,8 0 1 15,-2 3-3-15,4-3 6 16,-3-1-5-16,3-7 5 16,-4-3-2-16,5-3 2 0,3-5-5 15,-2-2 2-15,2 6 0 16,3-4-4-16,-5-1 11 15,2-2-11-15,-1-10 9 16,1-4-10-16,-5-1 7 16,-1-5-4-16,-2-12-2 0,0-6-11 31,-6-6-17-31,5-6-39 16,-5-3-135-16,0 0-323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24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134 506 274 0,'0'0'415'0,"0"0"-285"15,0 0-55-15,0 0-24 16,0 0-29-16,0 0 4 16,32 18 1-16,-15-1 5 15,7-7-9 1,-1 2 5-16,0-6-2 16,8-1-8-16,-2-5-4 15,12 0-11-15,5 0 14 16,9-14-12-16,0-10 5 15,0-3-6-15,-6 0 1 16,-2 0-4-16,-7 3 0 16,-9 0-1-16,-8-3 3 0,-6 3-3 15,-7-3 4-15,-4-3-1 16,-3-6-3-16,-3-5 3 16,0 1-2-16,0-1 4 15,0 4-5-15,-16 7 1 16,-7 1-6-16,-8 12 13 0,-6 1-7 15,4 9 2-15,-10 7 1 16,-3 0-2-16,-9 0 21 0,-1 11-7 16,-1 11 1-16,0 5-4 15,7 1-7-15,1 13 6 16,0 1-10-16,3 3 1 16,6 3-2-16,4-3 0 15,8-3 2 1,13 0-5-16,4-3 3 15,5 0-1-15,2 0 1 16,1 0 3-16,3-3 3 16,0 7-7-16,0-6 7 15,0 1-7-15,10-5 9 16,10-2-8-16,9-8 2 16,8-4-3-16,7-7 2 0,10-7 1 15,5-5-2-15,5 0 16 16,2 0-11-16,2 0 5 15,-9 0-11-15,-4-11 3 0,-12 1-3 16,-10 1 0-16,-9 1-2 16,-8-5-11-16,-2-5-12 15,3-9-29 1,0-5-35-16,-2-7-82 16,-1-9-136-16,-10-5-432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7:43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2743 1474 139 0,'0'0'130'0,"0"0"-39"0,0 0-21 15,0 0-13 1,0 0-18-16,0 0 12 0,0 0 10 15,95-37 0 1,-92 35 12-16,-3 2 5 0,0 0 1 16,0 0-14-16,0 0-8 15,0 0-21-15,0-3 4 16,0 3-17-16,0 0 0 16,0 0 4-16,0 0 0 15,-7 3-17-15,-16 28 14 16,-11 8 11-16,-12 11-18 15,-9 5-1-15,-8 11-12 16,-1-1 4-16,1 4-3 16,-4 1-3-16,3 0 4 15,5-1-5-15,2-3-1 16,7-3 6-16,7-6-14 0,6-9 15 16,6-6-9-16,4-9 2 0,7-6-1 15,5-4-4 1,1-8-22-16,0-8-9 0,2-1-61 15,-2-2-20-15,4-4-20 16,-1 0-34-16,2-10-140 16</inkml:trace>
  <inkml:trace contextRef="#ctx0" brushRef="#br0" timeOffset="347">2034 1664 576 0,'0'0'211'16,"0"0"-182"-16,0 0 24 16,0 0 34-16,0 0 1 15,0 0-37-15,84 139 21 16,-53-93-28-16,9 2 1 0,7-1-19 15,3-2-9-15,4-3 1 0,-1 0-6 16,1-6-9-16,-5-3 0 16,-2-3-3-16,-7-9 4 15,-6-3-4-15,-10-3 3 16,-4-6-4-16,-11-6 2 16,-3 3-2-1,-1-3-9-15,-2-3-43 16,-3 0-50-16,0 0-38 15,0 0-45-15,0 0-221 16</inkml:trace>
  <inkml:trace contextRef="#ctx0" brushRef="#br0" timeOffset="1249">1213 2864 499 0,'0'0'89'0,"0"0"-74"15,0 0 88-15,0 0 15 16,0 0-36-16,0 0-26 16,147 16 3-16,-104-12-11 15,4 3-2-15,4-1-8 0,2 0-19 16,4 0 4-16,-1-1-14 15,8-1 3-15,-4-2-6 16,4-2 1-16,2 4-7 16,1-2 2-16,4 2-1 15,-9 0 0-15,6-4 2 16,-4 1 0 0,-5-1-3-16,1 0 1 15,-2 5 0-15,-6-4 1 16,3 5-2-16,-3 4 0 0,0 1 2 15,0 3-3-15,3-2 3 16,4-6-4-16,-5-1 4 16,-2-1-1-16,0-3-1 15,-6-1-1-15,1 0 0 0,-1 0 1 16,1 0 1-16,1 0 3 16,-8 0 0-16,-7-9-4 15,-4 3 0-15,-12 5-22 16,-9-4-11-16,-5 5-9 15,-3 0-37-15,0 0-51 16,-11 0-125-16,-25 0-169 0</inkml:trace>
  <inkml:trace contextRef="#ctx0" brushRef="#br0" timeOffset="2238">1109 4072 596 0,'0'0'106'15,"0"0"-58"-15,0 0 70 0,0 0-28 16,0 0-52-1,0 0-15-15,74-83-15 0,-47 58 13 16,2-7-2-16,2-5 11 16,-1-7-25-16,-7-2 0 15,-3-8-1-15,-3 0-2 16,-11 0 5-16,-6 0-6 0,0 10 4 16,0 6-4-16,0 11 3 15,-9 6-2-15,-8 9-4 16,-3 9-3-16,-4 3-3 15,1 0 8-15,-3 12 0 16,-2 12 0-16,2 6-2 16,-1 5-1-1,-7 4 6-15,8 3-6 16,-4 6 6-16,4 6-3 16,-2 2 9-16,2 7 6 15,6 10 2-15,-4 4-5 16,4 4 8-16,6 9-12 15,2 8 0-15,-5 4-2 0,7 0 3 16,0 3-7-16,3 2-2 0,4-5 3 16,-1-6 2-16,-3 0-2 15,1-6-1-15,0-3-2 16,-5-2 1-16,2-10-2 16,-2-15 1-16,2-15-9 15,-2-18-15-15,2-9-7 16,1-15-11-1,-1-3-34-15,2 0-52 16,-4 0-122-16,-1-3-23 16</inkml:trace>
  <inkml:trace contextRef="#ctx0" brushRef="#br0" timeOffset="2507">665 4945 489 0,'0'0'161'0,"0"0"-155"15,0 0 95-15,0 0-12 16,0 0-72-16,197-2 1 15,-156 2-13-15,-1 0-10 16,-4 0-32-16,10 0-93 16,-2-15-105-16</inkml:trace>
  <inkml:trace contextRef="#ctx0" brushRef="#br0" timeOffset="2866">1988 4147 710 0,'0'0'126'16,"0"0"-72"-16,0 0 52 0,0 0-20 16,0 0-46-16,0 0-4 15,-191 170 8-15,156-104-8 16,-3 3-10-1,4 6-9 1,8-1-9-16,6-4 1 0,10 0 5 16,7 0-12-1,3-7 4-15,0-1-1 0,0-1-4 16,16-5 4-16,12-4-5 16,1-8 0-16,1-7 1 15,1-10-1-15,-2-10 1 0,-3-3-2 16,-1-8-32-16,-5-6 5 15,-1 0-68-15,-2 0-27 16,0-26-52-16,0-3-117 16</inkml:trace>
  <inkml:trace contextRef="#ctx0" brushRef="#br0" timeOffset="3183">2482 4515 470 0,'0'0'193'0,"0"0"-191"0,0 0 74 15,-63 161 49-15,43-107-58 16,0 1-18-16,1-1-7 15,-1 2-20-15,3-8-1 16,0 0-6-16,7-7-13 0,0-5 1 16,0-3-3-16,-1-8-36 15,2-10 14-15,-8-7-99 16,0-8-77-16,0 0-170 16</inkml:trace>
  <inkml:trace contextRef="#ctx0" brushRef="#br0" timeOffset="3452">2158 4656 113 0,'0'0'568'0,"0"0"-537"0,0 0 83 16,0 0-15-1,0 0-47-15,185 80-17 0,-152-59-7 16,-2 1-24-16,-2 4 3 16,-6-3-5-16,-3-2 5 15,-3-4-5-15,-10 3 1 0,0-9-3 16,-7 1-27-16,0-8-76 16,0-4-103-16,-4 0-125 15</inkml:trace>
  <inkml:trace contextRef="#ctx0" brushRef="#br0" timeOffset="3791">2751 4188 734 0,'0'0'101'15,"0"0"-48"-15,0 0 43 0,0 0-32 16,0 0-6-16,0 0-13 0,186 216-14 16,-155-141 0-16,-2 3 6 15,-6 3-10-15,-5 5-3 16,2-5-15-16,-9-4 10 16,1 2-17-16,-9-4 8 15,-3-4-8 1,0 2 1-16,0-14 1 15,0-6-4-15,-6-11 0 16,-8-9 0-16,-2-3-2 16,-4-12 0-16,0-6-17 15,0-11-37-15,0-1-52 16,3 0-22-16,0-4-97 0,4-29-176 16</inkml:trace>
  <inkml:trace contextRef="#ctx0" brushRef="#br0" timeOffset="4640">3903 1418 589 0,'0'0'71'0,"0"0"-69"15,0 0 105-15,0 0-21 16,0 0-57-16,0 0-19 16,17 14 4-16,-10 5 56 15,-3 2-4-15,-1 8 4 16,-3 11-8-16,0 10-4 16,0 16-18-16,0 12-17 0,0 13-5 15,-3 15-5-15,-8 8 3 16,1 9-16-16,3 0 7 15,7 0-4-15,0-3 3 16,0-2-3-16,0-3-2 16,0-1 4-16,0-7-3 15,-4 0 2 1,1-11-2-16,0 3 0 16,3-3 1-16,-3-3 5 15,0-6-8-15,-5-1 4 0,5-5-3 16,0-4-1-1,0 1 0-15,3-3 0 0,0-1 8 16,0 1-7-16,0 0 11 16,0 0-10-16,0 3 7 0,0-3-5 15,0 0 2-15,0 0-3 16,0-3-3-16,0-1 0 16,0-2 2-16,0-8-3 15,0 1 5-15,3-6-8 16,3-4 5-16,-1-14-2 15,1-7-27-15,-3-8 19 0,-3-11-34 16,0-9-19-16,0-3-45 16,0-5-157-16,-9-47-343 15</inkml:trace>
  <inkml:trace contextRef="#ctx0" brushRef="#br0" timeOffset="7512">3405 3005 247 0,'0'0'255'16,"0"0"-222"-16,0 0 28 15,0 0 22-15,0 0-36 16,0 0-5-16,3 0-19 16,-3 0-17-16,5 0 15 0,-2 0-4 31,3 0 13-31,0 0 22 0,5 0 8 15,1 5-15 1,2 0-8-16,3-5 4 0,1 0-2 16,2 1-11-16,3-1-7 15,3 0 7-15,4 0-10 16,4 0 7-16,-2 0-7 16,3 0-1-16,-1 0-9 0,-8 0-5 15,3 0 4-15,-5 0-6 16,4 0 1-16,-5 0 3 15,3 0-7-15,-3 0 5 16,4 0-1-16,-1 0 2 16,2 0-4-16,-2 0 2 15,1 0-2 1,-4 0 6-16,0 0-6 16,-3 0 1-16,-3 0 0 15,4 0 0-15,-1 0-1 16,3 0 1-16,3 0 1 15,2 0-1-15,-4 0-1 16,-4 0 4-16,-8 0-6 0,5 0 7 16,0 0-7-16,3 0 2 15,-4-6-3-15,1 5 3 16,-3-3 6-16,6-1-6 16,6-1 0-16,4 1-4 15,10 0 8-15,0 3-6 16,7-7 5-16,10 3-5 15,1-4 2-15,-2 4-3 16,-2 0 3-16,-8 1 0 16,-2 5 0-16,-4-5 0 0,0 5 2 15,-4 0 1-15,1 0-6 16,4 0 3-16,-1 0-1 16,3 0 1-16,4 0 5 15,7 0-5-15,-4 0 0 0,7 0-2 16,-4 0 2-16,1-1 0 15,-4 1 0-15,-1 0-2 16,2 0 4-16,-1 0-4 16,3 0 3-16,1 0-1 15,3 0 0-15,-1 0 1 0,5 0-3 32,2 0 6-32,1 0-7 15,2 0 5-15,1 0-2 0,-7 0 2 16,1 0-2-1,-1 1 0-15,-7 4-2 0,4 0 1 16,-4-5 1-16,1 2-3 16,-1-2 7-16,1 0-5 15,-1 4 1-15,1 0-2 0,2-2 2 16,2 2 2-16,-1-3-2 16,2 4-1-16,-2-5-4 15,4 0 10-15,-1 0-8 16,-1 0 6-16,2 0-5 15,-1 0 3-15,-3 0-1 16,-1 0 0-16,2 0 3 0,-1 0-3 16,-1 0 0-16,1 0 2 15,4 0 1-15,-1 0-6 16,2 0 1-16,6 0 2 16,-4 0 0-16,-1 0 0 15,-1 1 2-15,-1 4 1 0,-4-4-6 31,-4-1 6-31,-2 4-4 16,2 0 2-16,-2-4-2 0,5 2 2 16,-2 2 0-16,2-3-1 15,-2 4 0-15,7-4 4 16,-6 4-4-16,0 0 4 16,5-5-4-16,-4 0 0 15,1 0 0-15,-4 0-1 0,4 0 1 16,-2 4 0-16,-3-3 0 15,6 4 1-15,1-5 0 16,4 1 0-16,5 4-1 16,-1-5 1-16,0 0 0 15,-1 0-1-15,1 0 0 16,0 0 0 0,-4 0 0-16,4 0 1 15,-4 0 2-15,4 0 0 16,4 0-2-16,-1 0-2 15,3 0 3-15,1 0-1 0,2 0 2 16,2 0-3-16,-2 0-1 16,1 0 1-16,1 0 0 15,-2 0 5-15,-2 0-9 0,-1 0 7 16,0-5-5-16,2 4 2 16,-3-4 0-16,6 5 1 15,3 0-1-15,-2 0 0 16,1 0 3-16,1 0-4 15,-1 0 2-15,-1 0-2 16,2 0-2 0,-3 0 3-16,-6 0 0 15,9 0 2-15,-2 0-2 16,5 0 1-16,0 0-1 16,-4 0 0-16,1 0 0 15,-5 0 5-15,4 0-5 16,1 0 0-16,3 0 1 15,3 0-1-15,3 0 0 0,3 0 3 16,1 0 0-16,5 0 1 0,5 0-4 16,6 0 2-1,0 5-1-15,2-4-1 0,4-1 2 16,11 5-2-16,10-5 1 16,7 0-1-16,0 0 0 15,-7 0-1-15,-10 0 1 0,3 0 0 16,0 0-1-16,-3 0 2 15,4 0-2-15,-7 0-1 16,-8 0 2-16,-1 0 0 16,-5 0 2-16,0 0-4 15,-3 1 4-15,0 4-4 16,3-5 4 0,0 3-2-16,-3 0 0 15,-6 0 2-15,2-2-1 16,4 4-1-16,3-4 0 15,4 4 2-15,-1-4-3 16,2 4 3-16,-16-5-4 16,5 0-2-16,-4 0 4 15,-3 0-1-15,6 0 1 0,-2 0 0 16,0 0 1-16,-5 0-2 0,-3 3 2 16,2 3-5-16,-9 0 7 15,4 0-4-15,-3 0 2 16,3-3-2-16,5 0 1 15,1 1 0-15,5 1-1 16,2-4 5 0,0 10-4-16,-2-5 2 15,2 3-2-15,-2 0 1 16,9 3-2-16,7 0 2 16,3-6 0-16,5 0-1 15,-3 0-1-15,-1-3-4 16,0 3 9-16,-2 0-6 15,-1 3 3-15,-2 0-1 0,2 3 0 16,-5-3-4-16,1 3 4 16,-4-3 0-16,-3 3-1 15,-7 0 5-15,1 0-8 16,-5-3 7-16,2 3-3 0,-2-3 0 16,-1 0 4-16,-5 3-4 15,-4-3 0-15,-5 0-1 0,-2-3 2 16,2 0-2-16,-1 0 2 15,4 0-2-15,-5-3 2 16,2 0 2-16,-1-3-3 16,-4 0-4-16,-4 0 4 15,0 0 0-15,-5 0-4 16,3 0 11 0,4 0-11-16,-4-3 7 15,0-3-6-15,-2 3 5 16,-4-3-5-16,-9 3 0 15,0-3-4-15,-15 6-19 16,-11-3-34-16,-15-3-74 16,-14-3-178-16,-7-3-419 15</inkml:trace>
  <inkml:trace contextRef="#ctx0" brushRef="#br0" timeOffset="8852">4625 1912 613 0,'0'0'67'16,"0"0"-52"-16,0 0 65 16,0 0-19-16,0 0-17 15,0 0-4-15,-90 170 3 0,73-119 6 16,8 3-7-16,6-3-12 16,3-3 3-16,0 0-5 15,0 0 1-15,0-3-16 16,26 3 0-16,3-5-5 15,12-4 9-15,5-7-2 16,15-3-3 0,2-15 7-16,18-11-7 15,3-3 3-15,6-9-9 16,0-30 8-16,-7-14-9 0,-10-13-1 16,-16-14 3-16,-10-10-4 15,-16-9 3-15,-11-12-5 16,-14 0-1-16,-6-2 3 15,0 21 4-15,-11 13-7 16,-18 23 9 0,-8 14 1-16,-7 9-2 0,-2 8-7 15,-4 4 0 1,-1 12 8-16,5 3-8 0,2 6-1 16,4 0 0-16,0 4-2 0,-4 19-10 15,1 13-14-15,-7 10-4 16,1 4-47-16,2 8-35 15,7 2-91-15,3-6-152 16</inkml:trace>
  <inkml:trace contextRef="#ctx0" brushRef="#br0" timeOffset="9822">6701 1848 242 0,'0'0'382'15,"0"0"-370"-15,0 0 17 16,0 0 87-16,0 0-35 15,0 0-31-15,-127 171 5 16,110-132-8-16,-3 0-2 16,3 6-9-16,1 0-1 0,5 3-13 15,11 0-10-15,0 0 12 16,0-1-18-16,0-5 8 16,20-3-13-16,11-7 1 15,8-5 3-15,12-10 5 0,13-7-4 16,12-10-3-16,8 0 5 15,5-33-5-15,-2-11 2 16,-6-18-4-16,-11-7 4 0,-10-12-5 16,-13-12 6-16,-16-12-3 15,-14-3-1-15,-17 1-2 16,0 19 0-16,0 15 18 16,-34 21 12-16,-7 17 0 15,-5 8-23-15,2 6-3 16,4 6-4-1,7 5 7-15,6 2-3 16,6 8-2-16,6 0-2 16,1 0-3-16,-6 0 3 15,0 8-3-15,0 23 2 16,-4 1-3-16,1 11-11 0,6 1-37 16,5 4-52-16,7 4-18 15,5-2-90-15,0-3-156 16</inkml:trace>
  <inkml:trace contextRef="#ctx0" brushRef="#br0" timeOffset="10092">7436 2426 649 0,'0'0'68'16,"0"0"-37"-16,0 0 57 15,0 0-6-15,11 161-22 16,-11-128-20-16,0-2-18 16,-8-8 3-16,-1-4-19 15,-2-7 1-15,1-7-7 0,0-5-3 16,0 0-80-1,4 0-53-15,1-17-211 0</inkml:trace>
  <inkml:trace contextRef="#ctx0" brushRef="#br0" timeOffset="10734">7847 1820 568 0,'0'0'169'16,"0"0"-141"-16,0 0 67 15,0 0-16-15,0 0-10 16,0 0-37-16,77-115-12 16,-54 103-11-16,1 4 12 15,2 1 10-15,2 1 0 16,1 0-15-16,1 4-3 15,1 2 1-15,-2 0-11 0,-2 0 9 16,-4 0-7-16,-3 0 4 0,-6 0-6 16,0 2 0-1,-8 8 0-15,0 1-2 0,-6 1 6 16,0 7 3-16,0 2 10 16,0 6-6-16,0 2 6 15,0 8-6 1,-6 0 7-1,-8-1-9-15,-6 3-6 16,-3 0 8-16,0 0-12 0,-4 6 9 16,-2-3-6-16,1 0 2 15,2-3-3-15,2 0 3 0,4 0-2 16,-3 0-3-16,0 0 2 16,2 3-1-16,1-3-6 15,3 2 7-15,5-7-11 16,1 3 11-16,8 0-4 15,0-4 0-15,3-7-3 16,0-2 1-16,0-5 2 16,0-8 0-16,9-1 1 15,19-4-1 1,8-6 2-16,10 0 1 16,8 0-1-16,-1-16 0 0,4-5 0 15,-10-2-4-15,-4-2-4 16,-5-2-33-16,-12 0-3 15,-6 0-58-15,-9 0-82 16,-11 6-249-16</inkml:trace>
  <inkml:trace contextRef="#ctx0" brushRef="#br0" timeOffset="11643">9417 1864 518 0,'0'0'119'0,"0"0"-29"0,0 0 14 0,0 0-45 15,0 0-12-15,0 0-7 16,-46 0 4-16,36 21-4 16,-4 11-5-16,5 1 11 15,-8 6-12-15,3 3 10 16,8 6-17-16,6 3-6 15,0 0-12-15,0 3 10 0,6-6-19 16,28-9 2-16,13 0 5 16,10-12-2-16,19-9 14 15,14-12-17-15,11-6 7 16,-1 0-6-16,0-30 1 16,-17-15 1-16,-8-12-4 15,-19-15 2 1,-16-12-3-16,-12-18 1 15,-16-18 2-15,-4-4-6 0,-8 3 0 16,0 22 3-16,0 30 0 16,-8 25 2-16,-12 9-2 15,-3 16 2-15,0 0-6 16,-7 3 5-16,2 5-5 16,5 1 5-16,0 3-6 0,3 2 6 15,-1 5-2-15,-2 0 0 16,-3 0-9-16,-8 26-16 15,-2 2-2-15,-1 9-17 16,0 6-16-16,4 7-26 16,10 5-71-16,3-1-116 15,12-4-269 1</inkml:trace>
  <inkml:trace contextRef="#ctx0" brushRef="#br0" timeOffset="11960">10257 2253 544 0,'0'0'118'0,"0"0"-111"15,0 0 103-15,0 0 28 16,0 0-22-16,-7 167-54 16,-17-113-12-16,-2 0-25 15,6 2 7-15,0-1 7 16,3-10-34-16,7-3-5 16,-4-6 4-16,8-9-8 15,3-9-12-15,3-13-50 16,0-5-42-16,0 0-67 0,0-27-110 15</inkml:trace>
  <inkml:trace contextRef="#ctx0" brushRef="#br0" timeOffset="12409">10799 1516 636 0,'0'0'144'0,"0"0"-107"16,0 0 45-16,0 0 3 16,0 0-9-16,0 0-35 15,9-15-7-15,-9 15-9 16,0 0 0-16,0 21 7 15,-6 19 12-15,-18 8-8 0,1 12-26 16,-5 2 1 0,2-1-3-16,9-5 9 15,4 0-8-15,7-5-8 0,6-3 8 16,0 0-7 0,0-6 3-16,0-6-4 15,19 0-1-15,9-9 6 0,1 0-9 16,8-9 6-1,4-12-1-15,-1-6-2 16,6 0-3-16,-5-3-10 0,2-21-32 16,-10-9-21-16,-2-3-32 15,-5-3-66-15,-9-3-165 16,-8-3-249-16</inkml:trace>
  <inkml:trace contextRef="#ctx0" brushRef="#br0" timeOffset="12662">11152 1664 629 0,'0'0'248'0,"0"0"-213"16,0 0 47-16,0 0 66 15,0 0-53 1,-3 221-38-16,-6-135-15 16,1 4-14-16,-1-3-6 0,2-3-1 0,3-6-12 31,1-6 4-31,3-6-13 15,0-2 5-15,0-6-4 0,0-10-1 0,0-7 0 16,0-7-10-16,0-11-30 16,0-2-6-16,-7-5-87 15,-7-7-184 1,-1-7-291-16</inkml:trace>
  <inkml:trace contextRef="#ctx0" brushRef="#br0" timeOffset="13531">12750 1896 193 0,'0'0'35'0,"0"0"5"15,0 0 9-15,0 0 12 16,0 0 72-16,0 0-14 16,-43-12-7-16,32 12-10 15,-6 0-22-15,2 0-14 16,-6 0-14-16,-2 1-24 0,0 25 7 16,-5 2 0-16,2 10-9 0,-1 7 7 15,1 6-3-15,6 3 0 16,0 6-7-16,9 0-15 15,11-3 2-15,0 3-10 16,0-9 1-16,34-2-1 16,15-5 11-16,9-9-11 15,12-12 9 1,10-13-7-16,13-10 1 16,5 0-3-16,1-42 5 15,-4-17-2-15,-8-6-3 16,-15-14-7-16,-17-8-8 15,-15-6 14-15,-21-9-6 16,-15 9 5-16,-4 7 4 16,0 19 0-16,-17 9-1 0,-14 10 11 15,-1 6-10-15,-9 5 7 16,1 8-9-16,0 2 10 16,7 2-2-16,2 8-8 0,5 7-2 15,3 7 0 1,-1 3-4-16,4 0 6 0,0 0-1 15,0 0-2 1,0 9-14-16,-1 12-10 16,1 6-36-16,3 6-16 15,5 7-31-15,6 1-88 16,6-1-141-16</inkml:trace>
  <inkml:trace contextRef="#ctx0" brushRef="#br0" timeOffset="13872">13405 2512 501 0,'0'0'147'0,"0"0"-33"15,0 0-2 1,0 0-20-16,-7 189-23 16,-10-143-37-16,-3-4-6 15,0-7-19-15,3-4 8 16,2-6-9-16,4-12-4 15,4-7-2-15,1-2 0 16,2-4-71-16,4 0-78 16,0-27-164-16</inkml:trace>
  <inkml:trace contextRef="#ctx0" brushRef="#br0" timeOffset="14420">14243 1547 87 0,'0'0'699'0,"0"0"-663"16,0 0-6-16,0 0 39 0,0 0-16 15,0 0-9-15,-127 69 3 16,81-19-5-16,-7 12 3 16,-1 5 5-16,7 7-9 15,4-4-18-15,13 7-3 0,10-5-1 16,6 0-14 0,11-3 5-16,3-6-9 15,0-4 3 1,9-10-2-16,29-7 4 0,8-3-4 15,15-8 1-15,12-9 3 16,15-13-3-16,5-9-1 16,-6-4 3-16,-4-40-10 15,-13-14 0-15,-16-21 4 16,-18-2-4-16,-19 0-10 0,-17 9 8 16,0 15 7-16,-26 21 5 15,-28 12 5-15,-2 12 10 16,-16 9-5-16,6 3 5 15,7 0-16-15,2 0-3 16,13 0-1-16,-2 18 0 16,5-2-1-16,1 7-5 0,0-2 4 15,-1 0-36-15,1 3-48 16,4 0-72-16,2-3-153 16</inkml:trace>
  <inkml:trace contextRef="#ctx0" brushRef="#br0" timeOffset="15426">15660 1870 478 0,'0'0'111'15,"0"0"19"-15,0 0-15 16,0 0-58-16,0 0-8 15,0 0 9-15,-150 134-6 0,130-101-14 16,4 6 6-16,2 0 9 31,5 0-28-31,4 6 7 0,5 0-19 16,0 0-6 0,28-3-6-16,16-1 11 0,19-8-7 15,13-11 1-15,19-10-2 16,4-12 0-16,2 0 0 15,-11-7 1-15,-13-31-4 16,-7-10 2-16,-17-12 0 0,-10-12-1 16,-15-6 0-16,-16-12 0 15,-12-11-2-15,0 5 3 16,-3 13-2-16,-23 14 0 16,0 17 0-16,-8 14 16 15,4 11-17-15,2 5 1 16,2 7 3-16,3 9 2 0,2 4 5 15,-5 2-10-15,0 0-1 16,-5 0 4-16,-2 8-12 0,7 17 3 16,-5 4-9-1,4 11-21-15,4 8-21 0,3 6-22 16,3-4-28-16,11 3-90 31,6-5-151-31</inkml:trace>
  <inkml:trace contextRef="#ctx0" brushRef="#br0" timeOffset="15729">16397 2433 631 0,'0'0'100'16,"0"0"5"-16,0 0-8 16,0 0-41-1,0 0-11-15,-37 160-11 16,20-129-9-16,-1-2 2 16,-5-2-9-16,3-6-5 0,5-2-11 15,1-7-4-15,11-7-4 16,-1-5-67-16,4 0-78 15,0-3-114-15,0-30-391 16</inkml:trace>
  <inkml:trace contextRef="#ctx0" brushRef="#br0" timeOffset="16208">16998 1678 357 0,'0'0'305'0,"0"0"-282"16,0 0 49-16,0 0-18 15,0 0 1-15,0 0 8 0,-187 185-15 16,170-136 9-16,7 4-19 15,7-5-12-15,3-6-6 16,0-3-3-16,3-6-10 16,27-9-4-16,19-3-1 15,20-12 3-15,7-9 5 16,10 0-9-16,-2-18-2 0,-11-24-3 16,-9-6-4-16,-13-15-9 15,-11-9-11-15,-14-9-4 16,-13-8 20-16,-9 12 11 15,-4 8 1-15,0 11 25 16,-20 16 2-16,-8 7-3 0,-4 8-12 31,2 8-10-31,-4 8-2 16,5 11-1-16,-5 0 0 0,-3 0-8 16,1 11-55-1,-4 16-9-15,2 6-22 0,-2 3-56 16,3 3-71-16,1 1-312 15</inkml:trace>
  <inkml:trace contextRef="#ctx0" brushRef="#br0" timeOffset="16678">16563 2367 420 0,'0'0'42'16,"0"0"58"-16,0 0-26 16,0 0 7-16,31 172 13 0,-2-141-34 15,11-4-7-15,10-10-5 16,18-1 7-16,11-7-13 0,8-7-9 15,8-2-1-15,-5 0-18 16,-7-11 3-16,-7-16-13 16,-15-14 7-16,-15 1 1 15,-5-8 15-15,-15-5-10 16,-12 4-8-16,-11-1 2 0,-3 8 11 16,0 3 4-16,-9 3-13 15,-19 6-3-15,-8 3-6 16,-1 3 0-16,-6 6-1 15,-1 3-3-15,-5 9 0 16,-6 6 0-16,-5 0 0 16,-4 0-26-1,1 15-20-15,4 9-44 16,1 6-8-16,6 0-52 16,-3-3-149-16</inkml:trace>
  <inkml:trace contextRef="#ctx0" brushRef="#br0" timeOffset="17516">18786 2214 677 0,'0'0'161'0,"0"0"-154"0,0 0 65 16,0 0-53-16,0 0 6 15,17-171 29-15,-8 126-28 16,5-9 3-16,-1-5-10 16,-3 4 24-16,0 3-27 15,-3 4 3-15,0 9 2 16,-4 5-14 0,0 14-6-16,-3 11 5 15,0 5 17-15,0 4-2 16,0 0-5-16,0 0-16 15,0 4-10-15,0 25 10 16,0 13 9-16,0 20-2 0,-6 7-3 16,-4 13 9-16,3 4-7 15,-3 4 0-15,-1 0-2 0,5-6 1 16,0 0-5-16,-2-9 9 16,2-5-7-16,0-6 0 15,3-10-2-15,-5-6 0 16,5-12 4-16,-3-7-4 15,-2-10 0-15,5-7-21 16,-3-6-48 0,3-6-104-16,0 0-79 0,-5 0-207 15</inkml:trace>
  <inkml:trace contextRef="#ctx0" brushRef="#br0" timeOffset="17756">19153 2522 230 0,'0'0'607'0,"0"0"-570"16,0 0 45-16,0 0-3 15,-104 185-58-15,95-145-1 16,1-7-18-16,5-6-4 15,3-6-4-15,0-12-30 0,0-9-82 16,17 0-80 0,13-21-132-16</inkml:trace>
  <inkml:trace contextRef="#ctx0" brushRef="#br0" timeOffset="18142">19532 2280 694 0,'0'0'133'16,"0"0"-94"-16,0 0 43 15,0 0-2-15,-98 200-17 16,98-152 3-16,0-6-31 16,0-3-15-16,31-13-7 15,12-4-3-15,16-13 2 16,19-9 1-16,12 0-9 15,4-19-4-15,-7-25-4 0,-14-14 0 16,-16-13 1-16,-21-15 1 16,-16-10 1-16,-20-6 1 0,0 9-2 15,-20 12 2-15,-30 24 39 16,-13 21-10-16,-10 15-12 16,-11 10 7-16,-6 11-23 31,7 0 2-31,2 0 2 0,11 0-7 15,13 11 2-15,7 5-1 0,7 5-16 16,2 5-49-16,7 1-47 16,5 0-60-1,6-6-313 1</inkml:trace>
  <inkml:trace contextRef="#ctx0" brushRef="#br0" timeOffset="18820">21566 2193 1 0,'0'0'571'0,"0"0"-526"16,0 0 34-16,0 0 29 16,0 0-11-16,0 0-37 0,28-204-27 31,-19 127 18-31,5-13-22 0,3-8 14 15,-2 11-15-15,2 24-11 16,-10 24-13-16,0 24 39 16,-7 15-13-16,0 0-11 15,0 0-19-15,0 0-4 16,0 0 0-16,0 17 4 16,0 22 1-16,0 22 1 0,-14 10 3 15,5 16 0-15,-2 8 2 16,-1-5-4-16,4 0-3 15,-1-3 1-15,-5-3 0 16,8-6 1-16,-5-3-2 16,5-9 0-16,-4-4 2 15,3-8-8 1,-3-12 6-16,4-7-8 0,1-4-36 16,2-14-55-16,0-8-63 15,3-9-111-15</inkml:trace>
  <inkml:trace contextRef="#ctx0" brushRef="#br0" timeOffset="19036">21773 2666 788 0,'0'0'98'15,"0"0"7"-15,0 0-9 0,0 0-32 16,0 171-30-16,0-153-20 15,0-7-10-15,-3-5-1 16,3-6-3 0,-3 0-3-16,3 0-30 15,0-17-75-15,0-26-134 16,3-16-90-16</inkml:trace>
  <inkml:trace contextRef="#ctx0" brushRef="#br0" timeOffset="19484">22228 2127 603 0,'0'0'93'0,"0"0"-74"15,0 0 90-15,190-176-32 16,-123 142-30-16,4 7 20 16,-4 6-30-16,0 5-8 0,-12 6 19 31,3 4-19-31,-4 6 11 15,-11 0-17-15,1 0-1 16,-8 12-13-16,-9 9 0 16,-14 6-4-16,-10 5-5 0,-3 4 5 15,0 3 5-15,-20 6 8 16,-13 0-10-16,-7 6 14 16,-10 6-16-16,-7 0 7 0,-13 6-7 15,-7 0-1-15,4 0 2 16,-2 1-2-16,12 0 3 15,13-5-8-15,13-1 17 16,14-4-15-16,13-4 2 16,10-13-4-16,0-1 0 15,21-13 2-15,31-2 0 0,23-9 5 16,12-4-7-16,12-8 8 16,8 0-8-16,7-21-12 15,0-26-47-15,-4-10 40 16,-17-15-86-16,-25 3-33 15,-35-2-186-15</inkml:trace>
  <inkml:trace contextRef="#ctx0" brushRef="#br0" timeOffset="21650">388 1268 307 0,'0'0'189'16,"0"0"-153"-16,0 0 7 15,0 0 11-15,0 0-16 16,0 0-2-16,0-14 1 16,0 14 16-16,-11 0-8 0,5 20 13 15,0 1 7-15,1 1-17 16,2 6-12-16,-3-1-19 15,0 4 3-15,-2 1 0 16,-1 5 12-16,2-2-11 16,0 1-4-16,-3 3 4 15,-1-5-12 1,2-5 5-16,3-4-2 0,-2-2 1 16,5 2-8-16,-3 4 1 0,-2 12-3 15,-1 3 1 1,-5 8 2-16,1-1-5 0,-4-3 7 15,3-5-5 1,8 1-1-16,-3-5 1 0,4-6 1 16,2 0-1-16,0-6-2 15,3 0 5-15,0 0-1 0,0 0-2 16,0 0-2-16,0 8 4 16,0-7-5-16,0-1 3 15,0 6 0-15,-3-6-1 16,3 4 3-1,-6-4-3-15,6 0-4 16,0-2 5-16,-5-2-2 16,5-4 0-16,-3 1-1 15,3-1 1-15,0 2-1 16,0 2 0-16,0 2 1 16,0 4-1-16,0-2 3 15,0 6-7-15,0-3 10 0,0 3-9 16,0 4 6-16,0-1-4 15,0-3 3-15,-6 4-1 16,3-9 0-16,3 4-1 16,0-4 0-16,0-2 4 0,0 1-6 15,0 0 6 1,0 0-5-16,0 3 2 0,0 6-2 0,-6-3 2 16,1 3 1-1,-1 3-2-15,3-3 4 0,-1 0-6 16,-3 5 7-16,4-13-7 15,0-1 4-15,-1 6-4 16,1-6 4-16,3 4-2 16,-3 2 2-1,3 0-2-15,-3-3 0 16,3 7 0-16,-5-4-4 16,5 5 6-16,-3 1-2 15,3 1 0-15,0 2 1 16,0-3-1-16,0 5-4 15,0-2 4-15,0 5 0 16,0-2-3-16,0 6 7 0,0 0-7 16,0 0 6-16,0-3-2 15,0 0 4-15,-3 0-7 16,-3-3 2-16,-5-3 0 16,5-3 1-16,0-3-1 0,1 2 0 15,-1-6 1-15,0 1-3 31,3-2 5-31,0-2-5 0,-2 7 2 16,5 3 0-16,0 3 7 16,-3 4-5-16,3 2 4 15,-3-3-3-15,3-1-2 16,-3-4 3-16,-1-7-6 16,4 0 4-16,0-2-3 15,0-3 1-15,-3-1 0 0,3-1-2 16,0-4 6-16,0-5-7 15,0-7 7-15,0-4-8 16,0-6 1-16,0 0-37 16,0-13-91-16,0-49-105 15,0-32-266-15</inkml:trace>
  <inkml:trace contextRef="#ctx0" brushRef="#br0" timeOffset="29723">317 5964 478 0,'0'0'66'16,"0"0"41"-16,0 0-36 15,0 0 13-15,0 0-17 16,0 0-20-16,0 0 1 16,60-23 5-16,-46 18-9 15,6-1 6-15,7 0-22 16,7-2-2-16,1 7 1 15,9-5-21-15,7 1 8 0,2 4-5 16,7-3-4 0,10 0 1-16,7 2 9 15,7-2-8-15,0-2-1 0,-5-1 11 16,-2-7-12 0,-7 7 3-16,-3 1-5 0,-4-2-1 15,-5 7-1-15,2-5 1 16,4 1 0-16,-1 4-1 15,7-4-1-15,-3 2 2 16,3 0-4-16,1 0 7 0,-4 3-6 16,-4 0 5-16,1 0-6 15,-5 0 5-15,1 0-4 16,-3 0 3-16,4 0-2 16,2 6 0-16,-4-3 0 15,8 3 0-15,4-1 3 16,2-4-4-1,8 4 2-15,-4-4-1 16,2-1 2-16,2 0-2 16,0 0 2-16,2 0-1 0,7 0-1 15,3 0 5 1,-3 0-8-16,5-6 6 0,1 5-6 16,-6-4 6-16,4 4-9 15,-4 1 10-15,-9 0-7 0,3 0 3 16,2 0 0-16,1-8-1 15,9 8 1-15,2-6-2 16,-2 0 4-16,-1 5-2 16,-5-4 1-16,-7 5-1 15,7 0 0-15,0 0 0 16,5 0-1 0,-2 0 7-16,-3 0-4 15,-7 0-2-15,-2 0 2 16,-8 0 0-16,-6 0-3 15,-7 0 1-15,4 0 0 16,-1 0 3-16,4 0-2 0,3 0 9 16,1 0-10-1,2 0 6-15,4 0-5 0,2 0 3 16,5 0-2-16,-6 0-2 16,2 0-2-16,-1 0 2 0,-4 0 1 15,1 0 1-15,4 0-2 16,4 0 1-16,9 0-1 15,5 0 2-15,-2 0-4 16,2 0 2-16,-9 0 0 0,-5 0 0 16,3 0 3-16,0 0-4 15,0 0 3-15,3 6-4 16,4-1 4-16,-1-1-3 16,5-4 3-16,1 6 0 15,2-1-2-15,0-4 1 16,-2-1-5-1,2 0 11-15,2 0-8 16,1 0 2-16,6 5-2 16,4-4 4-16,-1 4-3 15,-3-4 0-15,1 2 0 16,-4 2-3-16,3-4 4 16,1-1-5-16,5 0 8 0,-1 0-8 15,-2 0 6-15,-3 0-3 0,-3 0 2 16,3 0 0-16,-3 0-1 15,0 0 1-15,-3 0-4 16,0 0 9-16,-1 0-8 16,-3 0 4-16,-6 0-3 15,2 0 3-15,2 0-2 16,-2 0 2 0,5 0-1-16,3 0-2 15,6 0 4-15,0 0-9 16,0 0 9-16,-6-1-4 15,0-4 2-15,0 5-2 16,6 0 1-16,6-3 0 16,5 2 0-16,-2-5 0 15,2 0 0-15,-5 1 4 16,-1 5-7-16,-5-3 6 0,-6 3-4 0,-5 0 2 16,2 0-1-16,-3 0 0 15,4 0 0-15,-1 0 0 16,0 0 2-16,-2 0-1 15,2 8 4-15,6-2-8 16,3 0 9-16,3-5-6 16,5 2 0-1,-5 3-3-15,2-6 2 16,-2 5 2-16,-3-4-2 16,11-1 6-16,1 0-8 15,5 5 8-15,1-5-8 0,-4 0 6 16,3 0-4-1,-3 0 1-15,3 0 0 0,-5 0 0 16,2 0 2-16,0 0-3 0,-7 0 5 16,0 0-7-16,0 1 6 15,1 3-2-15,4 2 0 16,5-2-1-16,3 2 0 16,-2 0 0-16,-8-1-1 15,-6 1 0-15,-1-2-2 16,2 2 5-1,-2 0-6-15,-3-5 6 16,0 7-3-16,0-2 1 16,-3 0 0-16,-3-5-1 15,0 5 4-15,0 2-6 16,-1-6 9-16,-3 8-9 16,0-5 6-16,1 1-5 0,-8-2 3 15,8-2-1-15,-2-2 1 0,5 4 0 16,6-4-1-1,11 0 4-15,-3 0-7 0,-2 0 3 16,0 0-1-16,-12 0-1 16,0 0 2-16,3 0-1 15,0 0 2-15,9 0-4 16,5 0 6-16,0 0-8 0,-4 0 11 16,0-6-10-16,-3-2 6 15,2 2-2-15,2 1 0 16,1-3 2-16,2 4-2 15,-5-2 0-15,-4 1-3 16,-10 0 8-16,-4 4-5 16,-2-3 1-1,5 4-2-15,3-2 2 16,6-2 0-16,-3-1-1 16,-7-1 0-16,-3 0-3 15,-8-2 6-15,0 2-12 16,-7-1 13-16,2 1-8 15,-1-2 8-15,4 2-5 0,-6 0 1 16,-1 0 0-16,-7 0 0 0,-3 2 0 16,-2-7-3-16,-6 2 9 15,2-3-9-15,-4 6 6 16,-2 5-5-16,-12-4 2 16,-5 2 0-16,-7 0 0 15,-11 0 1-15,-3 3-1 16,-8-3 3-1,-1 3-7-15,-11 0 9 16,0-3-5-16,0 3 0 16,0 0 7-16,0 0-3 15,0 0 4-15,0 0-7 16,0-1 3-16,0 1-8 16,0 0 0-16,0 0 2 15,0 0-9-15,0 0-26 0,-14 0-17 16,-20 0-72-1,-18 0-141-15,-12 0-287 0</inkml:trace>
  <inkml:trace contextRef="#ctx0" brushRef="#br0" timeOffset="32163">6089 1101 339 0,'0'0'130'0,"0"0"-22"15,0 0-43-15,0 0-8 16,0 0-11-16,0 0 2 0,0 0 9 16,0-3-15-16,0 3-8 15,0-3-18-15,0 3 22 16,0-3-11-16,0 3-8 16,0 0-8-16,0 0 5 15,0 0 0-15,0 0-6 16,0 0 6-16,0 9-10 0,0 9 13 15,0 3-13-15,0 5 7 16,0-4-8-16,0 5 7 16,0 6-3-16,0 0-1 15,0 3 0-15,0 7-1 0,0 2 5 16,0 10-8-16,-7 5 1 16,1 2-5-1,3 5 5 1,-2-4-4-16,5 3 3 0,-3-7 2 15,0 1 0 1,-3-7 4-16,3-5-7 0,-8 0 8 16,2-9-10-16,-2 3 8 15,2-6-9-15,1 0 3 16,2 0-3-16,3 0 0 16,-1-3 1-16,1 3 1 15,0 2-2-15,-4-1 6 16,0 2-8-16,4-2 5 15,-5 0 0-15,5-5-2 16,0 1 0-16,3-2 1 16,-3-2-1-16,0-2 5 15,0 0-5-15,3 3 5 0,0-3-1 16,0 4-4 0,0-4-1-16,0 2 6 0,0 2-6 15,0 0 1-15,0 3-1 16,0 1 0-16,0-1 1 15,0 4 0-15,0-5-1 16,0-6 2-16,0 3-4 16,0-3 4-16,0 0-4 15,6 3 2-15,3-3 0 0,-1 3 0 16,2-3 2-16,-3 3-4 16,-1-3 4-16,4 3-4 15,-7 3 7-15,8 0-6 16,-5 5 1-16,-3-1 0 15,5 7 0-15,-2-8 4 16,0 3-8-16,2-7 8 0,-2-1-7 16,-3 4 6-16,0-5-5 15,0 3 4-15,2 0-2 0,-5-6 0 16,6 7 0 0,-6-5-2-16,3 4 8 0,4 7-12 15,-7-1 12-15,3-1-9 31,-3 3 3-31,0-1 0 16,0 1 0-16,0-1 0 16,0 1 0-16,0-8 2 15,0-3-5-15,0-3 4 0,0 3-1 16,-3 3 2 0,-4 3-2-16,-2 0 2 0,-2-3-3 15,2-3 1-15,-2 3 0 16,2-1 0-16,-2 2 1 15,2-3-3-15,-2-2 6 16,5-4-6-16,-4-2 4 16,3 2-3-16,0-3 2 15,1 1-1-15,-2 2 0 16,2 5 3-16,0-3-6 0,-2 0 8 16,-1-4-10-16,3 2 9 15,-2-2-7-15,5-1 5 16,3 1-4-16,0 2 1 15,0-2 1-15,0 6 0 16,0-2 4-16,-3-4-5 0,3 3 4 31,-3 6-4-31,0 1 2 0,-2 3-1 16,5-3 0-16,-3-5 1 16,3-1-1-16,0 2 2 15,0 1 2-15,0 0 0 16,0 0-3-16,-3 6 1 15,3-6 1-15,0 0-1 16,0-9 0-16,0-9-2 0,0 0 0 16,0-3-3-16,0-3-3 15,0-3-27-15,0-3-71 16,0 0-110-16,0-18-336 16</inkml:trace>
  <inkml:trace contextRef="#ctx0" brushRef="#br0" timeOffset="34240">9044 1020 119 0,'0'0'137'0,"0"0"-101"16,0 0 4-16,0 0 11 15,0 0 36-15,0 0 4 16,0-12-16-16,0 12-4 0,0 0 2 15,0 0-13-15,0 0-7 16,0-3-22-16,0 3 6 16,0-3 7-16,0 0-6 15,0 3-15-15,0 0 5 16,0 0 4-16,0 0-9 16,0 0 2-1,0 0-24-15,0 0 5 16,0 0-4-16,0 3 11 15,0 15 15-15,0 6 1 16,0 3-11-16,0 3-9 16,0 3 8-16,0 3-17 15,0 6 9-15,0 3-6 16,0 0 1-16,0 3-1 0,0 5-3 16,0 1 3-16,0 9-2 0,0 2 0 15,0-1 0-15,0-1 2 16,0 3 1-16,0-7-4 15,-7 6 3-15,0-5-3 16,0 0 1-16,4-6-1 16,3 0 1-1,-3-6 0-15,-5 3-1 16,2-3 0-16,0 3-1 16,0 0 6-16,1-3-7 15,5 0 4-15,-3-1 1 16,3-3-3-16,-3 2 2 15,0-1 0-15,0-1-2 16,0 8 0-16,-2-8 6 0,2 2-10 16,0-5 7-16,-3 1-3 15,3 0 1-15,-2-1-1 16,2-1-1-16,3-2 1 16,-3-2 0-16,3 0 5 0,-3 0-10 15,-4-3 10-15,7 3-6 16,0 0 1-16,0 3-3 0,-3 0 2 15,-1 0 1-15,4-3 0 16,-4 0 3-16,4 5-6 16,0-4 5-16,-3 2-2 15,0-2 0-15,3-6 1 16,0-2-1-16,0-2 0 16,0-2 0-1,0 4 2-15,0-2-4 16,0 1 0-16,0 5 0 15,0-4 4-15,0 7-4 16,0 1 8-16,0 1-8 16,0 5 2-16,0-5 0 15,0 5 0-15,0 0 3 16,0-1-8-16,0-3 10 0,0 0-4 16,0-3 0-16,0 0-2 15,-6-3 2-15,1 0-3 16,5 0 5-16,-3 0-5 15,3 3 2-15,-3 0 0 0,3 0-3 16,-3 2 10-16,3 1-12 16,0-2 6-1,0 1-2-15,0-6 2 16,0 1-2-16,0-6 1 16,0 4 0-16,0-4 0 15,0-6-1-15,3 2-3 16,3-2 8-16,2 10-6 15,-2 1 2-15,-3-1 0 16,1-2 1-16,3 2 3 0,-4-8-4 16,1 8 0-16,-1 0-3 15,-3-4 8-15,3 1-11 16,-3 4 10-16,0-2-6 16,0 0 4-16,0 0-1 0,0-3-1 15,0-3 0 1,0 0-1-16,0 0 7 0,0 3-11 15,0 3 11-15,0 0-7 16,0-3 2-16,0-3-2 0,0 0 1 16,8-6 0-16,-2 0 1 15,-3 3 1-15,-3-3-1 16,3-3 1-16,-3 3-1 16,0-6 2-1,3-3-6-15,-3 0 5 16,0 0-4-16,5-4 0 15,-5 1-16-15,0-6-32 16,0 0-81-16,0 0-120 16</inkml:trace>
  <inkml:trace contextRef="#ctx0" brushRef="#br0" timeOffset="36390">11941 1050 305 0,'0'0'79'16,"0"0"-42"-16,0 0 45 15,0 0 16-15,0 0-3 16,0 0-20 0,0 0-18-16,0-24-33 15,0 21 10-15,0 3 6 16,0 0-3-16,3 0 6 15,-3 0-17-15,0 0-1 16,0 0-14-16,0 0 21 16,0 0-11-16,0 0 11 15,0 0-16-15,0 0 3 0,0 0-1 16,0 0-2-16,0 0 0 16,0 0-12-16,0 0 1 15,0 0 0-15,0 18-1 0,0 3 6 16,0 6 3-16,0 6 1 15,0 0 2-15,0 6-10 16,0 0 2-16,0 9-5 0,0 6-1 16,0 4 5-16,0 9-5 15,0 8-1-15,0 2 0 16,0 10 0-16,0 3-1 16,0-1 9-16,-9-5-9 15,-2-6 4-15,8-9-4 16,0-3 2-1,-3 0 0-15,6-6-1 16,-5-3 0-16,2 0-1 16,3-4 0-16,-3 1-1 15,0-4 4-15,-3 4-8 16,2-6 11-16,-3 4-6 16,0-4 1-16,4 0-2 0,-4-6 2 15,0 1-2-15,4-3 2 16,-8-3 1-1,8 0-2-15,-3 5 0 0,3-2-1 16,-3 1 6 0,-2-2-5-16,5 0 2 0,-3 0-2 15,3 6 2-15,-8 3-4 16,5 0 2-16,-1-3-1 16,0 5 1-16,7-10 0 0,-7 1 1 15,4-7 2 1,-4 1-6-16,4-2 6 0,-1 1-6 15,4 3 4 1,-3 3-2-16,0-5 1 0,0 1 0 16,0 3-3-16,3 1 9 0,0-1-8 15,0-3 2-15,0 3 0 16,0-2-1-16,0-3 1 16,0 2-1-16,0-4 1 15,0 1 2-15,0 0 3 16,0-6-7-16,0 3 5 15,0 0-6 1,0 0 0-16,0 0 2 16,0 0 0-16,3-3 1 0,3 0 0 15,1-3 3 1,0 0-7-16,-4-3 8 0,4 3-4 16,-1 3 2-16,2 3-2 15,-2 5 2-15,-3-2-2 16,0 1-1-16,0 2 1 0,2 7 0 15,-2-1 2-15,0 1-1 16,0-5 2-16,-3-1-6 16,3-1 4-16,0-7-2 15,2 2 2-15,-2-8-1 16,0 2 0-16,0-2 1 16,-3 4-3-1,3 0 4-15,-3 4-6 16,0 0 7-16,0 2-7 15,0 0 8-15,0 3-7 16,0-2 3-16,0 7 0 16,0-2 2-16,0 0 1 15,-3 6-6-15,-3 0 6 16,-2 0-3-16,2-3 0 0,0-6 2 16,-5 5-2-16,2-8 0 0,2 0-1 15,-3-1 3-15,0-11-4 16,-1 6 4-16,-1-10-4 15,1 5-5-15,-6-3-15 16,0-6-29-16,-6 3-118 16,0-16-268-1,2 0-13-15</inkml:trace>
  <inkml:trace contextRef="#ctx0" brushRef="#br0" timeOffset="38532">15153 1185 321 0,'0'0'114'0,"0"0"-42"0,0 0 9 16,0 0-19-16,0 0 17 15,0 0-14-15,0 0-16 16,-27-33-1-16,27 24-3 15,0 3-6-15,0 3 15 0,0 0-11 16,0 3-22-16,0 0 3 31,-4 0 8-31,-2 0-5 0,3 0-6 16,0 0 4-16,3 0-2 16,0 0-2-16,0 0-13 15,0 0-4-15,0 0-4 16,0 0 3-16,0 0-2 15,0 0 2-15,0 12-2 16,-5 6 0-16,5 3 4 0,-3 6-1 16,0 6 2-16,0 6-1 15,0 3-3-15,0 1 2 16,3 5-1-16,0 4 2 16,0 2-3-16,0 6 9 15,0-1-11-15,0 5 6 16,0-1-5-1,0 3 2-15,0-1-1 16,0 3 2-16,0-2-6 16,0 0 6-16,0-6-8 0,0 0 6 15,0-3-2 1,0 3 0-16,0 0 1 0,0 6-1 16,0 2 1-16,-3-7-1 15,-11 3 2-15,0 3-4 16,1-11 5-16,-1 5-4 15,5-7 2-15,-2-4-1 16,5 3 0-16,-2-5 0 0,2 0-1 16,3-3 4-1,0-3-7-15,0-6 7 0,3 0-5 16,-3-6 4 0,3 0-4-16,0 0-1 0,0-3 3 15,0 3-1-15,0 0 5 16,0 3-6-16,0 5 5 15,0 1-4-15,0-2 3 16,0 2-3-16,3 3 2 16,-3-5-1-16,3-4 1 15,0-8-1-15,0 2 0 16,-3 0 3-16,0 0-7 0,0 2 7 16,0-2-6-16,0 1 6 15,0-1-5-15,0 0 2 16,0 0 0-16,0 2 0 15,-3-2 3-15,3 4-6 16,0 0 7-16,0 2-8 0,0-5 8 31,0 4-7-31,0-5 6 0,0 0-3 16,0 0 0-16,0 0 0 16,0 3-3-16,0 3 6 15,0 0-7-15,0-3 8 16,0 0-6-16,0 0 5 15,0 3-5-15,0 3 2 16,0 3 0-16,0-6-3 0,0 3 7 16,0 1-8-16,0-4 8 15,0-1-6-15,0 1 4 16,0-2-2-16,-3 2 2 16,0 4-2-16,-5-1 0 15,5 3 0-15,-3-7-1 16,6 1 4-16,-3-2-4 0,0-4 4 15,-2 3-4-15,5-3 1 16,0 2 0-16,0-2-1 16,0-1 2-16,0 1-1 0,0-6 2 15,0 0-1 1,0 0 2-16,0 3-4 0,0-3 3 16,0 9-2-1,0-3 2-15,0 0 0 16,0 0 3-16,0 3-5 15,0 3 2-15,0-3 4 16,0 0-9-16,0-6 7 16,0 0-4-16,0 0 2 15,0 0-4-15,0-3 3 16,0 0-1-16,0 2 2 0,0-7-2 16,0 2 0-16,0 3 1 15,0-1-2-15,0 1 2 16,0-2-2-16,-3 2 1 15,-3-1 0-15,-4-5-4 16,-4 2-23-16,8-7 0 16,-5-8-47-1,2-2-107-15,-2 0-18 16,5-21-627-16</inkml:trace>
  <inkml:trace contextRef="#ctx0" brushRef="#br0" timeOffset="40313">18110 1193 138 0,'0'0'169'0,"0"0"-95"16,0 0 11-16,0 0-17 16,0 0-14-16,0 0 1 15,0-17 1-15,0 17 20 16,0 0-5-16,0 0-2 15,0 0-22-15,0 0-12 16,0 0-5 0,0 0-11-16,0 0-5 15,0 0-7-15,0 0 7 0,0 0-9 16,0 0 12-16,0 0-6 16,0 0 4-16,0 0-5 15,0 6 1-15,0 15 6 16,0 3 0-16,0 6 3 15,0 9-17-15,0 10 26 0,0 14-20 16,0 7 8-16,0 5-11 16,0 5 5-16,-6 1-7 15,0 0 3-15,-1 2-3 16,0-5 5-16,3-3 0 16,1-3-9-16,3 0 8 15,0-6-7 1,0-3 7-16,0 0-8 15,0-3 8-15,0 0-7 16,0 2 2-16,0 1-2 16,0-1-1-16,0 5 6 15,0-1-6-15,0-7-2 0,0 1 2 16,0 2 8 0,0-8-8-16,0 0 1 0,0-6 0 0,0 0-1 15,0 0 0-15,0-3-1 16,3-6 1-16,4-3 4 15,-3 0-4-15,3 3 0 16,-4 6 1-16,3 0-1 16,-3 8 0-16,-3-5 0 15,0 0 1-15,0 2-1 0,0-2 5 16,0-2-6-16,0-7 1 16,0-1 0-16,0-1-2 15,0-5 4-15,0 5-1 16,0 0-1-16,0-5-1 15,-3 5 1-15,-6-4 1 16,2 1 2 0,0 7-5-16,0-2 2 15,4 0 0-15,-4 0 0 16,3-3 0-16,1-3 0 16,3-3 2-16,0 3-7 15,0-3 6-15,0-3-4 0,0 0 6 16,0-3-5-16,0 5 4 15,0-1-2-15,0-1 0 0,-3 5 1 16,-3-4-1-16,3-1 3 16,-2 2-6-16,2 0 6 15,3-2-4-15,0 4 2 16,0-2-2-16,0 11 1 16,0 2 0-16,0-1-1 15,0 5 6 1,0 4-8-16,0-2 7 15,0 0-8-15,0 0 8 16,0-6-2-16,3-1-2 16,5-7 0-16,-5 4 3 15,3-2-2-15,-3-6 1 16,5 3 1-16,-5 3-4 16,0 0 2-16,4 3-1 0,-4-3 2 15,4 3-1-15,0 0 2 16,-1-3-3-16,2 5 3 15,-2-7-1-15,-3 1-3 16,0-7 4-16,-3 5-4 0,3-6 1 16,-3-1 0-16,0-9-1 15,0-2 1 1,0-5-9-16,0-8-21 16,5 2-42-16,-2-4-97 15,6-6-124-15,5-40-386 16</inkml:trace>
  <inkml:trace contextRef="#ctx0" brushRef="#br0" timeOffset="41648">20426 1522 508 0,'0'0'39'15,"0"0"-35"-15,0 0 51 16,0 0 23-16,0 0 24 0,0 0-40 16,0 0 2-16,11 106-8 15,-11-68 19-15,0 8-23 16,0 8-33-16,0 10 12 15,0 3-21-15,0 2 15 16,0 8-13-16,0 1 10 16,0 0-2-16,0 3-3 0,0-3-1 15,0 1-2-15,0 2 7 16,0 0-11-16,0 0 6 0,-3 1-16 16,-8-5 8-1,2 2-6-15,1-3 7 0,8 0-3 16,0 10-4-16,0-5 4 31,0 6-5-31,0 3 8 0,0-1-7 16,0-3 6-16,0 1-8 15,-3-6 9-15,-6 1-7 16,-2-1 2-16,1 0-3 16,0-4-1-16,-3 2 3 15,2-8 0-15,-1 0-4 16,4-11 4-16,5-6-5 0,0-6 4 15,0 3-1-15,0-6 0 16,3 0 3-16,0 3-4 16,0-6 0-1,0 3 5-15,0-3-3 16,0 5-1-16,0-7 3 16,0 1-3-16,0-3 0 15,0 1 4-15,0 1-5 0,0-7 1 16,0-1-1-16,0-1 5 15,0-2-8-15,0 2 7 16,0 0-7-16,0-3 4 16,0 4-2-16,0-4 2 15,0 7-1 1,0-1 1-16,0 4 0 0,0-5-2 16,0 3 5-16,3-3-5 15,3 3 2-15,-3-3-1 16,2-3 4-16,-2-3-3 15,-3-3 1-15,6 0-1 16,-3-6-1-16,0 0 1 16,5 0-1-16,-5 3 2 15,0 3-3-15,0-3 4 0,0 0-3 16,1-4 0-16,0 4 3 16,2 1-1-16,1-1-1 0,-4 1-1 15,4-7 5-15,0-3-9 16,-4-1 6-16,0-1-4 15,0 2-6-15,5-8-38 16,-5 1 7-16,0 1-13 16,0-6-86-16,-3 0-58 15,0-2-273-15</inkml:trace>
  <inkml:trace contextRef="#ctx0" brushRef="#br0" timeOffset="44059">4445 4649 84 0,'0'0'695'15,"0"0"-661"-15,0 0 25 16,0 0 54-16,0 0-37 0,0 0-12 16,0 0-37-16,0 0 7 15,50-140-5-15,-36 104 6 16,-2-6-6-16,5-9-19 16,0-3 6-16,3-6-6 15,-3 3 1-15,-4 5-6 16,-2 9-4-16,-5 21 3 0,-3 0 9 15,-3 11-8-15,0 3 4 0,0 2-1 16,0 4-5-16,0 2 1 16,0 0-4-16,0 0-1 15,0 0-3-15,0 8 4 16,0 27 0-16,-3 13 4 16,-11 18 2-1,2 6-4-15,-2 6 4 16,4 6-3-16,3-3-3 15,3 5 1-15,1-5-2 16,3-5 5-16,0 0-6 16,0-7 4-16,0-2-2 15,0-7 3-15,0-4-2 0,-3-4 9 16,0-6-10-16,-5-12 6 16,2-7-4-1,3-1 1-15,-3-15-2 0,-2-1 4 16,2-4-4-1,-8-6 2-15,-9 0 1 16,-7 0 0-16,-13 0 2 16,-7 0-5-16,2 0-1 15,8 0 1-15,7 0-1 16,10 0 0-16,9 0 1 16,8 0-1-16,6 0-6 15,0 0 2-15,0 0-11 0,0 0 10 16,23 12 5-16,11-2 1 0,5 7-1 15,12-8 8-15,2-3-1 16,1-5-6 0,-1-1 2-16,-2 0-1 0,-12 0 0 15,-2 0-2-15,-3 0-6 16,-7 0-37-16,-1 0-14 0,0 0-44 16,-1 0-114-16,-6 0-318 15</inkml:trace>
  <inkml:trace contextRef="#ctx0" brushRef="#br0" timeOffset="44994">6430 4557 502 0,'0'0'154'0,"0"0"-50"16,0 0 28-16,0 0-10 16,0 0-57-16,0 0-14 15,7-18-25-15,0-9-8 16,-1-6 1-16,5-6-9 15,-2-6 4-15,5-9-7 16,-5-6 1-16,2 0-7 0,-2 7 10 16,-6 15-1-1,1 7 4-15,-4 10-2 0,0 9-6 16,0 11 6 0,0-3-1-16,0 4-7 0,0 0-4 15,0 0-1 1,0 0-14-16,0 17 10 0,0 24 5 15,0 14 3-15,0 19 1 16,0 10 7-16,-4 6-1 16,-2-6-9-16,-5 3 4 15,2-12-4-15,-5 0 0 16,2-6 0-16,-2-5-1 16,1-4 3-16,-1-3-2 15,8-3 0-15,-8-12-2 0,5 1-5 16,1-11-15-16,-4-6-46 15,1-9-36-15,-3-7-41 16,5-9-107-16,-1-1-224 16</inkml:trace>
  <inkml:trace contextRef="#ctx0" brushRef="#br0" timeOffset="45248">6730 5147 443 0,'0'0'311'16,"0"0"-290"-16,0 0 40 16,0 0 43-16,-3 163-35 15,-6-127-44-15,1-3-15 16,-1-6-6-16,3-6-2 15,1-6-2-15,5-9-38 16,0-6-73-16,0 0-81 0,0-6-108 16</inkml:trace>
  <inkml:trace contextRef="#ctx0" brushRef="#br0" timeOffset="45937">7112 4593 608 0,'0'0'62'0,"0"0"-45"16,0 0 129-16,0 0-41 16,46-186-30-16,-32 153-20 15,-4-6-21-15,-3 3 6 0,3-9-21 16,-4-3-2-16,5-6-5 15,-2 0 3-15,5 5 4 16,-5 12-4-16,-1 16 5 16,-5 12-6-16,0 7 2 15,-3 2-6-15,0 0 0 16,0 0-2 0,0 0-2-16,0 0-6 15,0 0 2-15,0 0-2 16,0 15 2-16,0 14 11 15,0 17-4-15,0 10 1 0,0 18-6 16,-3 2 4-16,-3 10-2 16,-2-2 1-16,5-3-6 15,3 0 0-15,0 0-1 0,0-2 3 16,0-4 0-16,0-2-3 16,0-7 0-16,0-7 2 15,0 1-1-15,0-8-1 16,0-14 0-16,0-5 0 15,0-12 3-15,0-7-6 16,0-7 5 0,0-7-2-16,0 0 1 0,0 0 5 15,0 0-2 1,-14 0 4-16,-9 0-6 0,-4 0 0 0,-2 0-2 16,1-5 2-16,-1 3-4 15,2-2 2-15,4 4 0 16,0 0-2-16,6 0 2 15,3 0-2-15,8 0 0 16,2 0 2-16,4 0-15 16,0 0 2-16,0 0-14 0,0-5-4 15,0-1-13-15,0-8-46 16,7-5-56-16,13-6-122 16,6-6-264-16</inkml:trace>
  <inkml:trace contextRef="#ctx0" brushRef="#br0" timeOffset="46654">7887 4189 513 0,'0'0'80'15,"0"0"-28"-15,0 0 32 16,0 0-1-16,0 0-34 16,0 0-5-1,0-102 4-15,0 101 21 16,-9-3-24-16,-8 4-16 15,-4 0-14-15,-2 0-7 16,-8 5 0-16,-1 21-7 16,-6 7 0-16,6 0 6 15,4 3 11-15,5-2-10 0,13-2 14 16,7-2-12-16,3-3-1 16,0 0 0-16,0-6-9 15,24-6 4-15,2-9 1 16,8-6-1-16,-1 0-3 0,1 0 11 15,-2-30-5-15,-5-3 3 16,-7 0-7-16,-9-2 0 16,-5 13 1-1,-6 7-4-15,0 9 6 16,0 1 2-16,0 5 4 16,0 0-12-16,0 0 0 15,0 21 0-15,0 17 1 16,-3 4 1-16,0 9 1 15,0 6 11-15,3 3-13 16,0 3 9-16,0-1-7 0,0-2-3 16,0-6 0-16,0-6 1 15,0-4-1-15,0-6 1 16,0-7 2-16,0-6 0 16,-11-4 0-16,-2-7 5 15,-4 1-2-15,-3 1 2 0,0-7-2 16,0-3-3-16,3-4-1 15,0-2-4-15,-2 0 2 0,2 0-4 16,0 0-12-16,0 0-9 16,4 0-46-16,6-6-61 15,1-9-77-15,6-8-143 16</inkml:trace>
  <inkml:trace contextRef="#ctx0" brushRef="#br0" timeOffset="47178">8237 3997 646 0,'0'0'135'15,"0"0"-131"-15,0 0 79 16,0 0-1-16,0 0-15 16,0 0-23-1,75-15-11 1,-58 15-8-16,-2 0 14 0,2 0-13 16,-6 0-12-16,-1 0 13 15,-7 0-16-15,4 0 1 16,0 0-12-16,-4 27 8 15,-3 13 6-15,0 14 1 16,0 4 2-16,0 8-6 0,0 0 2 16,-7 3-13-16,-10 3 5 15,3-3 2-15,-1 0 5 16,-2 0-3-16,3-1-2 16,2-5-1-16,-5 3-5 15,3-3 1-15,4-1-1 16,-4-5-2-16,5-3 1 0,1-8-3 15,2-11 3-15,0 0-10 16,3-14-4-16,-2-14-9 16,2-1-11-16,3-6-48 0,0 0 0 15,0 0-2-15,-3-2-20 16,0-19-117-16,-8-4-208 16</inkml:trace>
  <inkml:trace contextRef="#ctx0" brushRef="#br0" timeOffset="47541">8098 4737 576 0,'0'0'104'0,"0"0"10"15,0 0 24-15,0 0-62 16,0 0-15-16,0 0 17 16,164-55-6-1,-141 50-22-15,-2 5-13 16,5-6-14-16,3 3 2 0,2-3-6 16,2 3-5-16,1 0-4 15,-11 3-8-15,-3 0 4 16,-7 0-2-16,-2 0-6 15,-2 0 3-15,-1 0-2 16,-5 0-2-16,-3 0-2 0,0 0-12 16,0 0-6-16,0 0-25 15,0 0-68-15,0 0-36 16,0 0-97-16,0 0-234 16</inkml:trace>
  <inkml:trace contextRef="#ctx0" brushRef="#br0" timeOffset="49907">9495 4542 531 0,'0'0'202'0,"0"0"-142"0,0 0 40 16,0 0-19-16,0 0-29 15,0 0-17-15,43-117-1 0,-29 93 0 16,2-3-13 0,-3-3 9-16,5-12-12 0,-1-5 10 15,-5-2-17-15,2-5-3 16,-2 0-6-16,-4 5 6 16,-2 12 2-1,-6 16-6-15,3 10 12 16,-3 7-1-16,0 4 3 15,0 0-9-15,0 0-9 16,0 0 0-16,0 10 0 16,0 26 0-16,0 18 2 15,-12 16 12-15,-5 11-9 16,-3 6 6-16,0 6-2 0,-1-6-1 16,4 0-6-16,5-9 1 15,1-6-3-15,5-4 3 16,0-12-6-16,-2-2 5 15,2-6-4-15,0-6 2 16,-5 0-12-16,1-3-16 0,0-6-36 31,0-5-66-31,3-6-31 16,0-15-111-16,4-7-260 0</inkml:trace>
  <inkml:trace contextRef="#ctx0" brushRef="#br0" timeOffset="50139">9830 4978 805 0,'0'0'72'0,"0"0"-55"16,0 0 79-16,0 0-15 15,0 0-54-15,-8 160-22 16,2-135-1-16,2-8-2 0,1-2-2 15,0-9 0-15,3-4-36 16,-4-2-43-16,4 0-55 16,0-17-191-16</inkml:trace>
  <inkml:trace contextRef="#ctx0" brushRef="#br0" timeOffset="50751">10073 4157 467 0,'0'0'125'0,"0"0"-88"16,0 0 58-16,0 0 6 15,0 0-46-15,0 0-13 16,96-59-24-16,-76 54-1 15,8 5 19-15,-5 0 1 16,4 0-7-16,-4 16-15 16,-3 15-4-1,-6 8 16-15,-5 4 2 16,-2 7-5-16,-7-5-8 16,0-3-5-16,0-6 4 15,-3-6 9-15,-18-9 2 0,6-6-3 16,-2-3-6-16,0-6-1 15,7 0-5-15,0-6-10 16,6 0 2-16,4 0-1 0,0 0-1 16,0 0-1-16,0 0-6 15,0 0-13-15,0 0 10 16,7 0 9-16,10 0 1 16,6 3-1-16,3 15 0 15,5 9-1-15,-4 3 2 16,-1 8-4-1,-6-1 4-15,-6 2-6 0,-11 3 10 16,-3 2-8 0,0-6 6-16,0-1 9 0,-17-5-2 15,-6-5 0 1,-6-6 8-16,-6-5-10 0,3-5 2 16,1-7-8-16,-2-4 0 0,5 0-2 15,5-4 0 1,0-13-15-16,6-4-10 0,4 2-6 15,-1 11-37 1,8 2-47-16,3-2-135 0,3 1-189 16</inkml:trace>
  <inkml:trace contextRef="#ctx0" brushRef="#br0" timeOffset="51235">10614 4051 628 0,'0'0'124'16,"0"0"-113"-16,0 0 59 15,0 0 7-15,0 0-37 16,0 0 28-16,57-2-20 15,-36 2-17 1,2 2 1-16,0-2-5 16,-6 4-7-16,3-4 12 15,-7 4-12-15,-6 2-8 0,0 5-4 16,-4 11-4-16,-3 5 0 0,0 15 5 31,0 7 6-31,0 7 0 16,-17 4-13-16,-7 0 4 0,4-3 1 15,-3 3 6-15,3 0-7 16,-7 0 1-16,7 0-6 16,-3-2 1-16,6-4-3 15,0-2 3-15,11-2-3 16,0-4 1-16,6-2-1 16,-4 1-1-16,4-5-6 0,-4-7 5 0,1-3-19 15,0-8-24 1,-7-9-53-1,3-5-13-15,-3-8-46 0,-10 0-87 16,0-4-232-16</inkml:trace>
  <inkml:trace contextRef="#ctx0" brushRef="#br0" timeOffset="51449">10368 4737 562 0,'0'0'83'0,"0"0"-32"16,0 0 124-16,0 0-79 16,200-48-38-16,-154 41-26 0,-3-7-10 15,-8 2-21-15,-6 0-1 16,-6-3 0-16,-6-3-66 16,3 0-71-16,-10-6-103 15,-2-3-298-15</inkml:trace>
  <inkml:trace contextRef="#ctx0" brushRef="#br0" timeOffset="51923">11126 4018 467 0,'0'0'255'0,"0"0"-183"15,0 0 3-15,0 0 41 16,0 0-41-16,0 0-51 16,3-6 1-16,-3 18 20 15,0 13 0-15,0 4 3 16,0 7-18-16,0 3-9 16,-10 2-4-1,-4-7 0-15,1 7-9 16,-3-7 2-16,-4 7-7 15,3-2 8-15,-6 0-9 16,6 3 4-16,-4 0-5 16,4 0 5-16,2-6-3 15,1 2 1-15,8-10 2 16,-2-1-3-16,8-1-6 16,0-4 5-16,0 0-2 0,8-5 2 15,12 3 2 1,-5-3-2-16,13-6 1 0,-8-1-1 0,-1-4-2 15,1-6 0-15,-6 0 0 16,0 0-12-16,-2 0-12 16,-1 0-5-16,-1-21-27 15,-3-7-49-15,0-8-57 16,2 2-143-16,2-16-117 16</inkml:trace>
  <inkml:trace contextRef="#ctx0" brushRef="#br0" timeOffset="52223">11267 4161 738 0,'0'0'139'0,"0"0"-78"15,0 0 61-15,0 0-42 16,0 0-7-16,0 0-8 0,-17 177-17 16,3-99-23-16,1 6-3 15,2 0 7-15,2 3-17 16,4-1 11-16,5-5-10 15,0 3 1-15,0-3-14 16,0 2 1-16,5-6 2 16,8-16-2-16,4-7 1 0,-8-18-1 15,-4-10-2-15,-2-13-4 16,0-5-11-16,-3-8-18 16,0 0 1-16,0 0 1 15,0-3-47-15,-11-15-110 16,-5-2-107-16,-4 5-385 0</inkml:trace>
  <inkml:trace contextRef="#ctx0" brushRef="#br0" timeOffset="54689">12205 4593 159 0,'0'0'642'0,"0"0"-505"16,0 0-44-16,0 0-23 16,0 0-25-16,0 0-27 15,0 0 2-15,0-87-16 16,0 66 25 0,0-3-11-16,3 0 4 15,8-6-13-15,-2-3 4 16,5-3-3-16,0-3-4 15,-5 9-2-15,2 6-2 16,-8 7 2-16,0 10-4 16,0 2 10-16,0 4-9 15,-3 1 10-15,0 0 1 0,0 0-5 16,0 1-7-16,0 32 0 16,0 14 1-16,0 16 10 0,-9 6 5 15,-5 3-7-15,-3 3 3 16,8-6-7-16,-5-4 0 15,5-6-5-15,1-1 1 16,2-8-1 0,2-2-2-16,1-2 2 15,-3-11-20-15,-2-4-1 16,5-10-31-16,0-6-47 16,3-9-23-16,0-6-59 15,0 0-120-15</inkml:trace>
  <inkml:trace contextRef="#ctx0" brushRef="#br0" timeOffset="54955">12560 4886 695 0,'0'0'131'0,"0"0"-17"15,0 0-1-15,0 0-38 16,0 171-37-16,0-135-5 16,0-7-4-16,0-2-18 0,0-6-6 15,0-7-3 1,0-8 3-16,0-5-5 0,0-1-22 16,0 0-31-1,0 0-10-15,0-28-123 0,0-24-164 16</inkml:trace>
  <inkml:trace contextRef="#ctx0" brushRef="#br0" timeOffset="55442">12924 4311 592 0,'0'0'153'16,"0"0"-80"-16,0 0 18 15,0 0-38-15,0 0 2 16,0 0-22-16,0 54-4 16,0-33-5-16,0-3 4 15,0-3-12-15,0-3-11 16,0-3 6-16,3 3-9 0,3 0 15 16,8 3-11-16,3 6 4 0,3 0-5 15,7 3 2-15,2 3 9 16,2 2-3-16,-4-1-2 15,-7 2-4-15,0 3 15 16,-11 5-16-16,-1-4 8 16,-8 9-2-16,0-1 10 15,0 4-5-15,0-5 2 0,-20 1-6 16,-3-9 7-16,-5-6-5 16,4-2-15-16,-2-10 14 15,0-4-13-15,-8-5 4 16,-4-2-3-16,0-4 3 15,0 0-3-15,1-13-1 16,8-14-1 0,6 0-5-16,9 0-12 15,4-2-12-15,6 2 3 16,4-4-5-16,0-1-20 16,0-5-50-16,0 0-55 15,0-3-32-15,14-8-33 16,3-5-50-16</inkml:trace>
  <inkml:trace contextRef="#ctx0" brushRef="#br0" timeOffset="55743">12930 4221 205 0,'0'0'288'15,"0"0"-168"1,0 0-10-16,0 0 10 15,0 0-41-15,0 0-21 16,44-9 4-16,-21 3-4 16,8 1-1-16,5-7-17 15,1 2-10-15,3-7-14 16,-3 2-3-16,-7 4-8 16,-7 0-5-16,-3 0 0 0,-9 10 0 15,-2 1-8-15,-6 0-46 16,1 0-49-16,-4 0-41 15,0 0-79-15,0 1-40 0,0 15-147 16</inkml:trace>
  <inkml:trace contextRef="#ctx0" brushRef="#br0" timeOffset="56218">13352 4584 370 0,'0'0'196'0,"0"0"-107"0,0 0 57 16,0 0-65-16,-20 168-24 16,20-141-4-16,0-1-14 15,6-9-6-15,14-1-10 16,3-7 3-16,1-3-2 15,2-6 1-15,5 0 1 16,2 0-2 0,7-14 7-16,-3-20-18 15,0-8-1-15,-7-11-8 16,-7-7-2-16,-3-9 4 16,-3-9-3-16,-8-3-3 15,-1 9 4-15,-5 9-3 16,-3 18 4-16,0 15 12 0,0 7 1 15,-14 13-8-15,-9-1-9 16,-9 11 1-16,-3 0 5 0,-5 0-4 16,0 0-6-16,4 20 2 15,5 1 1-15,2 3-5 16,9 6-4-16,-1 0-13 16,4 0-19-16,11 3-25 15,3-6-13-15,3-3-20 0,0-3-88 16,0-12-177-16</inkml:trace>
  <inkml:trace contextRef="#ctx0" brushRef="#br0" timeOffset="56896">13930 4215 601 0,'0'0'72'0,"0"0"-46"0,0 0 81 15,0 0-23-15,0 0-45 0,0 0 16 16,157-42 7-16,-128 42-26 16,-1 0 1-16,5 0-3 15,4 1-11-15,-11 19-6 16,-2 7-3-16,-7 1-7 15,-11 10 22-15,2 1-9 16,-8 3 4 0,0 0-8-16,-24-3-6 15,-16 0 10-15,-7-6-7 16,-4-6 1-16,2-6-7 16,2-6-1-16,10-3-1 15,11-6-5-15,15-3 3 16,5-3 0-16,6 0-4 15,0 0 1-15,0 0-5 0,0 0-7 16,6 0 9-16,14 0 3 0,11 0 0 16,8 3 2-1,12 6-1-15,2 2-2 0,-7 2 3 16,2 1-2-16,-12 7 0 16,-5 1 0-16,-8 10-6 15,-11 2 3 1,-4 9-1-16,-8 5 4 15,0 6 0-15,-20 0 5 16,-23 3-2-16,-12-3 3 16,0-8 4-16,0-13-2 15,6-6 9-15,5-12-3 16,7-3 0-16,5-6-6 0,0-6-2 16,6 0-1-1,-5 0-5-15,5 0 2 0,-1-12-2 16,10 2-2-16,0 5-9 15,11-1-9-15,3 2-10 16,0 4-4-16,0-2-19 16,-5 2-106-16,2 0-85 15,-8-4-180-15</inkml:trace>
  <inkml:trace contextRef="#ctx0" brushRef="#br0" timeOffset="59609">15293 4805 156 0,'0'0'598'0,"0"0"-479"16,0 0-3-16,0 0-49 15,0 0-38-15,0 0 9 16,0 0-18-16,54-155-2 15,-41 122 7-15,1-3-17 0,0-6 26 16,-2-3-23-16,5-6 5 31,-3-6-7-31,-5 0-2 0,2 3-4 16,-5 7-2-16,-3 14 13 16,4 12-11-16,-4 9 14 15,1 7-15-15,-4 5 3 16,0 0-5-16,0 0 0 15,0 28-11-15,0 15 11 16,0 28 13-16,0 7-9 0,0 12 6 16,-11 3-9-16,5-3 3 15,-5 1-4-15,5-6 0 16,3-10 1-16,0-10-1 16,3-11 0-16,-3-8 0 15,3-11-8-15,0-8-32 16,0-8-19-1,0-7-63-15,0-7-10 16,0-1-127-16,0-4-75 16</inkml:trace>
  <inkml:trace contextRef="#ctx0" brushRef="#br0" timeOffset="59851">15660 5074 700 0,'0'0'120'0,"0"0"9"16,0 0-33-16,0 0-41 15,0 0-6-15,-6 177-36 16,0-142-7 0,3-8-5-16,-2-3-2 0,5-8 1 15,0-2-19-15,0-13-51 16,0-1-34-16,0 0-27 0,0-4-91 15,0-29-293-15</inkml:trace>
  <inkml:trace contextRef="#ctx0" brushRef="#br0" timeOffset="60368">16062 4398 621 0,'0'0'144'0,"0"0"-39"16,0 0-21-16,0 0-30 16,0 0-3-16,0 0 39 15,-3 93-59 1,-8-54 13-16,-5-6-21 16,6-6 1-16,3-9-21 15,4-9 7-15,3-4-9 0,0-5 2 16,0 0-3-16,0 0-1 15,20 0 1-15,16 0 6 16,15 0-1-16,-1 0-4 16,-4 0 4-16,-8 0-3 0,-6 0-2 15,-7 6-1-15,1 15 1 16,-6 7-3-16,-2 9 6 16,-9 7 1-16,-9 9-3 15,0 2 7-15,0 3 0 16,-3-4 6-16,-21 0-8 15,-3-2 5 1,-3-10 0-16,1-4-6 16,-5-7 20-16,1-8-25 15,2-2 17-15,2-10-16 16,-2-10 7-16,1-1-6 16,4 0-2-16,-2 0 0 15,-2-12-14-15,7-5-3 0,-3 2-13 16,2 3 11-16,4 1-41 15,0-3-60-15,3-3-44 16,11-8-101-16,3-10-88 16</inkml:trace>
  <inkml:trace contextRef="#ctx0" brushRef="#br0" timeOffset="60654">16062 4374 525 0,'0'0'100'16,"0"0"6"-16,0 0 5 0,0 0-44 16,0 0 11-16,0 0-18 15,133-36-12-15,-96 27-3 16,1-3-1-16,-3-2-21 0,-1 4-2 15,-7 4-15 1,-7 0-5-16,-9 1-2 0,-5 5-7 16,0 0-29-16,-3 0-61 15,2 0-36-15,1-1-75 0,0-5-77 16</inkml:trace>
  <inkml:trace contextRef="#ctx0" brushRef="#br0" timeOffset="61146">16629 4356 615 0,'0'0'119'0,"0"0"54"0,0 0-74 0,0 0-37 15,-59 180-21 1,52-153 2-16,0-9-23 15,4-6-5-15,0-4 5 16,3-8-8-16,0 0 4 16,0 0-15-16,0 0-2 15,0 0 1-15,0 0 0 16,20 1 5-16,10 8-4 16,4 3 2-16,6 14 1 15,-4-4-5-15,-5 10 7 16,-2 1-8-16,-2-5 4 0,-7 9-1 15,-3 0 1-15,-11-1-1 16,-6 3 5-16,0-3 1 16,0 3 25-16,-9-1-16 15,-17-1 13-15,-5-1-19 16,-2-7 1-16,-1-4-7 16,1-4 0-16,5-5-3 0,-1-5 2 15,-2-5-3 1,1-6 6-16,-2 0-12 0,1 0 4 15,-2-10-8 1,5-11-22-16,2-2-7 0,9-8-59 16,5-5-37-16,9-12-108 15,3-6-164-15</inkml:trace>
  <inkml:trace contextRef="#ctx0" brushRef="#br0" timeOffset="61432">16649 4239 529 0,'0'0'100'15,"0"0"20"-15,0 0-33 16,0 0-21-16,0 0 10 15,0 0-25-15,162-39-23 16,-119 27-4-16,-3-2-5 16,1 2-18-16,-9 7 4 15,-8-5-5-15,-14 10-2 0,-6 0-52 16,-4 0-60-16,0 0-81 0,0 0-112 16</inkml:trace>
  <inkml:trace contextRef="#ctx0" brushRef="#br0" timeOffset="62120">17245 4368 601 0,'0'0'96'0,"0"0"5"16,0 0-7-16,0 0-35 16,0 0 19-16,0 0-28 15,80 15-9-15,-59-6-11 16,2 6-12-16,-3 0 4 16,-8 0-15-16,-1 6 20 15,-5 0-14-15,-2 6 1 0,-4 3-1 16,0 3 8-16,0 0-9 15,-7-3 11-15,-10 3-6 0,-6-1-10 16,3-4 10-16,-3 5-15 16,-4-2 10-16,1-2-10 31,-2 6 8-31,-1-6-1 16,2 5-2-16,-4-5-3 15,8 4-1-15,0 0 5 0,3 1-7 16,4-1 7-1,-4 2-3-15,6 5-7 0,0-3 5 16,5-3-3-16,2 3 1 0,3-6 0 16,4-4-2-16,0-5 2 15,0-5-1-15,0-2 5 16,0-8-4-16,14 1 3 16,6-2-1-16,6-6-3 0,5 0 9 15,2 0 1 1,4 0-6-16,6-3 3 15,-2-9-2 1,-1-6-3-16,-4 4 3 16,-8 7-8-16,-2-2 5 0,-3-2-4 15,-9 5 4-15,2 2 1 16,-5-2-3-16,-2 1-10 16,-6 4 2-16,2 1-17 15,-2-5 10-15,-3 5-20 0,3 0 0 16,-3 0-12-16,0 0-37 15,0-1-68-15,0-9-174 16,-6-1-288-16</inkml:trace>
  <inkml:trace contextRef="#ctx0" brushRef="#br0" timeOffset="64087">18349 4662 395 0,'0'0'251'15,"0"0"-118"-15,0 0-26 16,0 0-44-16,0 0-30 16,0 0 1-16,49-96-20 15,-36 72 12-15,-2-3 3 16,-2-3 9-16,2 0-11 0,-8-3-7 15,3 0 10 1,-1 3-5-16,-2 6 6 0,-3 9-18 16,0 6 13-1,0 9-2-15,0 0-9 0,0 0-7 16,0 0-6-16,0 0-2 16,0 0 2-16,0 6-7 15,0 30 10-15,-14 24 1 16,-6 12-5-16,-4 6 6 15,4 3-5-15,3-1 1 0,8-13 0 16,-5 3 2 0,8-9-5-16,-5-11 3 0,8-4-6 15,3-11 7 1,0-2-8-16,0-6 4 0,0-2-8 16,0 1-15-1,0 1-20-15,0 0-95 0,0 0-76 16,0-7-110-1</inkml:trace>
  <inkml:trace contextRef="#ctx0" brushRef="#br0" timeOffset="64331">18578 5261 601 0,'0'0'128'0,"0"0"22"16,0 0-61-1,0 0-36-15,0 0-36 0,-53 172-12 16,43-148-4-16,0-3-1 16,-1-9 0-16,2-6-14 15,3-6-69-15,-2 0-73 16,8 0-142-16</inkml:trace>
  <inkml:trace contextRef="#ctx0" brushRef="#br0" timeOffset="64773">18960 4344 525 0,'0'0'150'0,"0"0"-14"16,0 0-12-16,0 0-42 15,0 0-9-15,0 0-5 16,37-15-19-16,-37 15-23 16,0 0-17-16,0 12 6 15,0 12 15-15,-11 3-10 16,-2 6-1-16,-4 6-2 0,-3 3-8 15,-3 0 7-15,0 3-13 16,-1-3 11-16,7-6-12 16,3 3 5-16,5-6-6 15,9 2 1-15,0-6-2 16,0-2 0-16,0-2-2 16,0-4 9-1,17-6-15-15,-1 3 14 0,4-7-10 16,0-1 4-16,-6-5 0 15,3-1-20-15,-5-4-2 16,2 0-10-16,-1 0-22 16,7-13-40-16,0-16-48 15,3-8-59-15,-2-1-204 16</inkml:trace>
  <inkml:trace contextRef="#ctx0" brushRef="#br0" timeOffset="65012">19187 4560 6 0,'0'0'629'0,"0"0"-501"16,0 0 22-16,0 0-35 16,0 0-29-16,0 0-17 15,-63 181-16-15,43-121-15 16,0 0-19-16,2-3 8 16,5 1-22-16,3-8 2 15,-1-2-5-15,2-2-2 16,3-7 0-16,-5-7-1 15,5-5-5-15,-5-6-28 16,5-1-37-16,0-8-63 16,2-6-46-16,4-6-188 15</inkml:trace>
  <inkml:trace contextRef="#ctx0" brushRef="#br0" timeOffset="65620">19384 4539 275 0,'0'0'190'15,"0"0"-117"-15,0 0 14 0,0 0 5 16,0 0-6 0,0 0-10-16,0 0-8 0,-3 9-9 15,-14 15-4-15,-3 6-14 16,-9 6 10-16,1 3-23 16,1 3 11-16,1 2-14 15,3 5-7-15,-5 3-2 16,4 0 2-16,4-2-5 15,5-2-7-15,4 4 9 16,8-5-14-16,3 4 7 16,0-4-4-16,0-8 1 15,0-7-4-15,6-9 0 0,11-2-1 16,9-10-3 0,6-8 2-16,-3-3 2 0,5 0-1 15,-4-14 7-15,1-20-5 16,-5-13 1-16,-6-3-2 15,-4-2-1-15,-9 8-4 16,-7 11 4-16,0 5 0 16,0 16-3-16,-17 10 8 0,-17 2-8 15,-5 0 9 1,-4 0-8-16,-5 14 2 0,4 11-1 16,9 1-1-1,7-2-1-15,8 1-4 0,7-4-21 16,7-6-5-1,6 1-58-15,0-9-26 0,0-7-29 16,9 0-79 0,29 0-97-16</inkml:trace>
  <inkml:trace contextRef="#ctx0" brushRef="#br0" timeOffset="66085">19829 4533 398 0,'0'0'172'0,"0"0"-80"0,0 0 67 16,0 0-60 0,0 0-42-16,0 0 5 0,-94 51-15 15,67-13 14-15,7-4-32 16,0-1 7-16,14-3-16 15,-2-2-9-15,8-3-4 16,0-2 3-16,0-2 2 16,0-3-10-16,25-5 4 15,11-7-1-15,7-6-4 16,0 0 0-16,1-19 11 16,-1-16-6-16,-9-12 1 15,-4-2-5-15,-2-4-1 16,-13 4-1-16,-4 5 3 15,-11 17-2-15,0 9 0 16,0 6 10-16,-14 9-2 16,-9 3 2-16,-7 0-11 15,-7 0 0-15,3 0 0 0,1 12 4 16,7 6-8-16,1 3-1 0,2 3-6 16,0 6-22-16,-4 3-26 15,4 8-20-15,-3-1-47 16,6 2-85-16,6-9-166 15</inkml:trace>
  <inkml:trace contextRef="#ctx0" brushRef="#br0" timeOffset="66549">19604 5105 542 0,'0'0'83'16,"0"0"54"-16,0 0-34 0,0 0-32 15,0 0 3 1,0 0-24-16,-57 167-5 0,54-141 3 16,3-4-9-16,0-1-6 31,0-1-11-31,0-1-12 0,3-2 4 16,17-7-8-16,3 1-1 15,5-8-4-15,16-3 4 16,2 0-10-16,18-21 13 15,3-26-9-15,-4-2 2 16,-6-11-2-16,-7-4 0 16,-17 10-14-16,-13 6 15 0,-16 17 0 15,-4 10 17-15,0 6-5 16,-31 3 15-16,-1 4-19 16,-2 1 5-16,4 5-7 15,10-2 4-15,-3 4-2 16,-8 0-6-16,-2 0-1 15,-1 0 4 1,-3 15-8-16,8 3 5 16,-1 1-4-16,7-2-5 15,-2 2-9-15,10 1-21 0,4-1-50 16,4 2-56-16,7-6-95 16,0-7-236-16</inkml:trace>
  <inkml:trace contextRef="#ctx0" brushRef="#br0" timeOffset="68555">21108 4834 404 0,'0'0'401'0,"0"0"-316"15,0 0 40-15,0 0-56 16,0 0-17-16,0 0-14 16,0-98-17-16,0 66-21 15,0-7 10-15,0-4-6 0,11-10 3 16,2-4-3-16,0 0 4 15,0 6 18-15,1 6-20 0,-3 15-1 16,-2 4-1 0,-6 16 8-16,-3 7-10 0,0 3 12 15,0 0-7-15,0 0-2 16,0 9-5-16,0 33 0 16,0 24 7-16,-17 15 0 15,-6 15 14 1,-7 8-12-16,1-7-1 15,-2 0-7-15,1-9 3 16,7-7-4-16,6-12 0 16,3-13 0-16,8-10 1 15,3-13-5-15,3-11-16 16,0-13-46-16,0-9-40 16,3 0-83-16,34-35-198 0</inkml:trace>
  <inkml:trace contextRef="#ctx0" brushRef="#br0" timeOffset="68803">21479 4982 635 0,'0'0'127'16,"0"0"-15"-16,0 0-15 0,0 0-42 15,-64 165-14 1,55-126-13-16,3-3-28 0,-2-3 4 16,2-6-3-1,3-4-2-15,0-8-3 0,-1-1-36 16,4-14-67-16,0 0-102 16,0 0-161-16</inkml:trace>
  <inkml:trace contextRef="#ctx0" brushRef="#br0" timeOffset="69323">21741 4650 349 0,'0'0'354'0,"0"0"-293"16,0 0 45-1,0 0-30-15,0 0-33 0,110-165 2 16,-74 141-36 0,4 6 19-16,0 3-1 0,4 6 4 15,-7 3 6-15,-5 3-22 16,-12 3 2-16,-2 0-15 0,-8 0 9 16,-7 12-10-16,1 9 16 15,-4 6-3-15,0 3 4 16,0 9-4-16,-7 6 7 15,-13 0-2-15,-8 3-14 16,-4 5 15-16,-5-4-11 16,-4 0 4-16,1-3-11 0,4-2 8 15,-1 1-6-15,3 1-2 16,8-2 9-16,-1-2-10 16,7 1 4-16,6-5 3 15,5-1-8-15,6 0 2 16,3-1 3-16,0-3-5 0,0-6 0 31,0-6 0-31,0-8 1 16,6-2-6-16,8-5 10 15,6-6-10-15,6 0-13 16,12-6 6-16,8-21-39 0,4-11 8 16,10-10-87-16,1-8-63 15,-1-13-275-15</inkml:trace>
  <inkml:trace contextRef="#ctx0" brushRef="#br0" timeOffset="69726">22432 4811 453 0,'0'0'324'16,"0"0"-276"-1,0 0 56-15,0 0-9 16,-107 171-34-16,93-127-3 15,8-4-21-15,6-5-12 16,0-2 24-16,0-12-37 16,17-2 8-16,27-13-12 15,8-6 2-15,12 0-7 0,6-16 7 16,-2-20-8-16,-12-8-2 16,-10-10 0-16,-9-15 2 0,-10-18-7 15,-13-15 6 1,-14-5-4-16,0 23 4 0,-11 21-1 15,-28 27 6-15,-12 18 20 16,-10 18-17-16,-11 0-7 16,-9 0 1-16,8 21 2 0,10 6-6 15,13 0 1-15,13 0-2 16,10 8-4-16,10-4 4 16,6 8-21-16,11-1-19 15,0 0-58-15,0-6-77 16,21-4-117-16,19-13-137 15</inkml:trace>
  <inkml:trace contextRef="#ctx0" brushRef="#br0" timeOffset="70339">23100 4601 266 0,'0'0'387'0,"0"0"-346"16,0 0 49-16,0 0-34 15,0 0-10-15,0 0 17 16,117-14-34-16,-80 11 9 15,-6 3-4-15,-8 0 11 0,-3 0-7 16,-7 0-13-16,-2 0-8 0,-5 3-11 16,0 15 20-1,-6 0-9-15,0 0 11 0,0 6-3 16,0 0-5-16,0 3-16 16,0 0 15-16,-3 4-6 15,-14 2-12 1,-6-1 16-16,-4 9-13 15,-7 1 11-15,-9 2-13 16,-4 8 10-16,-2 2-9 16,-6 0 7-16,9 0-4 15,2 0-2-15,7-6-1 16,8-5 3-16,12-10-6 16,7-3 2-16,7-3-4 15,3 0 4-15,0 0-5 16,0-3 5-16,0-3-2 15,7-3 0-15,19-6 1 0,17-6 7 16,21-6-8 0,16 0 20-16,10-3-18 0,8-27-2 15,-8-6 2 1,-6 3-3-16,-15 0 1 0,-11-2 0 16,-12 7-16-16,-8-5-27 15,-6 2 14-15,-9-2-52 16,-2-4-92-16,-11 5-257 15</inkml:trace>
  <inkml:trace contextRef="#ctx0" brushRef="#br0" timeOffset="75718">1343 7192 529 0,'0'0'163'0,"0"0"-50"16,0 0-13 0,0 0-32-16,0 0-23 0,0 0-17 15,0 0 1-15,0 0-13 16,0-110 15-16,-3 96-7 16,-3 7 3-16,-5-3-7 15,2-1-6-15,-2 0-8 0,-2 6 19 16,-1-1-9-16,-6 2-16 15,0 3 13-15,-3-4-9 16,0 5-3-16,-1 0 2 16,1 0 6-16,0 0-9 15,-1 0 2-15,1 5 0 16,0 10-2-16,-2 2 6 0,2 6-5 16,-3 4 4-16,2 0 0 15,7 2 1-15,5 0-3 0,-2 4 9 16,0 7-6-1,2 4 14-15,-6 1-10 0,5 6-6 16,6 3 9-16,1 0-10 31,-2 8 1-31,5-2 0 0,3 0 5 16,0 0-2-16,0 3 3 16,0 0-5-16,0 3 1 15,3 9 1-15,8 9-5 16,-1 3 4-16,0 4 0 15,-3-6-1-15,3-8-4 16,0-4 6-16,1-4-5 0,-2-3-1 16,0-2 0-16,-4-1 0 15,-5-3-2-15,0 0 7 16,0 3-7-16,0-3 3 16,0-3-1-16,0 3 2 15,0-3 3-15,-8 6-6 16,2 5 2-1,-3-5-1-15,-2 3 2 16,1 3-5-16,-4-4 6 16,4 1-4-16,0-5 1 0,1-7-1 15,-2 0 2-15,-3-2-3 16,5-12 2-16,-8 1 0 16,0-8-1-16,-6 0 5 15,-1-6-5-15,1-9 5 0,0 0-7 16,0-6 6-16,-4 0-4 15,-4-9 0-15,-1-3 2 16,-2 0-2-16,-7 0 3 16,9 0-6-16,-2-15 0 15,4-6 0-15,7-15-13 16,3 0-4-16,6-5-23 0,11 7-4 16,3-13-6-16,0 11-37 15,9 3-70-15,16 6-161 16,1 10-261-16</inkml:trace>
  <inkml:trace contextRef="#ctx0" brushRef="#br0" timeOffset="76598">591 10534 514 0,'0'0'85'0,"0"0"-35"16,0 0 80-1,0 0-41-15,0 0-47 16,0 0-13-16,0 108-8 15,14-93 3-15,3-3 7 16,6-3 6-16,7-3-4 16,7 0-7-16,3-6-1 15,7 0-3-15,2 0 3 16,-2 0 14-16,-7-17-10 0,-6-14-15 16,-4-4 1-16,-4-1-13 15,-1-17 1-15,-10 5-2 16,3 0 3-16,-12-3-1 15,1 3-3-15,-7 9 2 16,0 3-1-16,-3 3 5 0,-28 0-4 16,-1 12 5-16,-2 9-1 15,-7 9-2-15,4 3-4 0,-9 0 5 16,-4 15-10 0,4 12-16-16,2 0-25 0,7 6-19 15,14-6-10-15,6-6-48 16,4-6-135-16,13-12-303 15</inkml:trace>
  <inkml:trace contextRef="#ctx0" brushRef="#br0" timeOffset="77569">1771 7061 730 0,'0'0'151'0,"0"0"-36"15,0 0-23-15,0 0-26 16,0 0-24-16,0 0-3 16,0-33-8-16,0 19-4 0,0-7-10 15,0-3-10-15,0-12 3 16,0-3-6-16,0-6 4 15,0-3 8-15,3 6-15 16,0 6 4-16,2 9-5 16,-5 9 8-16,3 9-1 0,-3 6-1 31,0 3-4-31,0 0-1 16,0 0-1-16,0 3-13 0,0 30 11 15,0 12 2-15,0 15 4 16,0 11 0-16,0-1 0 15,0 6-3-15,0-7-1 16,0-3 3-16,0 1-3 16,0-11 0-16,0-2 4 0,0-6-10 15,0-8-10-15,-3-11-1 16,3-10-47-16,0-11-47 16,-5-4-25-16,5-4-48 15,-3 0-107-15</inkml:trace>
  <inkml:trace contextRef="#ctx0" brushRef="#br0" timeOffset="77823">2028 7463 538 0,'0'0'132'16,"0"0"-47"-16,0 0 28 16,0 0-76-16,0 0-15 15,0 178-11-15,0-151 0 16,0-3-11-16,-6-11 0 16,3-7-22-1,3-6-84-15,-3 0-119 0,3 0-318 16</inkml:trace>
  <inkml:trace contextRef="#ctx0" brushRef="#br0" timeOffset="78436">2399 6741 620 0,'0'0'141'16,"0"0"-32"-16,0 0-13 15,0 0-41-15,0 0-35 0,0 0 9 16,118-132-19 0,-78 111 16-16,-4 3-3 0,4 1 12 15,-9 7-9 1,-11 7-2-16,-8 3-3 0,-4 0-8 0,-5 0-3 15,0 0-9-15,4 13 17 16,-4 10-12-16,1 4 7 16,-1 0-2-16,-3 3 5 15,0 3-8-15,0 6-2 16,0 0 0-16,-3 6-3 16,-14 0 6-1,-6 3-4-15,3 2 14 16,-3-1-8-16,-5-1 2 15,4 5-9-15,-2-3 3 16,3-2-6-16,0-2 2 16,2-4 3-16,4-3-4 15,5-1 4-15,-2-1-2 16,8-6-5-16,-2-8 1 0,8-8 0 16,0-5-2-16,0-4 2 15,0-5-2-15,0 4 2 16,0-5-4-16,14 0 11 15,0 0-5-15,5 0-2 0,5 0 2 16,0-6 1-16,2-14-3 16,0 3-5-16,8-4-19 0,-4 2-1 15,1 1-21-15,-2 7-2 16,-8 7-68-16,-4 4-40 16,-8 0-72-16,-9 21-131 15</inkml:trace>
  <inkml:trace contextRef="#ctx0" brushRef="#br0" timeOffset="79127">2225 8949 379 0,'0'0'296'15,"0"0"-289"-15,0 0 107 16,0 0 6-16,0 0-47 16,0 0-19-16,0 51-4 15,3-42-3-15,14-3-9 16,7-3 18-16,3-3-25 16,6 0-5-16,7 0-13 15,4-3-1-15,2-15-10 16,-2-6 2-16,-4 3-1 0,-9 0 2 15,-8 3-5 1,-10-3 1-16,-10 3-1 0,-3-6 3 16,0 0-6-16,0 0 5 15,-16-2-4-15,-15 10 1 16,-6 4 1-16,-2 6 4 16,-4 6-3-16,-5 0 6 15,-2 12-6-15,1 16 8 16,-6 7-7-16,3 10 4 0,5-3-6 15,7 3-2-15,12-9 2 16,5 0 3-16,10 0 1 16,2-3-2-16,11 3 4 15,0-3-4-15,0-3-2 16,0-3 0-16,17 0 0 16,17-12-2-16,5-3 2 0,12-6 0 15,-1-6 1-15,4 0-4 16,-7 0-15-16,-1-24-8 0,-2 2-21 15,-4-10-81 1,-3 2-61-16,-10-3-193 0</inkml:trace>
  <inkml:trace contextRef="#ctx0" brushRef="#br0" timeOffset="79450">3295 7983 693 0,'0'0'154'15,"0"0"-144"-15,0 0 52 16,0 0-7-16,0 0-11 16,-160 162-24-16,126-108 2 15,-3 8-13-15,4-8 10 0,-1-6-18 16,11-6-1 0,0-7 0-16,3-5-37 0,-1-6-74 15,-2-11-90 1,3-11-143-16</inkml:trace>
  <inkml:trace contextRef="#ctx0" brushRef="#br0" timeOffset="79745">2820 7983 663 0,'0'0'117'0,"0"0"-26"16,0 0 30-16,0 0-30 15,55 198-32-15,-26-143 3 16,-2-3-3-16,-1-4-25 16,2 0-11-1,-2-10-6-15,1 5-11 16,4-7 3-16,-8-1-3 16,0 5-6-16,-3-5 1 15,-7-4 3-15,1 1-5 16,-5 0 2-16,-5-10-2 15,0 4-19-15,-4-10-26 0,0 2-63 16,0 2-47-16,0-8-204 16</inkml:trace>
  <inkml:trace contextRef="#ctx0" brushRef="#br0" timeOffset="80512">3569 8970 445 0,'0'0'315'16,"0"0"-299"-16,0 0 78 15,0 0-10-15,0 0-7 16,-90 159-36-1,90-132 3-15,0 0-9 16,0-6-6-16,13 5 3 16,18-10-12-16,9 1 4 15,10-4-13-15,13 1 7 16,13-8-12-16,-1-6-2 16,-3 0 0-16,-14 0-1 0,-15 0-3 15,-13-5 3-15,-10-1-1 16,-3 5 0-16,-14-4 1 0,-3 5 1 15,0 0-5-15,0 0 3 16,0 0-2-16,0 0 3 16,-15 0 5-16,-20 0-8 15,-5 0 2-15,-9 0-2 16,-3 0 5-16,-3 0-10 0,3 0 9 16,3 0-8-16,2-10 3 15,7-16 0-15,3-8 1 16,10-7-1-16,10-7 1 15,11 0-5-15,6-3 1 16,0 0-4-16,17-3 4 16,19 1 8-1,4 4-7-15,8 1 7 16,-1-1-4-16,2 6 0 16,1 5 0-16,-7 7-2 15,-9 14 4-15,-10 5-3 0,-7 5 1 16,-8 7-1-16,-6 0-7 15,2 0-24-15,-2 0-33 16,0 0-12-16,3 13-28 0,2 2-64 16,1-1-111-16</inkml:trace>
  <inkml:trace contextRef="#ctx0" brushRef="#br0" timeOffset="80925">4137 9054 503 0,'0'0'97'0,"0"0"-8"16,0 0 48-16,0 0-37 15,0 0-44-15,0 0-8 0,130 141-13 16,-87-138 18-1,8-3-2-15,5 0-14 0,-1-9 2 16,-3-18-27 0,6-6-3-16,-12-9-8 0,-2-3 1 15,-17-6-1-15,-14-3 2 16,-13 0-2-16,0-3 20 16,-23 1-2-16,-15 13-10 15,0 6 7-15,-7 6-9 16,1 14 4-16,-2 5-7 15,-1 8-8-15,1 4 5 16,2 0-2-16,4 0-5 0,11 21-15 16,1 5-10-1,8-4-47-15,7 4 11 0,13 1-48 16,0-5-45-16,0 4-101 16,3-2-246-16</inkml:trace>
  <inkml:trace contextRef="#ctx0" brushRef="#br0" timeOffset="81447">5183 8657 719 0,'0'0'15'0,"0"0"43"16,0 0 20-16,0 0-30 15,-200 85-16-15,154-57 8 0,2 4-6 16,10-5 0 0,11-3 3-16,17 0-11 0,6-6-26 15,0-6 2-15,0-3-4 0,15-3 4 16,19-6-5-16,7 3 6 15,5 0 5-15,8 3-6 0,5 0 4 16,-4 3 1-16,-3 0-1 16,-5 0 4-16,-7 6-6 15,-6 0-5-15,-7 6 2 16,-10 0 2 0,-11 0 1-16,-6 6 17 15,0-3 15-15,0 3-19 16,-17-3 22-16,-16 0-30 15,-7-1 16-15,-10-2-20 16,-1-5-3-16,-5 2 4 16,-1-6-8-16,0-4 7 15,7-7-10-15,7-1 2 0,10 0-16 16,8 0-36-16,13 0-67 16,12-21-50-16,0-7-158 15,0-10-205-15</inkml:trace>
  <inkml:trace contextRef="#ctx0" brushRef="#br0" timeOffset="81846">6099 8646 548 0,'0'0'191'0,"0"0"-118"0,0 0 62 16,0 0-14-16,0 0-54 15,-133 163-11-15,90-116 4 0,-8 1-23 16,1-3-18 0,0 0 6-16,2-3-20 0,2 0-3 31,-1-6 0-31,7-3 3 16,7-6-10-16,2-9-15 15,2 0-7-15,-2-9-47 16,1-9-42-16,4 0-80 15,3 0-198-15</inkml:trace>
  <inkml:trace contextRef="#ctx0" brushRef="#br0" timeOffset="82093">5441 8775 200 0,'0'0'585'16,"0"0"-492"-16,0 0 60 0,0 0-27 15,0 0-54-15,176 162-12 16,-132-120-15-16,-4 0-9 16,-6 0-5-16,-1 0-6 15,1 0-21-15,-5-6-2 16,5 0-1-16,-1-3 0 16,-2-6-1-1,1-9 0-15,-4-4-43 16,-4-8 24-16,-1-6-33 15,-6 0-114-15,-5 0-228 0</inkml:trace>
  <inkml:trace contextRef="#ctx0" brushRef="#br0" timeOffset="83120">6965 9039 286 0,'0'0'381'0,"0"0"-336"15,0 0 49-15,0 0-10 16,0 0-34-16,17-153-12 16,9 129-19-16,5 6-10 15,-2 3 6-15,5 3 31 16,2 4-4-16,4 7 4 16,1 1-17-1,-1 0 0-15,-7 0-13 16,-5 0 1-16,-16 0-4 15,-1 0 1-15,-8 0-1 16,-3 0 0-16,0-5 20 16,0-5-14-16,-11-7-12 15,-18 7-7-15,-12 4 0 0,-8 1-8 16,-2 5 8-16,1 0-3 0,0 5 3 16,7 16-1-16,6 6 2 15,4 12-7-15,2 6 8 16,5 12-4-16,6-6 4 15,9 3-4-15,11-3 3 16,0-9-1-16,28-12 0 16,21-6 0-1,18-16-7-15,14-8 12 16,8 0-5-16,1-38 2 0,-6-10 2 16,-9-15-2-16,-17-12-4 15,-17-6-1-15,-13-9 2 16,-19-17-3-16,-9-18-1 15,0-25 4-15,-9 0 2 16,-12 21 1-16,8 34 0 16,3 47 14-16,6 27-8 0,0 18-3 15,4 3-5-15,0 0 1 16,0 0-6-16,0 0 7 16,0 12-2-16,0 15 0 0,4 9 10 15,6 15-7-15,3 17 7 16,1 7 1-16,-3 6 5 15,-2 0-10-15,-3-4-4 16,-3 1 5-16,5-3 0 16,-2-1-9-16,0-7 5 15,-1 1-3 1,-2-2 1-16,-3-6 1 16,0-6-4-16,0-6 6 15,0-12-10-15,0-9-6 16,0-3-6-16,0-12-14 15,0-3-6-15,0-9-104 16,0 0-56-16,0 0-72 0,23-24-290 16</inkml:trace>
  <inkml:trace contextRef="#ctx0" brushRef="#br0" timeOffset="83398">8361 8640 865 0,'0'0'94'16,"0"0"-22"-16,0 0 3 15,0 0-15-15,0 0-12 16,0 0 3-16,-197 210-30 16,140-147 7-16,-6 3-22 15,10-3 3-15,-1-9-4 16,7-3-8-16,15-12 3 0,1-6-3 15,7-9-13-15,4-10-18 16,5-13-33-16,-2-1-41 16,-1 0-21-16,5-21-92 0,6-18-150 15</inkml:trace>
  <inkml:trace contextRef="#ctx0" brushRef="#br0" timeOffset="83652">7850 8749 643 0,'0'0'132'0,"0"0"8"16,0 0-20-16,77 155-25 16,-50-101-29-16,-1-3-6 15,2-3-18 1,-2-3-12-16,-2-3-5 16,2 0-15-16,-3-6 2 15,0-1-6-15,-2-8-2 16,-1-6-4-16,0-9 6 15,-3-1-13-15,0-1 7 16,-5-4-5-16,-1-1-16 16,3 1-8-16,-5-6-53 0,9 0-77 15,2 0-109-15,0-16-173 16</inkml:trace>
  <inkml:trace contextRef="#ctx0" brushRef="#br0" timeOffset="83945">8702 9009 586 0,'0'0'93'0,"0"0"17"16,0 0 14-16,0 0-25 15,0 0-11-15,0 0-33 16,64 0 3-16,-44 0-15 15,0 0-10-15,7 0-12 16,4 0-4-16,-2 0-14 16,-6 0-3-16,1 0 0 0,-10 0 0 15,-5 0-8 1,-6 0-47-16,-3 0-18 0,0 0-22 16,0 0-73-16,-9 0-97 15,-18 0-212-15</inkml:trace>
  <inkml:trace contextRef="#ctx0" brushRef="#br0" timeOffset="84233">8673 9338 529 0,'0'0'190'16,"0"0"-95"-1,0 0 15-15,0 0-21 0,0 0-5 16,174 7-6-16,-128-1-14 0,1-6-33 16,-4 4-12-16,-6-4-16 15,-7 0 7-15,-2 0-6 0,-5 0-8 16,-3-6-10-16,0-11-89 15,-7 2-81-15,-3 3-228 16</inkml:trace>
  <inkml:trace contextRef="#ctx0" brushRef="#br0" timeOffset="85601">10504 7836 689 0,'0'0'92'15,"0"0"-2"-15,0 0 25 0,0 0-49 16,0 0-25-16,0 0-16 16,3-12 7-16,0 15-7 15,-3 33 15-15,0 18 20 16,0 18-30-16,0 23 5 0,0 7-21 16,0 11 2-16,-9 1-10 15,3-5 1-15,-2-7 3 16,2-5-7-16,3-4 15 15,-5-3-13-15,5-6 8 16,3-9-13-16,-3-9 7 16,3-12-6-1,0-7 3-15,-3-13-4 16,-1-1 1-16,-2-8 0 16,2-8 3-16,-3-7-3 15,4-4 1-15,3-6 0 16,-3 0-2-16,3 0 6 15,0 0-4-15,-8 0 5 0,2-6-7 16,-6-25 5-16,1-8-10 0,-3-15 2 16,11-21 2-1,3-18-6-15,0-12 5 0,0-6-13 16,28 9 7-16,1 20 3 16,4 28 5-16,1 18 0 15,-5 14 0-15,2 5-5 16,-4 8 10-1,-4-1-7-15,0 8 4 16,-3 2 4-16,4 0-3 16,7 0-2-16,1 15 1 15,2 18 3-15,4 11-2 0,-6 10-1 16,-2 8 8 0,-3-1-8-16,-3 10 1 0,-7-5 2 15,-2 3 2 1,-1-6 1-16,-8 0-4 0,2-6 3 15,-8-6-5 1,0 2 4-16,0-10-3 0,0 0-3 16,0-1 3-16,3-5-5 15,0-2 2-15,-3-1 0 16,4-5-1-16,-4-4-6 16,0-4-5-16,0-7-32 15,0-5-5-15,0-3-3 0,0-2-80 16,-4-4-46-1,-13 0-75-15,-3 0-223 0</inkml:trace>
  <inkml:trace contextRef="#ctx0" brushRef="#br0" timeOffset="85983">10026 9605 675 0,'0'0'110'0,"0"0"-91"16,0 0 73-16,0 0-29 0,0 0-5 15,0 0-11-15,10 29 27 16,41-25-5-16,12-2-8 15,20-2-13-15,21 0-13 0,16 0 0 16,17 0-10-16,10 0-2 16,-3 0-13-16,-17 0 4 15,-27 0-11-15,-29 0 2 16,-21-2-10-16,-13-2 9 16,-14 2-9-16,0 2-4 15,-6-6-15-15,-4 6-13 16,-5 0-6-16,-8 0-41 0,0 0-94 15,0 0-85-15,-18 20-151 16</inkml:trace>
  <inkml:trace contextRef="#ctx0" brushRef="#br0" timeOffset="86446">10574 10107 629 0,'0'0'151'0,"0"0"-137"0,0 0 91 16,0 0 11-16,0 0-43 15,0 0-9-15,184-6-22 16,-140-3 18-16,-4 6-26 15,-11 3-8-15,-5 0-14 16,-10 0-11-16,-11 6 5 16,-3 27-6-1,0 6 1-15,-14 9 1 16,-22 12 3-16,-10 0 1 16,-9 9-3-16,3 1 4 15,0 1-11-15,9-3 7 16,10-12-3-16,13-2 0 15,13-12-2-15,7-2 1 16,0-1 1-16,20-12-2 0,23-6 6 16,11-10-10-16,13-7 11 0,11-4-7 15,4-6 4-15,5-24-4 16,-10-13-18-16,-7-1-49 16,-13-10-68-16,-10-7-91 15,-13 7-167-15</inkml:trace>
  <inkml:trace contextRef="#ctx0" brushRef="#br0" timeOffset="87492">11898 8170 638 0,'0'0'109'16,"0"0"-99"-16,0 0 92 0,0 0 20 15,0 0-64 1,0 0-26-16,0 43-7 0,0 5 46 15,0 8-5 1,0 7-11-16,-3 4-25 0,-8 5-4 16,5 1-5-16,-4 2-6 0,2 2 11 15,5 8-26-15,3 8 17 16,0 3-9-16,0 0 0 16,0-1 3-16,0-7-4 15,0 7 1-15,0-15-1 0,0 1 6 16,0 0-12-1,0-6 5 1,0 4-4-16,-6-8 3 16,6-2-4-16,-3 2 0 15,3-2 2-15,0-9-3 0,-8 3 4 16,2-6-3-16,0 3-1 16,-5 0 2-16,2 0-2 15,1 2 0-15,2-8 0 16,0 0 1-16,-1-4-3 0,-3-2 2 15,3 0 0-15,-7 0-1 16,5 4 10-16,-2-14-15 16,2 4 11-16,6-5-7 15,-5 0 2-15,2-9 0 16,3 4-1-16,3-5-1 16,0-5 2-1,0 10 0-15,0-11-2 16,0-3 6-16,0 3-5 15,0-12 1-15,0 3 0 16,0-3 0-16,0 0 2 16,0 0-2-16,-3-3 0 0,-2-3-1 15,5 6 7-15,0 0-11 16,0-9 8-16,0 0-5 0,0 0 4 16,0 0-4-16,0 0 2 15,0 0-1-15,0 0 1 16,0 0 0-16,0 0-1 15,0 0 3-15,0 0-6 16,8 0 8-16,21 0 0 16,12 0 0-1,5-15 4-15,11-3-4 16,-4 3-1-16,5-3 1 16,-12 9 2-16,-3-3-9 15,-12 3 3-15,-7 3-4 16,-7-6-1-16,-8 0-29 15,-3-3-7-15,2-12-10 16,-2-6-11-16,-3-8-98 0,-3-14-130 16</inkml:trace>
  <inkml:trace contextRef="#ctx0" brushRef="#br0" timeOffset="88009">11904 7992 810 0,'0'0'88'0,"0"0"-56"16,0 0 95-16,0 0-35 16,0 0-16-16,0 0-19 15,178-60-30-15,-151 60-10 16,-4 0-16-16,-6 0 1 15,-2 0-2-15,-4 0-1 16,-5 15-56-16,-6 6-98 0,0 3-122 16,0 0-395-16</inkml:trace>
  <inkml:trace contextRef="#ctx0" brushRef="#br0" timeOffset="89715">5420 0 417 0,'0'0'253'0,"0"0"-92"15,0 0-71-15,0 0-21 16,0 0-37-16,0 0-3 16,0 0-16-16,-52 51 24 15,21-21-4-15,1 6-4 0,-7 11-17 16,-3-3 7-16,-4 6 9 16,-2 2-9-16,-1-7-9 15,1-3-7-15,-5-2 1 0,1 1-3 16,-7 1 2-1,4 0-3-15,-4 1 1 16,7-5-1 0,7-1-1-16,5-6 0 15,9-4-21-15,2-5-2 0,7-2-13 16,0-7 17-16,6-7-20 16,5-1-2-16,-2-5-29 15,5 0-42-15,3 0-43 16,3-24-58-16,0-3-155 15</inkml:trace>
  <inkml:trace contextRef="#ctx0" brushRef="#br0" timeOffset="90017">4686 433 134 0,'0'0'336'0,"0"0"-198"15,0 0-5 1,0 0-29-16,0 0-20 0,0 0-7 16,72 45-16-16,-48-18-17 15,4 1 8-15,1 1-26 16,-3 2 10-16,2-4-22 16,-4 4-3-16,-1 2 3 15,-6 1-12-15,-2 7 3 0,-1-1-1 16,-4 1-8-1,0-7 1-15,0-2-49 0,-3-8-27 16,3-9-50 0,-4-9-50-16,2-6-106 0,1 0-134 15</inkml:trace>
  <inkml:trace contextRef="#ctx0" brushRef="#br0" timeOffset="90413">5281 766 314 0,'0'0'237'0,"0"0"-124"16,0 0 10-16,0 0-46 16,0 0-40-16,0 0-5 0,36 101-13 15,-19-101 8-15,6 0 11 16,3 0 4-16,8-20-6 15,0-13-1-15,2-4-7 16,-2-8-2-16,-11-2 0 0,-2-1-20 16,-12 0 12-16,-1 6-8 15,-8 13 14 1,0 14-3-16,0 5 2 16,-11 8-23-16,-12 2 4 15,-10 0 0-15,-4 0-1 16,-4 8-4-16,4 11 4 15,8 2-6-15,2 0 0 16,4 6-10-16,-2 2-27 16,5-2-17-16,8 4-1 0,1-4-38 15,8 0-29-15,3 0-125 16,0-10-150-16</inkml:trace>
  <inkml:trace contextRef="#ctx0" brushRef="#br0" timeOffset="90950">6932 358 416 0,'0'0'151'0,"0"0"-17"16,0 0-2-16,0 0-43 16,0 0-34-16,0 0-16 15,0-9-25-15,-17 13 4 16,-3 17 4-16,-7 0 12 15,-4 6 2-15,-1 2-20 16,-5 7 3-16,-1 3 1 0,-2 1-4 16,-3 2-7-16,-1 3-4 15,1 3-3-15,-4 4-2 0,1-6 0 16,2 2-6 0,4-7-30-16,6-14-36 0,11-6-77 15,3-12-50-15,10-9-149 16</inkml:trace>
  <inkml:trace contextRef="#ctx0" brushRef="#br0" timeOffset="91220">6403 514 429 0,'0'0'156'0,"0"0"-67"16,0 0 51-16,0 0-52 16,0 0-32-16,171 133-16 0,-142-89-11 15,-1-3-21-15,-12-1 2 16,-2 7-10-16,-5-8 0 16,-1 0-25-16,-2-12-33 15,0-6-71 1,-1-9-108-16,1-3-208 15</inkml:trace>
  <inkml:trace contextRef="#ctx0" brushRef="#br0" timeOffset="91637">6985 960 693 0,'0'0'181'0,"0"0"-102"16,0 0 18-16,0 0-24 16,0 0-14-16,0 0-45 0,40-105 0 15,-23 69-12-15,-5-3 6 0,2-3-7 16,3-6 3 0,-4-5-4-16,1-4 4 0,-5 3-5 15,2 15 5-15,-8 16-6 16,0 14 4-16,-3 9 1 15,0 0-3-15,3 0-9 16,2 0 7 0,1 21 2-16,3 8 21 15,2 13-14-15,-5 6 14 16,5 10-15-16,-4 6 4 16,-1 2-8-16,-3-3 5 15,1 0-5-15,-4-9-2 16,4-6 0-16,-4-6-6 15,3-12-8-15,-3-6-71 0,3-9 13 16,3-6-71-16,-3-9-73 16,8 0-199-16</inkml:trace>
  <inkml:trace contextRef="#ctx0" brushRef="#br0" timeOffset="92515">10267 252 97 0,'0'0'327'0,"0"0"-240"0,0 0 24 16,0 0-2-16,0 0-20 16,0 0-16-1,23 0-5-15,-23 0-1 0,0 0-8 16,0 0 11-16,0 0-23 15,0 0 1-15,0 0-29 16,-3 16-15-16,-20 15 15 0,-15 7 6 16,-2 1-7-16,-6 3-7 15,-4 4-7-15,-4-2-3 16,1 1-1-16,2 10 4 16,-2 0-3-16,4-1 4 15,-3 0-10-15,9-6 4 16,10-9-13-16,2-6-25 0,11-12-53 15,0-6-8-15,5-6-50 16,-2-9-10-16,3 0-225 16,10-15 24-16</inkml:trace>
  <inkml:trace contextRef="#ctx0" brushRef="#br0" timeOffset="92731">9766 358 680 0,'0'0'67'0,"0"0"40"0,0 0 5 16,0 0-20-16,0 0-14 15,0 0-43-15,150 175-13 16,-126-128 26-16,-4 3-34 0,0-10-1 16,-5 7-13-16,-1-5 2 15,0-9-2-15,-7-6-8 16,-1-6-59-16,1-15-37 15,0-5-52-15,-1-1-182 16</inkml:trace>
  <inkml:trace contextRef="#ctx0" brushRef="#br0" timeOffset="93177">10530 744 29 0,'0'0'626'0,"0"0"-535"16,0 0-2-16,0 0 0 16,0 0-29-16,0 0-1 0,92-21-28 15,-80 21 4-15,-6 0-22 16,-1 0 8-16,-5 0-13 15,0 0 4-15,0 15-3 16,0 12 14-16,0 7 9 16,-14 13-4-16,-9-2-3 15,-4 3-18-15,0-3 9 0,6-3-15 16,-2 3 11-16,8-9-11 16,1 0 8-16,3-6-7 15,8-3-2-15,3-6 0 16,0-1 1-16,0-7 0 15,17 7 4-15,17-7-2 0,2-4 0 32,12-4 4-32,-2-5-3 15,4 0-3-15,-10-6-1 0,-3-20-22 16,-4-7-41-16,-10 3-106 16,-9-6-248-16</inkml:trace>
  <inkml:trace contextRef="#ctx0" brushRef="#br0" timeOffset="94093">13412 245 639 0,'0'0'76'0,"0"0"22"16,0 0-14-16,0 0-27 16,0 0-6-16,0 0-2 15,0 0-21-15,-10 6 7 16,-14 15 3-16,-5 6 12 0,-8 2-7 15,-7 7-19 1,-7 6-14-16,-5 7-5 0,-7-1 5 0,-1 5-10 16,4-4 10-1,10-7-8-15,10 1-1 0,10-1-1 16,-1-3-1-16,11 4-4 16,-3 1-10-16,6-17-30 15,1 0-31-15,-1-12-2 16,3-9-94-16,-3-6-96 0,2 0-212 15</inkml:trace>
  <inkml:trace contextRef="#ctx0" brushRef="#br0" timeOffset="94356">12750 478 623 0,'0'0'153'15,"0"0"-146"-15,0 0 43 0,0 0 25 16,0 0 7 0,0 0-22-16,79 69 5 0,-58-23-18 15,2 2-15-15,-3 2-2 16,3-2-26-16,-3-4-4 0,1-7 6 16,-4-5-12-16,-3-11-9 15,-2-12-16-15,2-6-36 16,0-3-20-16,6 0-57 15,3-18-173-15</inkml:trace>
  <inkml:trace contextRef="#ctx0" brushRef="#br0" timeOffset="94938">13395 524 596 0,'0'0'70'0,"0"0"-37"15,0 0 69-15,0 0-32 0,0 0-25 16,0 0 0-16,137-64-2 16,-120 64-18-16,3 0-8 15,-3 0 4-15,6 0 6 16,-7 0-18-1,1 16 4-15,-6 7-9 16,-11 2 16-16,0 4-5 16,0 1 10-16,-3 3-11 15,-25-2 17-15,-2 0-15 16,-7-3-3-16,4-2 1 16,6-13-13-16,11-5 5 15,11-6-1-15,5-2-7 0,0 0 4 16,0 0-4-16,0 0-5 15,0 0-1-15,17 0-2 16,7-2 1-16,4-6 6 16,4 7 6-16,-1 1-4 15,-1 0 3-15,-7 0-4 0,-6 0-1 16,-5 15 0 0,-4 13-10-16,-8 5 8 15,0 8 5-15,0-2 1 0,-26 0 24 16,-8 3-6-1,-4-12 2-15,3 0-11 0,1-12 1 16,10-9-7 0,4 0-1-16,0-9-3 15,0 0 0-15,-3 0 1 16,-1 0-1-16,-2-15-17 16,3 0-70-16,-2 0-35 15,6 6-93-15,-8 9-149 0</inkml:trace>
  <inkml:trace contextRef="#ctx0" brushRef="#br0" timeOffset="95774">16536 308 555 0,'0'0'111'15,"0"0"-47"-15,0 0 28 16,0 0-44-16,0 0 0 16,0 0-6-16,-139 87-13 15,102-66-14-15,-1 6 16 16,1-4 6 0,2 8-6-16,0 5-13 15,3-3-9-15,-2 6-3 16,7-1-5-16,1-1 2 15,1 0-3-15,7-10-2 16,1-5-37-16,0-1-9 16,3-4-43-16,1-8 3 0,-4-2-105 15,-3-2-67-15</inkml:trace>
  <inkml:trace contextRef="#ctx0" brushRef="#br0" timeOffset="96100">16015 449 603 0,'0'0'90'15,"0"0"5"-15,0 0 14 16,0 0-26-1,0 0-16-15,0 0-17 16,148 65-12-16,-119-28-5 16,-2 5-10-16,-4 2 1 15,2 4-6-15,-7 0-16 16,-1-1-1-16,-3-2 4 16,-1-12-6-16,-3-3 3 0,-3-6-4 15,3-9-42-15,-6-6-14 16,2-3-25-16,-3-6-52 15,2 0-127-15,-2-9-165 16</inkml:trace>
  <inkml:trace contextRef="#ctx0" brushRef="#br0" timeOffset="96501">16637 620 665 0,'0'0'69'0,"0"0"24"16,0 0-9-16,0 0-16 15,0 0-6-15,0 0-25 16,-8 54 10-16,-1-32-16 15,0 0 1-15,-2 4 1 0,2-4-6 16,4 10-17-16,5-5 3 16,0 0-12-16,0 0 5 0,0 0-6 15,0-6 2-15,0 3-2 16,5-6 1-16,15-6-2 16,-2 0 2-16,13-9 0 15,2-3 1-15,1 0-4 16,-5 0-27-1,-4 0-53-15,-12-15 2 16,-2-3-30-16,-5-6-32 16,-3-3-139-16</inkml:trace>
  <inkml:trace contextRef="#ctx0" brushRef="#br0" timeOffset="96755">16964 587 727 0,'0'0'98'0,"0"0"25"16,0 0-40-1,-23 206-26-15,20-141-14 0,0 4 1 16,3-3-20-16,0-3-3 16,0-3-8-16,0-6-8 0,0-9-4 15,0-6 0-15,0-6-2 16,0-4-19-16,0-12-43 15,0-7-53-15,0-4-86 16,0-6-184-16</inkml:trace>
  <inkml:trace contextRef="#ctx0" brushRef="#br0" timeOffset="102737">19491 314 118 0,'0'0'365'0,"0"0"-253"16,0 0-4-16,0 0-31 15,0 0-21-15,0 0 4 16,0 0-14-16,30-62 5 0,-23 57-11 31,0-1-7-31,-7 4 10 16,3-2-12-16,0 0 38 0,0 4-32 15,-3 0-11-15,0 0 1 16,0 0-11-16,0 0-13 16,0 0 1-1,0 0-4-15,-3 0-8 16,-17 10 8-16,-17 15 1 15,-7 10 10-15,-6 7-6 16,-2 4-5-16,-2 8 2 0,1 6-2 0,-1-1 1 16,4 9 3-16,3-7-4 15,-1 3 2-15,5-6-9 16,4-4 0-16,2-12-20 16,11-9-51-1,5-9 14-15,11-15-41 16,3-9-16-16,7 0 17 15,0-3-58-15,0-24-29 16,0-3-172-16</inkml:trace>
  <inkml:trace contextRef="#ctx0" brushRef="#br0" timeOffset="103018">19017 478 547 0,'0'0'147'0,"0"0"-39"0,0 0-29 16,0 0-18-16,0 0 29 15,0 0-31-15,87 57 36 16,-67-20-60-16,0 1 3 0,0 3-3 16,-7-2-16-16,-3-1-10 15,-3 5-5-15,-4-4 0 16,-3-3 1-1,0-3-10-15,0-6 5 16,0-3-7-16,0-9-56 16,0-3-58-16,0-12-72 15,0 0-75-15,0 0-28 16</inkml:trace>
  <inkml:trace contextRef="#ctx0" brushRef="#br0" timeOffset="103508">19541 755 608 0,'0'0'125'16,"0"0"11"-16,0 0-25 0,0 0-35 16,0 0-13-16,0 0-20 0,0 52-23 15,0-52 25 1,0 0-20-16,0 0-9 0,3 0 5 15,0 0-9-15,5 0-12 16,1 0 1-16,11 0-1 16,7 0 1-1,7-8 10-15,3 8-10 16,-1 0 2-16,-2 0-1 16,3 0 6-16,-11 15-6 15,-6 11 0-15,1 4 1 16,-12 0 1-16,2 3 1 15,-2-3 0-15,-6 3 7 16,-3 3-6-16,0-3 8 0,0-3-4 16,-3 0 4-16,-14-3-9 15,-6-9-3-15,3 0 2 16,-4-6 3-16,-2-3-12 16,0 3 9-16,-12-3-8 15,-2-3-12-15,-3-1-8 16,-4-4-5-1,7-1-7-15,3 0-23 16,7 0-53-16,10 0-33 16,3-1-96-16,14-25-131 15</inkml:trace>
  <inkml:trace contextRef="#ctx0" brushRef="#br0" timeOffset="103871">19651 637 398 0,'0'0'87'0,"0"0"18"0,0 0 12 16,0 0 27-1,0 0-64-15,0 0-15 0,208-15-1 16,-171 9-26-16,-5-2-8 0,3 3-14 16,-9-5-2-1,-6 4-11-15,-11-1-2 0,2 3-1 16,-5 0-23-1,1 4-43-15,3 0-66 0,4 0-156 16,7 0-239 0</inkml:trace>
  <inkml:trace contextRef="#ctx0" brushRef="#br0" timeOffset="104314">21927 389 359 0,'0'0'160'16,"0"0"-92"-16,0 0 11 16,0 0 8-16,0 0-30 15,0 0-19-15,17-9 0 16,-17 9 18-16,0 0-11 0,0 11 21 16,-17 10-15-16,-16 12 8 15,-10 7-14-15,-14 8-9 16,-4 6-11-16,-3 2-14 15,1 2 7-15,4 1-14 16,-1 1 1-16,5-1-2 0,12-8-3 31,7-6 2-31,2-15-1 0,11-6-1 16,0-6 0 0,9-9-18-16,7-9-42 0,-3 0-43 15,0 0-83-15,4-30-145 16</inkml:trace>
  <inkml:trace contextRef="#ctx0" brushRef="#br0" timeOffset="104599">21369 310 734 0,'0'0'79'15,"0"0"45"-15,0 0-27 16,0 0-40-16,0 0-3 0,0 0-9 15,144 156-15-15,-127-114 28 16,-5 6-55-16,-1 1 16 16,-5 3-8-16,1-4-9 15,0 0-2-15,-4-3 3 16,4-6-7-16,0-3 8 0,0-9-8 31,-1-6-11-31,2-6-19 0,1-6-46 16,11-6-29-16,6-3-71 15,12 0-625-15</inkml:trace>
  <inkml:trace contextRef="#ctx0" brushRef="#br0" timeOffset="105031">22141 766 67 0,'0'0'622'0,"0"0"-515"15,0 0-61-15,0 0-24 16,0 0 42-16,0 0-22 16,0 80 19-1,0-44-25-15,0-6 26 16,0 0-31-16,0-6 6 16,0-3-10-16,8-3-5 15,4-9-9-15,2-3-6 0,9-6 2 16,14 0 0-16,4 0 7 15,8-18-15-15,-8-12 9 16,-9-9-5-16,-12-3 0 0,-9 3-4 16,-11 7 3-16,0 16-4 15,-8 4 20-15,-32 7-10 16,-13 5-8-16,-10 0 9 16,-4 12-10-16,7 17 0 15,10-2-1-15,13 0 0 16,7 0 0-1,7-6 0-15,3-3-2 16,6 3-2-16,5-6 3 16,-2 3-31-16,8-6-13 15,0 0-56-15,-5 3-24 16,-1 0-141-16,-5 0-348 16</inkml:trace>
  <inkml:trace contextRef="#ctx0" brushRef="#br0" timeOffset="106998">22138 753 1 0,'0'0'99'0,"0"0"-8"15,0 0-1-15,0 0-54 16,0 0 3-16,0 0-6 16,0 0-2-16,0 2 12 15,0-2 14-15,0 0-7 0,0 0-13 16,0 0 2-16,0 0-8 16,0 0 19-1,0 0-15-15,0 0 9 16,0 0-17-16,0 0-3 15,0 0-8-15,0 0-11 16,0 0 5-16,0 0 4 16,0 0 17-16,0 0 3 15,0 0 18-15,0 0-9 16,0 0 0-16,0 0 3 16,0 0-19-16,0 0-7 15,0 0 3-15,0 0-3 16,0 0-19-16,0 0 13 15,0 0-13-15,0 0 10 16,0 0 0-16,0 0 6 16,0-5-8-16,0-1-3 15,0-6-6-15,0-8 0 16,0 4-4-16,0-6 8 16,6 1 3-16,5 4-6 0,6-5-1 15,-2 1 3 1,2 4-3-16,7-3-1 0,4 5 1 15,1 0-1 1,8 1 6-16,-4-5-9 0,1 4 9 16,-5 1-10-16,2 1 10 15,-7 1-5-15,-4 3 1 16,-8 7 6-16,-1-4 0 16,-5 2-2-16,-3 2 6 15,5-4-11-15,-2 2 8 0,4 1-7 16,3 1-2-1,1-4 1-15,2 2-1 0,-2 2 1 16,-5-2 0 0,2 2 5-16,-5 2-5 0,5-3 9 15,-2-1-7 1,-2 4 2-16,3-2-3 0,-3 2 0 16,0-4 2-16,-3 4-2 15,-4-2-1-15,0 2 0 16,0 0 0-16,0 0-11 0,0 0-7 0,0 0-40 15,0 0-97 1,0 0-151-16,-21 0-461 0</inkml:trace>
  <inkml:trace contextRef="#ctx0" brushRef="#br0" timeOffset="110956">12653 8690 216 0,'0'0'415'16,"0"0"-372"-16,0 0 19 16,0 0 52-1,0 0-27-15,0 0-12 16,0 0-4-16,34-31 3 16,-31 29-9-16,0-2-6 15,0 3-27-15,0-9-2 16,8-2-16-16,6-13 3 15,6-11-13-15,10-11 2 0,7-14-5 16,4-10-1-16,-1-14 0 16,-6-11 1-16,-7 5-4 0,-2 4-3 15,-13 21 5-15,-7 21 1 16,-8 15-1-16,0 15 0 16,0 6-4-16,0 3 3 15,-11 3 2-15,-6 3-3 16,1 0 9-1,-7 0-10-15,3 0 10 16,-8 27-8-16,-1 9 4 16,-1 21 1-16,-1 23-3 15,-1 8 6-15,4 18-1 0,5-4-4 16,5-2 3-16,6-8 2 16,1-1-9-16,5 0 6 0,6-9-4 15,0 4 2-15,0-11-1 16,0-9 0-16,0-6-1 15,0-15-2-15,11-9-5 16,-5-4 6-16,0-11-18 16,-3-8-2-16,-3-4-26 15,0-3-10 1,0-1-6-16,0-5 4 16,-3 0-23-16,-20 0-74 15,-11 0-72-15,1-14 15 16,-7 2-146-16</inkml:trace>
  <inkml:trace contextRef="#ctx0" brushRef="#br0" timeOffset="111172">12403 9156 243 0,'0'0'332'15,"0"0"-254"-15,0 0 74 16,0 0-33-16,0 0-36 16,0 0-9-16,76-69 1 15,-36 60-22-15,1 3-6 16,-1 3-9-16,-7 3-29 15,-2-6-2 1,-8 3-2-16,-3 3-10 16,-8-3 4-16,2 3-19 15,3 0-45-15,-4 0-32 16,7-3-62-16,0-9-102 16,0-6-252-16</inkml:trace>
  <inkml:trace contextRef="#ctx0" brushRef="#br0" timeOffset="111510">13158 8690 717 0,'0'0'94'0,"0"0"-31"16,0 0 40-16,0 0-45 0,0 0-5 15,0 0 16-15,-101 133-17 16,75-76-17-16,3 0-1 15,3 0-14-15,3-3 1 16,7-3-4-16,6-3-7 16,4 0 5-16,0-6-14 15,0 0 14 1,0-9-15-16,20 0 6 16,8-6-5-16,-2-6 1 15,-3-7-2-15,1-6 0 16,-7-8-2-16,0 0-7 15,-2 0-6-15,2 0-31 0,3-18-8 16,0-3-89 0,4-6 30-16,5-5-145 0,2-6-130 15</inkml:trace>
  <inkml:trace contextRef="#ctx0" brushRef="#br0" timeOffset="111806">13913 8673 281 0,'0'0'490'16,"0"0"-473"-16,0 0 50 16,0 0 79-16,0 0-64 15,-101 177-31-15,75-120-20 16,-8 3 19-16,-2-3-27 15,2-3 2-15,-3-6-15 0,1-3-5 16,-1-6 0 0,0-6-3-16,4-6-2 0,5-1-2 15,2-10 1-15,3-4-45 16,3-3-21-16,-1-9-45 16,-2 0-76-16,3 0-223 0</inkml:trace>
  <inkml:trace contextRef="#ctx0" brushRef="#br0" timeOffset="112069">13408 8973 689 0,'0'0'94'16,"0"0"-4"-16,0 0 68 15,0 0-47-15,0 0-41 16,0 0-21-16,104 123-9 0,-84-96-9 15,-3 6-7-15,-3-6-11 16,-5 6 0-16,-3-6-13 16,5 0 3-16,-5 0 2 15,5-6-9-15,-5 0 4 0,4-5-14 16,-3-6-31-16,6-4-66 16,4-6 17-16,6 0-175 15,8-22-48-15</inkml:trace>
  <inkml:trace contextRef="#ctx0" brushRef="#br0" timeOffset="112423">13887 9276 685 0,'0'0'92'0,"0"0"-3"16,0 0 34-16,0 0-46 0,0 0-27 15,0 0 4 1,0 104-25-1,20-91 6-15,9 1-12 0,1-6 13 16,7-4-30 0,-3-4 29-16,6 0-30 0,-4 0 4 15,4-26-7-15,-5-8-1 16,-12-8 0-16,-11 1 6 16,-7 1-14-16,-5 2 6 15,0 11 1-15,-8 12-1 0,-18 6-2 16,-11 9-6-16,-7 0 9 15,1 0-3-15,-1 12 1 16,4 6 1-16,11 0-25 16,8-3 12-16,4 0-23 15,11-4-22-15,3-4-44 16,3-4-38 0,0-3-100-16,0 0-171 15</inkml:trace>
  <inkml:trace contextRef="#ctx0" brushRef="#br0" timeOffset="112783">14437 8647 723 0,'0'0'64'15,"0"0"40"-15,0 0 23 16,75 156-60-16,-66-106-6 16,5 1-23-16,-8 0-12 0,0 3-1 15,-1-6-2 1,-5 0 4-16,0 3-19 0,0-3 9 16,0 0-7-1,-11-3 6-15,-9-4-10 0,0-8-1 16,-4-1-3-16,4-5 0 15,0-2-2-15,0-2 0 16,5-7-1-16,1 1-21 16,4-7-9-16,6-5-42 15,0-5-66-15,1 0-55 16,3 0-144-16</inkml:trace>
  <inkml:trace contextRef="#ctx0" brushRef="#br0" timeOffset="113142">14983 8982 116 0,'0'0'668'0,"0"0"-617"16,0 0 31-16,0 0 60 16,0 0-55-16,0 0-14 15,0 135-31-15,0-96-15 16,0 3-2-16,-8 3-13 16,2-9 0-16,0 2-11 0,6-4 0 15,-3 7-1-15,-5-9 2 16,5-5-2-16,-3-6-7 15,-1-3-14-15,0-5-25 16,-3-5-9-16,-7-4-88 16,-6-4-78-16,0 0-265 15</inkml:trace>
  <inkml:trace contextRef="#ctx0" brushRef="#br0" timeOffset="113374">14648 9285 636 0,'0'0'160'0,"0"0"-16"15,0 0-12-15,0 0-60 0,214-1 3 16,-147-14-31-16,2-2-18 16,3 1-14-16,-9-4-3 15,-10 2-7-15,-16 3-2 16,-14 3-15-16,-9 3-40 15,-7 3-24-15,-7-9-99 0,0 3-185 16</inkml:trace>
  <inkml:trace contextRef="#ctx0" brushRef="#br0" timeOffset="113926">15544 8748 328 0,'0'0'329'0,"0"0"-291"15,0 0 97-15,0 0-24 16,0 0-55-16,0 0 3 16,188-151 18-16,-153 138-33 0,3 1-6 15,2 7-14-15,0-1 12 16,-4 6-18-16,-2 0 5 15,-5 0-21-15,-4 11 7 16,-9 5-4-16,-5 1-1 16,-8 8-4-16,-3 4 3 15,0 6 10 1,0 4-6-16,-14-3 4 16,-10 3-5-16,-5 3 9 15,-11 0-11-15,-1 3 5 16,-5 0-4-16,-1-3-3 15,7 3-1-15,0-3 7 16,6-3-4-16,4-3-4 16,7-3 8-16,3 0-6 0,3-6-3 15,7 0 2 1,0-1-1-16,6-7 0 0,4 2 3 16,0-1-7-16,0-3 12 0,0 0-8 15,4 3 0-15,16-9 10 16,3 1-6-16,0-3 3 15,0-9-7-15,5 0 2 16,-1 0-5-16,-1 0 3 0,5 0-5 16,-8 0-27-16,1-17-11 15,-1 7-9 1,-6 1-49-16,-5 3-89 16,-1 6-200-16</inkml:trace>
  <inkml:trace contextRef="#ctx0" brushRef="#br0" timeOffset="114160">16085 9392 434 0,'0'0'572'15,"0"0"-523"-15,0 0 51 16,0 0 12-16,0 0-79 15,0 0-3 1,50-20-28-16,-46 14-4 0,-4-1 2 16,0-1-34-16,0 2-118 15,-4 5-122-15,-26 1-471 16</inkml:trace>
  <inkml:trace contextRef="#ctx0" brushRef="#br0" timeOffset="115487">16998 8440 448 0,'0'0'184'0,"0"0"-114"0,0 0 55 15,0 0-49-15,0 0 24 16,0 0-19-16,0-21-14 15,0 21-42-15,0 0 7 16,0 0-6-16,0 9-8 16,-11 18 15-16,-1 12-14 0,-8 9 11 15,3 7-21-15,-3 7 13 16,0 13-14-16,6 5 1 16,1 1-9-16,2 6 8 15,-1-6 5-15,7 0-9 16,-1-6 8-16,6-3-10 15,0 2 4-15,0-15-2 0,0-5-4 16,0-8 2-16,0-5-2 16,0-1 0-16,0-7 1 15,0-4-4-15,0-4 10 0,0-4-11 16,0-6 8 0,0-3-8-16,0-3 9 0,0-3-2 15,-3-4-3 1,-3 4 2-1,-2-2-2-15,5 1 5 0,-3 1-9 16,0-2 10-16,1 2-11 16,2-2 9-16,3-2-7 15,0-2 3-15,0 4-1 16,0-4 1-16,0 0-4 16,0 0 0-16,0 0 0 0,0 0-1 15,3 0 9-15,14 0-4 16,9 0 2-16,11 0 9 15,10 0-3-15,10 0-1 16,7 0 10-16,-1-4-10 16,-2-2 8-16,-8 0-11 15,-13 2-8 1,-11-2 6-16,-12 6-6 16,-9 0 6-16,-5-5-4 15,-3 1-13-15,3-4-17 16,-3-1-5-16,0-9-21 0,0 3-6 15,0-4-108-15,-17-4-167 16,-12-2-303-16</inkml:trace>
  <inkml:trace contextRef="#ctx0" brushRef="#br0" timeOffset="116047">17111 8494 590 0,'0'0'91'16,"0"0"9"-16,0 0 27 16,0 0-16-16,0 0-33 15,0 0-23-15,0 0-5 16,7-6-16-16,7 0-4 16,6 6-5-16,3-6 1 15,7 4-9-15,10-2 5 16,0 4-12-16,0 0 6 15,4 0-3-15,-1 0-12 0,1-3 5 16,-4 1-1 0,-7-2-8-16,-2-2 9 0,-11 0-12 15,-8 4-5 1,-9-1-24-16,-3-1-30 0,0 4-125 16,-3 0-264-1</inkml:trace>
  <inkml:trace contextRef="#ctx0" brushRef="#br0" timeOffset="116893">18017 8889 455 0,'0'0'232'0,"0"0"-125"0,0 0-15 16,0 0-52-16,0 0-9 15,0 0 19-15,107-145-23 0,-84 96-5 16,0 1-8-16,-2-11-4 15,-1-5-10-15,-3 1 9 16,-3 9-8-16,-5 16 13 16,-9 16-12-16,0 7 5 15,0 13 16-15,0 2 4 16,-17 0-16 0,-6 0-9-16,-7 0 0 15,-7 17 5-15,3 14 2 16,-5 10-5-16,2 14 19 15,3 7-6-15,4 11-11 16,4 8 12-16,6 10-16 16,3 5 9-16,8 0-6 15,-2 0-1-15,11-9-3 0,0 0 1 16,0-12-2 0,0 0 0-16,0-1-1 0,0-11 5 15,0-3-13-15,0-6 14 16,0-4-9-16,0 2 4 15,0-16-3-15,0-3-24 16,0-6-29-16,0-11-36 16,-20-7-59-16,2-9-68 15,3 0-76-15</inkml:trace>
  <inkml:trace contextRef="#ctx0" brushRef="#br0" timeOffset="117116">17620 9436 276 0,'0'0'363'0,"0"0"-323"0,0 0 109 16,0 0-42-16,0 0-24 16,214-6 0-16,-164 6-56 15,-7 0-16-15,-6 0-8 16,-7 0-3-16,-1 0-8 15,5 0-69-15,3-11-34 16,4-5-134-16,-6-5-181 0</inkml:trace>
  <inkml:trace contextRef="#ctx0" brushRef="#br0" timeOffset="117463">18491 9069 574 0,'0'0'114'16,"0"0"-8"-16,0 0 10 0,0 0-32 15,0 0-2 1,0 0-14-16,-142 135-12 0,117-87-9 31,2 5-3-31,2 7-8 0,1-1-14 16,11 7 4-16,6-3-23 15,3 1 15-15,0-14-16 16,6 2-2-16,20-16 0 16,12-3-1-16,2-6 1 15,0-10 0-15,4-7 0 16,-7-5-11-16,-8-5-4 0,-2 0-21 16,-4 0-18-16,5 0-62 15,1-26-30-15,9-3-98 16,2-8-125-16</inkml:trace>
  <inkml:trace contextRef="#ctx0" brushRef="#br0" timeOffset="117754">19280 9171 583 0,'0'0'119'16,"0"0"-12"-16,0 0-9 0,0 0-25 16,-124 174 16-16,84-122-35 15,-3 2 6-15,-7-6-29 16,4 4-2-16,-1-4-16 16,7-15-8-16,9-6-2 15,11-12-3-15,7-3 0 16,5-12-22-1,-1 0-13-15,3 0-52 0,-5-6-39 16,5-25-97-16,-5-7-141 16</inkml:trace>
  <inkml:trace contextRef="#ctx0" brushRef="#br0" timeOffset="117995">18749 9351 442 0,'0'0'164'16,"0"0"-90"-16,0 0 90 0,0 0-66 16,0 0-5-16,0 0-29 15,114 166-9-15,-90-139-4 16,-4 0-17-16,-2-6-16 16,3 0-16-16,-4-2-1 15,3-2 5-15,-3-1-8 0,0 5 2 16,-2-6-26-16,-1 3-28 15,3-7-34-15,-4 5-62 16,1-13-130-16,-3-1-244 16</inkml:trace>
  <inkml:trace contextRef="#ctx0" brushRef="#br0" timeOffset="118350">19284 9778 467 0,'0'0'271'16,"0"0"-180"-16,0 0 17 16,0 0-38-16,0 0-32 15,0 0-11-15,20-102 8 0,-9 70 3 16,1-1-12-16,-6 0-15 16,5 2 15-16,-5 8-15 15,-6 4 6-15,3 10-12 16,2 7 2-16,-5 2-7 15,0 0-14-15,6 0 6 16,-6 17 4-16,3 10 4 0,0 6 7 16,-3 1 0-16,3 1-4 15,1 1-3-15,0 1 1 16,-1-4 2-16,0-7-3 16,0 1 3-16,-3-1-8 15,0-13-9-15,0 1-56 16,0-8-35-1,0-6-51-15,-9 0-141 16</inkml:trace>
  <inkml:trace contextRef="#ctx0" brushRef="#br0" timeOffset="118697">19705 9216 599 0,'0'0'196'0,"0"0"-137"15,0 0 92-15,0 0-45 16,0 0-56 0,0 0 14-16,177 193-22 15,-160-145-7-15,-8 0-19 16,2 4 8-16,-8 2-14 15,-3 0-7-15,0 0 0 16,0-1 5-16,0-6-8 0,0 1 2 16,-6-8-4-1,-5-2 4-15,-6-8-1 0,2-6-1 16,-2-3-2-16,-4-6-23 0,-2 0-33 16,0-9-39-16,3-6-109 15,6 0-104-15,5 0-360 16</inkml:trace>
  <inkml:trace contextRef="#ctx0" brushRef="#br0" timeOffset="119026">20530 9317 515 0,'0'0'369'16,"0"0"-328"-16,0 0 50 16,0 0 23-16,0 0-45 15,0 0-20-15,11 134-12 16,-11-86 0-16,0 4-25 16,0-4 2-1,0 2-12-15,0-2 5 16,0 1-6-16,0-13-1 15,0 1-1-15,0-9 1 0,0-6-2 16,0-11-33 0,-11-5-12-16,-1-6-45 0,-2 0-43 15,-7-12-76-15,-2-16-194 16</inkml:trace>
  <inkml:trace contextRef="#ctx0" brushRef="#br0" timeOffset="119274">20180 9601 532 0,'0'0'135'0,"0"0"-87"16,0 0 119-1,0 0-55-15,0 0-19 16,0 0-25-16,167 0 9 16,-114 0-31-16,4 0-13 15,-4-2-18-15,-2-7 3 16,-4-7-4-16,-4 1-13 0,-6 0-2 15,-4 1-5 1,-10 5-8-16,-6 3-28 0,-8 6-47 16,-1 0-91-16,-2 0-132 15,-6 0-403-15</inkml:trace>
  <inkml:trace contextRef="#ctx0" brushRef="#br0" timeOffset="120037">21499 8928 657 0,'0'0'99'0,"0"0"-5"15,0 0-39-15,0 0-42 16,115-174 2-16,-86 121 18 15,-6-2 2-15,4-9-7 16,-2-11-7-16,-2-10-19 16,-3-11 12-16,-1-2-14 15,-9 14 4-15,-3 19-1 0,-7 35 4 16,0 21 15-16,0 9 9 16,-17 3-31-16,-13 32 2 0,-7 4-3 15,1 9 4-15,2 1-2 16,2 4 3-16,7 6 3 15,5 7-4 1,4 7 12-16,2 7 7 0,0 15-7 16,8 9 5-16,0 8-18 15,0 5 7-15,1-3-5 0,5-9-5 16,0-1 5-16,0-14-5 16,0-7 2-16,0-8 0 15,0-8-1-15,0-7 1 16,0-10-4-16,0-4 2 15,0-14-12-15,0-6-30 16,0-9 4 0,-3-7-22-16,-10-4-14 15,-10-5-26-15,-5-1-86 16,-1 0-34-16,-2 0-185 16</inkml:trace>
  <inkml:trace contextRef="#ctx0" brushRef="#br0" timeOffset="120278">21259 9601 500 0,'0'0'101'15,"0"0"-6"-15,0 0 25 16,0 0-56-16,0 0 40 16,0 0-21-16,193-36-36 15,-158 36-16 1,-9 0-21-16,3 0 8 0,-5 0-18 15,0-6 2-15,6 4-2 16,-4-8-24-16,5 1-37 16,5-12-42-16,1-6-57 0,7-8-240 15</inkml:trace>
  <inkml:trace contextRef="#ctx0" brushRef="#br0" timeOffset="120607">22225 8955 717 0,'0'0'136'15,"0"0"-39"1,0 0-14-16,0 0-20 16,0 0-3-16,0 0-7 15,-154 132-14-15,120-78 4 16,1 6-14-16,7 3 0 15,6 5-12-15,6-1-11 16,11 3 14-16,3 3-20 16,0-8 10-16,0 2-6 0,20-7-4 15,9-6 2-15,2-10-1 16,10-9 0-16,-6-8-1 16,3-9 0-16,-9-9-4 15,-1-9-10-15,-5 0-27 16,4-15-8-16,7-22-39 0,4-7-32 15,6-9-72-15,-1 0-93 16,8-7-240-16</inkml:trace>
  <inkml:trace contextRef="#ctx0" brushRef="#br0" timeOffset="120879">22863 9204 644 0,'0'0'89'16,"0"0"-13"-16,0 0 25 16,0 0-24-16,0 0 11 15,-147 182-21-15,100-117-16 16,-7-1-18-16,-2 1-15 16,-1 4 7-16,7-9-23 15,7 3 1-15,6-14 3 16,7-3-6-16,7-13 1 15,6-12-1-15,6-8-29 16,2-13-32-16,-2 0-33 0,2 0-70 16,-5-22-153-16</inkml:trace>
  <inkml:trace contextRef="#ctx0" brushRef="#br0" timeOffset="121111">22294 9484 546 0,'0'0'173'16,"0"0"-23"-16,0 0-9 16,0 0-55-16,0 0-6 15,0 0-40-15,155 133 3 16,-122-110-14 0,4 2-4-16,-7-4-21 15,4-10-1-15,-8-1 0 16,0-4-3-16,-2-6-22 15,4 0-45-15,-2 0-27 0,3-10-107 16,-1-17-132-16</inkml:trace>
  <inkml:trace contextRef="#ctx0" brushRef="#br0" timeOffset="121465">22877 9599 623 0,'0'0'55'0,"0"0"87"0,0 0-43 16,0 0-17-16,0 0 1 15,0 0-11-15,107 0-40 16,-104 2-7-16,-3 8-6 16,0 5-8-16,0 3 17 15,0 5-18-15,-14 4 10 16,-6 0-14-1,-3 7 4-15,0 3-10 16,3-4 3-16,-1 1-3 0,12 1 1 16,1-2-2-1,8-6 6-15,0-6-12 0,0 0 10 16,0-3-6-16,20-18-2 16,7 0-20-16,4 0-16 15,-2 0-23-15,5-33-29 0,-4-8-54 16,-4-5-131-16,-1-22-265 15</inkml:trace>
  <inkml:trace contextRef="#ctx0" brushRef="#br0" timeOffset="121795">23415 9027 671 0,'0'0'142'0,"0"0"16"0,0 0-56 16,137 209-25-1,-111-139-17-15,-3 6-20 0,-15-1-6 16,-8 6 0-16,0 0-21 0,-14-3 0 16,-23 3-2-16,1-6-10 15,-4-1 6-15,9-14-3 16,8-6-4-16,6-12 2 15,10-9-2-15,1-12-6 16,3-6 0 0,0-12-21-16,-2-3-34 0,-1 0-13 15,3 0-71 1,-8-12-132-16,8-12-298 0</inkml:trace>
  <inkml:trace contextRef="#ctx0" brushRef="#br0" timeOffset="122156">23893 9392 738 0,'0'0'74'0,"0"0"55"16,0 0-24-16,0 0-33 15,0 179-17-15,0-131-18 0,0 4-4 16,0-4-12-16,-3-4-11 15,-1-2-7-15,0-11 1 16,1-9-4-16,0-7 0 16,3-9-4-16,0-6-51 15,-7 0-33-15,-3 0-79 16,-6 0-166 0</inkml:trace>
  <inkml:trace contextRef="#ctx0" brushRef="#br0" timeOffset="122357">23572 9799 483 0,'0'0'313'0,"0"0"-191"16,0 0 49-16,200 68-88 16,-129-66-27-16,-4 2-22 0,3-4-17 15,-4 0-16-15,-5-4 1 16,-1-18-2-16,-13 0-28 15,-4-5-74-15,-14 7-119 16,-18 3-309-16</inkml:trace>
  <inkml:trace contextRef="#ctx0" brushRef="#br0" timeOffset="124003">7430 12540 351 0,'0'0'116'16,"0"0"16"-16,0 0-28 16,0 0-20-16,0 0-29 15,0 0 3-15,40-42-16 0,-31 36 8 16,2-12 4-16,1 3-18 15,2-3 9-15,-1-3-28 16,4-6 6-16,3-9-16 0,0-3-1 16,7-6-5-16,-4-3 3 15,2 0-7-15,-7 1 12 16,-1-1-15-16,0-2 10 16,-3 2-6-16,-11 2 4 15,4 11-4-15,-7 1 2 16,0 13 0-1,0 3-2-15,0 13-2 0,0 5 3 16,0 0-7-16,0 0 6 16,0 0 4-16,-17 23 4 15,1 17 0-15,-4 8 3 16,0 12-2-16,6 3-4 16,8 14 7-16,-2 4-10 15,5 14 14-15,3-8-12 16,-3 6 14-16,3 0-9 0,-3 3-2 15,-4 3 2-15,4 1-1 16,-5-19-4-16,8-6 1 16,0-2 1-16,0-13 4 15,0-6-6-15,0-10-2 16,0-8 1-16,0-9 1 0,8-7-4 16,-5-7-7-16,0-7-16 15,1 2-6-15,-1-8-20 16,-3 0 8-16,0 0-27 15,0 0-18-15,0-8-42 16,0-5-103-16,0-7-52 16</inkml:trace>
  <inkml:trace contextRef="#ctx0" brushRef="#br0" timeOffset="124250">7419 13130 556 0,'0'0'141'0,"0"0"-54"16,0 0 36-16,0 0-28 15,0 0-11-15,0 0-19 16,190-28-26-16,-138 28-5 16,-3-8-15-16,-5 2-12 15,-7-7-11-15,-5-7 4 16,3-1-35-1,-6-10-39-15,5-5-46 16,-4 3-116-16,4-11-262 16</inkml:trace>
  <inkml:trace contextRef="#ctx0" brushRef="#br0" timeOffset="124620">8428 12017 693 0,'0'0'134'0,"0"0"-77"0,0 0 45 16,0 0-34-16,0 0-5 15,-133 200-18-15,109-132-8 16,-2 19 1-16,6 0-3 15,3 0-7-15,8 12-17 16,1-9 12-16,5 3-9 16,3-8 3-1,0-10-14-15,0-8-3 16,31-13 0-16,1-6 1 16,6-9-3-16,-6-12 6 15,-1-12-8-15,-8-3-1 16,1-7-35-16,-4-5-37 15,3 0-45-15,3 0-30 0,1-27-72 16,7-11-246-16</inkml:trace>
  <inkml:trace contextRef="#ctx0" brushRef="#br0" timeOffset="124928">9247 12306 639 0,'0'0'88'0,"0"0"-24"16,0 0 27-1,-134 201-15-15,102-144-33 0,-2 6 8 16,1 3-8-16,-4-6-12 15,6 2-2-15,4-8-24 16,7-10 1-16,0-7-3 16,8-5-6-16,-2-7-5 15,5-5-34-15,-2-13-27 16,-2 1-46-16,6-8-80 16,-3 0-115-16</inkml:trace>
  <inkml:trace contextRef="#ctx0" brushRef="#br0" timeOffset="125224">8777 12561 483 0,'0'0'211'0,"0"0"-143"16,0 0 67-16,0 0-31 0,0 0-14 15,0 0-23 1,136 174-22-16,-98-115-11 0,-3-11 2 15,2 0-10-15,1 2-13 16,-6-13 1-16,-4 1-11 0,-5-5-1 16,-3 1-1-16,-10-1 0 15,-4 0 3-15,5-6-8 16,-5-12 4-16,-3-3-7 16,8-3-40-1,-11-3-16-15,3 0-60 16,0-6-51-16,-3 0-139 15,0 0-170-15</inkml:trace>
  <inkml:trace contextRef="#ctx0" brushRef="#br0" timeOffset="125779">9391 13075 364 0,'0'0'229'0,"0"0"-209"15,0 0 85-15,0 0-4 16,0 0-50-16,0 0-6 16,113-72 0-16,-82 72 3 15,-8 0-6-15,0 0 7 16,-9 0-27-16,-1 0-5 15,-5 6-8-15,-2 12 11 16,-3 3-2-16,-3 0 14 0,0 0-17 16,0 4-5-16,0-10 2 15,0-3-4-15,-3-6 9 16,-8-6-15-16,5 0 9 16,0 0-10-16,-1 0-1 15,3 0 0-15,4 0-2 16,0 0-14-1,0 0-6-15,0 0 11 16,0 0 9-16,17 0-2 16,0 0 8-16,6 0-4 0,-3 0 2 0,0 0-4 15,1 0 5-15,-4 0-5 16,-2 15 2-16,-1-3 0 16,0 9 2-1,-8 0 3-15,-6 6 7 0,0 6-9 16,0-7 9-16,-6 1-6 15,-8-1-1-15,0-13-4 16,-1-5-1-16,-2-2-1 16,-4-6-26-16,-2 0-16 15,3 0-69-15,0 0-60 16,3 0-163-16</inkml:trace>
  <inkml:trace contextRef="#ctx0" brushRef="#br0" timeOffset="126202">10183 12017 672 0,'0'0'103'16,"0"0"-30"-16,0 0 69 0,118 156-74 16,-89-97-11-16,1 15-23 15,-2-2 5-15,-2 3-7 16,-6 0 1-16,-3 3-3 16,-1 3-7-16,-5 0 1 15,-2-1-18-15,-1-5 15 16,-5-10-9-1,-3-5-2-15,0-6-9 16,0-6 0-16,0-2 4 16,0-8-1-16,0-5-7 15,0-6 5-15,-14-6-4 16,-3 0-1-16,1-7-9 16,-4-1-23-16,0-7-39 0,3 2-73 15,3-2-52-15,8-6-205 16</inkml:trace>
  <inkml:trace contextRef="#ctx0" brushRef="#br0" timeOffset="126542">11002 12645 650 0,'0'0'150'16,"0"0"-107"-16,0 0 68 15,0 0-20-15,0 155-38 16,0-113-9-16,0-4-17 16,0-1 8-16,3 1-20 0,4-11 10 31,0 0-18-31,2 0 1 0,-1-2-8 15,-2-11 1-15,-3-7 1 16,0-1-2 0,-3-6-27-16,0 0-47 0,0 0-14 15,0-6-78-15,0-15-62 16,-15 2-80-16</inkml:trace>
  <inkml:trace contextRef="#ctx0" brushRef="#br0" timeOffset="126744">10839 12896 485 0,'0'0'158'0,"0"0"-24"15,0 0 0 1,0 0-72-16,170-33 7 16,-120 25-8-16,0 6-15 15,1 2-30-15,-5 0-1 16,-10 0-13-16,-2-5 1 15,-8-1-3-15,2 0-51 16,2-2-58-16,-4 1-128 0,0-7-221 16</inkml:trace>
  <inkml:trace contextRef="#ctx0" brushRef="#br0" timeOffset="127291">12051 12513 656 0,'0'0'46'0,"0"0"43"15,0 0-9-15,0 0-30 16,200-201 1-16,-160 147-1 16,-5-6-3-16,-6-2-18 15,-9 2-6 1,-6 1-17-16,-14 5 5 15,0 0-2-15,0-4 18 16,-14 10-21-16,-9 6 2 16,3 11 0-16,3 24 16 0,1 1-1 15,-1 6-11-15,-6 0-12 16,-3 17 6-16,-2 14-7 16,-2 2 6-16,4 11-5 0,-5-2 5 15,8 16 3-15,2 5 8 16,4 8 1-16,8-1-7 15,3 1-5-15,3 3 11 16,3 1-11-16,0-9-1 16,0 0-4-16,0 0 5 15,6-3-1 1,0 3-3-16,0 2 2 16,-1-2-3-16,1 3 0 15,-3-10 9-15,4 1-14 16,-3-14 10-16,-4-5-8 15,3-1 3-15,-3-7 0 16,0-6-16-16,0-1-13 0,0 1-12 16,-7 0-16-16,-9 0-110 15,-7 0 127-15,-2 0-117 0,-1-1-39 16,-1-5-61 0</inkml:trace>
  <inkml:trace contextRef="#ctx0" brushRef="#br0" timeOffset="127592">11811 13069 374 0,'0'0'285'16,"0"0"-258"-16,0 0 49 0,0 0 8 15,0 0-13-15,0 0 18 16,121-21-35-16,-78 15 1 16,1 6-25-16,5-8-4 15,1 1-10-15,-7 1 1 16,-2 6-14-16,-10-6-1 0,-5 6-2 16,-6 0-21-16,3-8-17 0,-3-5-68 15,-7-4-54-15,1 1-122 16</inkml:trace>
  <inkml:trace contextRef="#ctx0" brushRef="#br0" timeOffset="127959">12817 12205 636 0,'0'0'225'16,"0"0"-194"-16,0 0 73 0,-113 182 28 16,88-116-62-1,2 6-17-15,10 3-19 0,3 3-10 16,10 5-4-1,0-8-3-15,0-4-2 0,0-5-13 16,3-5 3-16,14-13-5 16,9 0 0-16,5-9 0 15,-1-1-11-15,4-11 10 16,-2-11-1-16,2-5-12 16,-4-5-71-16,1-6 54 15,-8 0-91-15,0 0-32 16,-3-17-46-16,4-5-127 0</inkml:trace>
  <inkml:trace contextRef="#ctx0" brushRef="#br0" timeOffset="128317">13702 12366 287 0,'0'0'347'0,"0"0"-306"16,0 0 94-16,0 0-15 15,0 0-32-15,-176 186-44 16,118-132-22-16,2 6-9 15,-7 0 2-15,-1 9-9 16,-4 5 6 0,1-3-6-16,4-4-6 15,4-5 0-15,11-16-8 16,9-11-37-16,11-5-48 16,8-8-50-16,11-13-117 15,9-9-178-15</inkml:trace>
  <inkml:trace contextRef="#ctx0" brushRef="#br0" timeOffset="128609">13023 12807 106 0,'0'0'498'16,"0"0"-449"-16,0 0 140 15,0 0-42-15,0 0-74 16,0 0-28-16,104 154 21 16,-73-115-25-16,2 3-7 15,1-2-3-15,-2 1-18 16,2-1 6-16,-4-1-19 16,-7-7 4-16,-3-11-4 0,-9 1 0 15,-2-5-15-15,-1-9-26 16,-2-1-103-16,-2-1 77 15,-1-6-155 1,-3 8-165-16</inkml:trace>
  <inkml:trace contextRef="#ctx0" brushRef="#br0" timeOffset="129012">13795 12747 442 0,'0'0'364'16,"0"0"-332"-16,0 0 3 15,0 0 49-15,0 0-12 0,0 0-30 16,0 53 1-16,-9-25-21 15,3 7 24-15,-2-2-9 16,-1 5 1-16,3 1-21 31,-5-3-2-31,8 10-9 0,0-13-4 16,3 0 3-16,0-6 0 16,0 0-7-16,0-6 2 15,12-6-1-15,13 2 1 16,-2-5 3-16,0-2-3 15,0-5-2-15,-2-5-21 16,2 0-60-16,0 0-9 0,3-21-59 16,-2-11-278-16,-1-1 214 15</inkml:trace>
  <inkml:trace contextRef="#ctx0" brushRef="#br0" timeOffset="129228">14006 13075 635 0,'0'0'146'15,"0"0"-81"-15,0 0 30 16,0 0-2-16,31 175-72 16,-11-137-3-16,-4 3-5 15,4-1-13-15,0 1-42 0,-3-8 42 16,-8 0-20-16,-1-18-65 15,-5-9-246-15,-3-6 199 16</inkml:trace>
  <inkml:trace contextRef="#ctx0" brushRef="#br0" timeOffset="130300">14555 12071 568 0,'0'0'56'0,"0"0"30"15,0 0 58-15,0 0-50 16,0 0-8-1,76 161-23-15,-68-96-25 16,-5 10 10-16,0 6-31 16,0 6 7-16,0 6-20 15,0 0 2-15,5 8 0 0,-5 0 12 16,3-8-10 0,2 7-5-16,-8-10-1 0,0-3-2 15,0-2-9-15,0-10 4 16,-8 3 2-16,-4-9 3 0,-5-9-7 15,-3 0-30-15,-4-15 36 16,-2-9 1-16,6-9-25 16,-8-3-14-16,12-9-28 15,-1-3 20-15,3-3-52 16,8-3 10 0,-5 0-96-16,2 2-50 15</inkml:trace>
  <inkml:trace contextRef="#ctx0" brushRef="#br0" timeOffset="131199">15350 12691 134 0,'0'0'275'0,"0"0"-163"0,0 0-4 15,0 0-11 1,0 0-29-16,0 0-3 0,10-39-8 16,-10 33 6-16,0 0 1 15,0 3-10-15,0 3 3 16,0 0 9-16,0 0-14 16,0 0-26-16,0 0-8 15,0 6-14-15,0 24 7 16,0 15 15-16,0 3-18 15,0 6 5-15,0 6-11 16,0-6-2-16,0-2 3 16,0-4-6-16,0-3 7 15,0-11-6-15,0 1 2 16,0-10-12-16,0-4-6 16,0 6-22-16,0-16-26 0,0 5-48 15,-13-10-44 1,-10-6-93-16,-8 0-114 0</inkml:trace>
  <inkml:trace contextRef="#ctx0" brushRef="#br0" timeOffset="131431">15143 12847 572 0,'0'0'180'0,"0"0"-126"16,0 0 66-16,0 0-13 15,201-1-35-15,-157 1-19 16,5-6-11-16,-5-2-16 16,-7-5-16-16,-2-1-5 0,-4-7-5 15,-4 3-24-15,7-9-49 16,-5-6-86-16,5 6-92 16,2-6-189-16</inkml:trace>
  <inkml:trace contextRef="#ctx0" brushRef="#br0" timeOffset="131892">16329 12337 522 0,'0'0'17'0,"0"0"31"16,0 0 23-16,150-197-40 16,-116 141 47-16,-8 1 7 15,-2-5-8-15,-10-5-29 16,-8-10-16-16,-6-12-17 15,0-8-7 1,0-1 10-16,-6 12 10 16,-11 18 13-16,4 18-21 15,-4 27 5-15,0 15-14 16,0 6 5-16,-3 0-16 16,-3 12 0-16,-4 24 2 0,-7 18 1 15,-2 12 13-15,2 21-11 16,-3 12 14-16,-2 17-16 15,8 3 6 1,5 2-7-16,9-2 6 0,11 3-7 16,3-8-1-1,3-6 0-15,0-3 3 0,9-3-6 16,17 3 8 0,2-9-5-16,-4-1 0 0,-4-15-1 15,-5-14-12-15,-1-14-7 16,-11 2-12-16,0-12-6 15,-3-4-18-15,0-5 20 16,0-6 0-16,-6-6-65 16,-14-1-54-16,-6-13-47 15,-1 7-204-15</inkml:trace>
  <inkml:trace contextRef="#ctx0" brushRef="#br0" timeOffset="132124">16169 13154 419 0,'0'0'209'16,"0"0"-98"-16,0 0 12 15,0 0-70-15,197-12-38 0,-160 12-14 16,-8 0-1-16,6 6-40 15,-6-6-41-15,-6 0-64 16,1 0-73-16</inkml:trace>
  <inkml:trace contextRef="#ctx0" brushRef="#br0" timeOffset="132478">17121 12478 708 0,'0'0'146'0,"0"0"-144"16,0 0 87-16,0 0-3 15,0 0-30-15,-180 159-13 16,146-99 20-16,7 9-8 15,4 5-18-15,6 1-2 16,8 2-24 0,9-2-1-16,0-2-9 15,0-13 5-15,6-1-2 16,17-5-6-16,11-6 3 16,-1-1-1-16,1-7 0 15,3-5-16-15,-4-8-17 16,1-14-80-16,-1-5-22 15,1-8-54-15,-5 0-284 0</inkml:trace>
  <inkml:trace contextRef="#ctx0" brushRef="#br0" timeOffset="132849">17797 12733 232 0,'0'0'243'0,"0"0"-229"16,-171 182 72-16,111-128 9 0,2 6-27 16,6-1-45-1,-3-7-12-15,12-4-8 0,0-4-1 16,10-1 1-16,10-11 3 16,3 1-6-16,6 0 0 15,-3-12-13-15,4-6-48 16,2-3-27-16,2-12-91 15,-2 0-155-15</inkml:trace>
  <inkml:trace contextRef="#ctx0" brushRef="#br0" timeOffset="133105">17299 13259 558 0,'0'0'58'15,"0"0"28"-15,0 0 63 16,0 0-31-16,0 0-52 16,0 0-21-16,79 176-24 15,-62-143 0-15,3-5-21 16,1 7 0-16,-8-2 7 16,3-6-7-16,4-3-2 0,-3 3-47 31,3-12-21-31,-3-9-28 15,4 0-72-15,-4-6-137 16</inkml:trace>
  <inkml:trace contextRef="#ctx0" brushRef="#br0" timeOffset="133847">18000 13356 601 0,'0'0'48'0,"0"0"5"16,0 0 36-16,0 0-55 15,0 0-7-15,0 0 11 0,-47 38-16 16,44-30-4-16,0-8-10 16,-3 6 3-16,6-6-6 15,-5 0 3-15,5 1-1 16,0-1-3-16,0 0-2 16,0 0 2-16,0 0 1 15,17 0-3 1,0 0 20-16,4 0-18 15,-1 0 11-15,0 0 11 16,0 0 7-16,3 0-12 16,-6 0 2-16,2 0-4 0,1 0-10 15,0 0 3 1,3 6-7-16,2 8 18 0,-6-1-11 16,-5 1 16-16,0-1-19 15,-8 7-3-15,-3-5 8 16,0 4 4-16,-3 7-3 0,0 1-14 15,0-6 4-15,0 6 1 16,0-9-8-16,0 3 2 16,0-6 0-16,-15-3 0 15,-10 0-1 1,-5-3-6-16,1-3-13 0,-5 0-11 16,1-6-55-1,2 0 3-15,5 0-2 0,3 0 26 16,6 0-31-16,-7 0-117 15,7-21-62-15</inkml:trace>
  <inkml:trace contextRef="#ctx0" brushRef="#br0" timeOffset="134223">17973 13215 430 0,'0'0'86'16,"0"0"-46"-16,0 0 68 15,0 0 28-15,0 0-58 16,0 0-30-16,107-48 16 0,-83 35-7 16,-1-1-3-1,0 1-15-15,-3 7-27 0,-3-2-7 16,0 1-4 0,-7 1 3-16,1 0-8 0,-8 0-9 15,0 6-14 1,3-6-35-16,-1 3-56 0,-2-9-130 15,0 1-160-15</inkml:trace>
  <inkml:trace contextRef="#ctx0" brushRef="#br0" timeOffset="134571">18688 12586 715 0,'0'0'74'0,"0"0"20"16,75 225 49-16,-52-129-64 15,-6 4-16-15,-5-1-25 16,-4-5-1-16,-8-8-26 15,0-5-4-15,0-12-2 16,0 5-2-16,-20-14 9 16,0 0-12-16,-3-6-3 15,-1-15 3-15,1-6-1 0,6-12-22 16,3-9-39-16,8-3-32 16,-5-3-52-16,2-6-39 15,-2 0-230-15</inkml:trace>
  <inkml:trace contextRef="#ctx0" brushRef="#br0" timeOffset="135562">17108 12948 377 0,'0'0'122'0,"0"0"7"15,0 0-9-15,0 0-20 16,0 0-40-16,0 0 3 16,10-14-16-16,-3 14 0 0,-3 0-9 15,2 0 4-15,3 0-22 0,2 0 0 16,3 0 8 0,-5 14-14-16,5-3 18 0,-5 11-18 15,-2 4 7-15,7 1-9 16,-8 0 2-16,5-2-6 15,-2-5-3-15,-1 8 3 16,4-1-6 0,2 12 14-16,3-7-9 15,-1 5 11-15,-2-4-12 16,3-1 2-16,0 1-6 16,3 2 3-16,-5-8-3 15,9 0-2-15,-4-14 1 16,-3 13 5-16,6-5-8 15,-3 0 5-15,0-3-1 0,-6 3-1 16,-4-6-2-16,-4-9 1 16,-6 0-1-16,0-6 1 15,0 0-26-15,0 0-1 16,0 0-11-16,0 0-35 16,0 0-108-16,0 0-136 0,-13 0-395 15</inkml:trace>
  <inkml:trace contextRef="#ctx0" brushRef="#br0" timeOffset="136839">19191 11695 439 0,'0'0'126'0,"0"0"-21"16,0 0 3-16,0 0-23 15,0 0-13 1,0 0-10-16,0-6-1 16,0 6-21-16,0 0 2 15,3 0-11-15,6 0-6 16,5 18 5-16,3 17 5 0,3 5-7 16,3 22-8-16,4 9-10 15,-1 16 0-15,5 7-3 16,-5 4-5-16,1-2 3 15,-4-1 1 1,8-8-5-16,-8 0 0 0,-6 0 7 16,-10 6-8-1,-7-6 2-15,0 2-1 0,0-8-1 16,0-4 3-16,0-8-3 16,0 4 0-16,0-13 0 15,-4-6-2-15,-6-6 4 16,3-10-2-16,1 3 0 15,-2-8 5-15,2 0-11 0,0-6 12 16,-2 6-10 0,-1-6 7-16,-2 6-5 0,-4-6 3 15,-2 0-1 1,-4 0 0-16,4-12-2 0,-3 9-2 16,3-15-19-1,5 3-1-15,1-6-54 0,8-6-46 16,3 0-52-1,0 0-138-15</inkml:trace>
  <inkml:trace contextRef="#ctx0" brushRef="#br0" timeOffset="137286">20243 12466 704 0,'0'0'136'0,"0"0"-51"16,0 0 4-16,0 0 3 15,0 0-16-15,0 0-41 16,-57 204-23-16,40-144 5 16,11 9-6-16,-1 5 6 15,4-9-13-15,3 4 2 16,0-15-6-1,0-2 0-15,0-11 0 16,0-14-2-16,0-6-16 16,0-8-27-16,0-7-3 15,0-6-41-15,0 0-34 16,0 0-71-16,0 0-207 0</inkml:trace>
  <inkml:trace contextRef="#ctx0" brushRef="#br0" timeOffset="137540">19928 12772 540 0,'0'0'122'16,"0"0"-30"-16,0 0 36 15,0 0-57-15,174-60 3 16,-117 39-13-16,4 0-13 15,-1 3-22-15,4-3 1 16,-8-3-16-16,1 3 3 16,-10 0-14-16,-10 0-16 15,-11-3-33-15,-9 3-52 0,-7 0-41 16,-4 0-83-16,-6 3-158 16</inkml:trace>
  <inkml:trace contextRef="#ctx0" brushRef="#br0" timeOffset="138108">21265 12050 391 0,'0'0'105'0,"0"0"-81"0,0 0 49 16,121-206-20-1,-92 137 17-15,-1 1-10 0,-15 2 8 16,-6 6 19 0,-7 12-12-16,0 3-24 0,0 15-1 15,-17 6-18-15,-3 15-4 16,-3-3-13-16,0 12-12 15,-1 0-3-15,-4 0 5 0,2 18-5 16,0 15 6-16,-1 15 22 16,-7 12-8-16,5 15 6 15,-2 20-9-15,8 3-6 16,5 10 1-16,6 7-7 16,1-7 0-16,5 4-2 15,0-10-5-15,3-3 8 16,-2-12-8-16,2 0 4 0,3 0-3 15,0 0 2-15,-3 2-1 16,3-8 1-16,0-4 1 16,0-2-4-16,0-8 7 15,0-2-13-15,0-11 10 16,0 0-2-16,11-6 0 0,-5-7-14 31,0-14-15-31,-6-14-8 0,3 1-6 16,-3-14-18-16,0 0-32 15,5 0-39-15,-2-27-158 0,-3-14-221 16</inkml:trace>
  <inkml:trace contextRef="#ctx0" brushRef="#br0" timeOffset="138367">21048 12894 658 0,'0'0'125'16,"0"0"-1"-16,0 0-39 15,211-62-32-15,-177 50-51 16,-11 3 1-16,-11 3-3 15,2 0-40-15,-3-9-35 0,-1 9-25 16,3-12-124-16,0 3-233 0</inkml:trace>
  <inkml:trace contextRef="#ctx0" brushRef="#br0" timeOffset="138731">21747 12236 359 0,'0'0'486'16,"0"0"-422"-16,0 0 14 16,0 0-10-1,0 0-7-15,-197 182 13 16,157-116-21-16,3 0-8 15,7 9-1-15,2-3-34 16,13 9 13-16,4 0-23 0,8 2 10 16,3-6-10-1,0-2 3-15,0-8-2 0,11-7-1 16,12-6 2-16,3-16-2 0,1-11 0 16,-1-6-14-16,5-15-14 15,-5-6-20-15,8 0-39 16,-1 0-38-16,1 0-52 15,-1-11-121-15,-2-11-226 16</inkml:trace>
  <inkml:trace contextRef="#ctx0" brushRef="#br0" timeOffset="141531">23074 12269 512 0,'0'0'229'15,"0"0"-153"-15,0 0 19 31,0 0 13-31,23 176-33 0,-20-125-12 16,1 9-12-16,2 15 3 16,-2 6-20-16,0 12-21 15,-4 2 14-15,0-3-23 16,0 2 2-16,0-7-1 16,-11-6-6-16,-2-6 1 15,-4-10 0-15,-3-3-1 0,0-8 2 16,-3 0-4-16,-1-15-6 15,4 0-50-15,3-18 58 16,0-12-4-16,8 3-40 16,-2-12-26-16,2 0-35 0,2 0-66 15,-3 0-154 1</inkml:trace>
  <inkml:trace contextRef="#ctx0" brushRef="#br0" timeOffset="142856">23193 11473 508 0,'0'0'187'16,"0"0"-71"-16,0 0-21 15,0 0 0-15,0 0-7 16,0 0-22-16,18 0-22 0,-8 0-3 15,0 0-7 1,4 0-8-16,1 0 9 0,2 0-17 16,6 0 2-16,8 0-7 15,5 0-5-15,8-6-6 16,4-9 0-16,1 3-4 16,-2 0 7-16,-4 3-8 0,-9 9 5 15,-7-6-4-15,-10 6 4 16,-8 0-8-16,-6 0 1 15,2 6 0-15,-5 12 5 16,0 12 0-16,0 9 0 16,0 6 7-16,0 12-11 15,0 9 8 1,-5 9-5-16,-4 10 2 16,-5-4 0-16,-2 6 2 15,-4 1-2-15,0-7 5 16,3-2-5-16,0-6 13 15,0-5-14-15,4-8 14 16,3 0-14-16,3 0 1 0,-7-6 0 16,8 0 6-16,-3 0-5 0,-2-3 0 15,5-3 0-15,-2-6 3 16,5 11-4-16,0-11 1 16,3 2-2-16,0 4 5 15,0-9-5-15,0 1 4 16,0 1-3-16,0-1-1 15,0-7 4 1,0-1-8-16,0-5 7 16,0 0-3-16,0 0 0 15,0 0 0-15,0-6 0 16,0 0 1-16,0-1-2 16,0-1 2-16,0 10-2 15,0-10 5-15,0 7-8 16,0 1 7-16,0-6-5 0,0 6 4 15,0 0-4-15,0-6 3 16,0 9-1-16,0-9 0 16,0 0 2-16,0 0-6 0,0 3 8 15,0-3-8 1,0 0 11-16,3-3-12 0,0-3 7 16,2-3-2-16,-5 3 0 0,0-3 2 15,0-3-7-15,3-3 11 16,-3 0-8-16,0-6 2 15,0 0 0-15,0 0-1 16,0 0 0-16,0 0 2 16,0 0-1-16,0 0 1 15,0 0 5 1,0 0-6-16,0 0 0 16,0 0 0-16,0 0-2 15,0 0 2-15,0 0 0 16,0 0 1-16,0 0-4 15,-11 0 6-15,-6 0-6 16,-6 0 4-16,-13 0-4 16,-1 12 6-16,-3 3-1 0,-1-3 3 15,12-3-4 1,5-3-1-16,11 0 0 0,3-6 0 16,6 8 0-1,0-8-1-15,4 0-18 0,-3 0-6 16,3 0-13-16,0 0-12 15,-3 0-66-15,0 0-190 16,-8-8-615-16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0:25.2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671 21 87 0,'0'0'434'0,"0"0"-374"0,0 0 12 16,0 0 24-16,0 0-8 15,0 0-14-15,0 0 9 16,0-21-32-16,0 21 7 0,0 0-21 15,0 0 5 1,0 0-8-16,0 0-3 0,0 12-11 16,-20 18-3-1,-7 6 4-15,-10 12-13 0,-3 0 13 16,1 6-20 0,-4-9 7-16,-1 9-7 0,7-6 1 15,0-1-2 1,4-13 1-16,-1 7-5 0,0-14 3 15,8-4-1-15,3 4-21 16,2-6 4-16,-2 0-7 16,-3 6-18-16,-5-8-46 15,4 2-23-15,4-13-48 16,0-8-86-16,0 0-108 0</inkml:trace>
  <inkml:trace contextRef="#ctx0" brushRef="#br0" timeOffset="10">93 114 430 0,'0'0'119'0,"0"0"-53"15,0 0 29-15,0 0-9 16,0 0-18-16,0 0-10 16,94 51-5-16,-74-24 3 15,4 0-12-15,-1 3 6 16,0 3-22-16,-3 6 10 0,-3 2-9 16,-4 5 16-16,1 2-22 15,-2 4-2-15,-1 2-9 16,1-12-5-1,-1-3-4-15,3-12 2 0,-5-6-8 16,-2-2 5-16,4-7-4 16,-8-10-1-16,0 5-7 15,0-7-15-15,-3 0-23 16,3 0-30-16,-3 0-24 16,0 0-50-16,0 0-171 15</inkml:trace>
  <inkml:trace contextRef="#ctx0" brushRef="#br0" timeOffset="18">1226 174 463 0,'0'0'134'16,"0"0"-20"-1,0 0 1-15,0 0-40 0,0 0-2 16,0 0-15-1,-17 18-25-15,4-9 7 0,-4 9-8 16,-3-3 8-16,-6 0-20 16,-5 9 4-16,-2 3-16 15,-1 9 10-15,-6 3-7 0,4 8-3 16,2 1-4 0,0 6 0-16,8-10-5 0,6-8 11 15,4 3-13 1,5-6 7-16,8 1-7 0,0-7 5 15,3 6-2 1,0-6 0-16,0 0 2 16,0 0-7-16,6-10 5 0,11 4-5 15,3-11-1-15,4-5 5 16,-1-5-5-16,11 0 5 16,5-9 1-1,9-30 5-15,5-9-5 0,-10-6 7 16,-6 10-11-16,-14-4 9 15,-6 14-5-15,-10 10 4 16,-7 15-1-16,0 3 0 16,0 6 5-16,-11 0-8 15,-16 0 4-15,-2 19 5 0,-8 10-5 16,4 4-4 0,2 7 1-16,8-7-1 0,3 0-1 15,3 3-18 1,4-3-44-16,3 0-66 0,0-1-109 15,4-5-481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18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0 675 738 0,'0'0'91'15,"0"0"-61"-15,0 0 16 0,0 0-19 16,0 0-17-16,97-199 0 16,-71 136 36-16,5-4-5 15,-8-8-1-15,-6-2-15 16,-1 7 1-16,-5 17-19 16,-5 14 23-16,0 18 18 15,-6 10-16-15,0 11-12 16,0 0-15-16,0 0-5 15,0 0 6-15,0 38-6 16,0 17 4-16,0 26 16 16,0 23-1-16,0 10-3 0,0-1 9 15,-3 4-9-15,-3-4-1 16,6-8-13-16,0-6 9 16,0-15-11-16,0-9 2 15,0-10 1-15,0-16-2 16,0-6-1-16,-3-12-3 15,-4-14-6-15,3-7-34 16,-3-10-17-16,7 0-171 16,0-4-1-16,0-29-442 15</inkml:trace>
  <inkml:trace contextRef="#ctx0" brushRef="#br0" timeOffset="228">594 1080 797 0,'0'0'127'0,"0"0"-99"15,0 0 80-15,0 185 4 16,-12-141-62-16,-2-2-22 16,5-5-18-16,-2-8-10 15,1-8 1-15,3-6-1 16,4-5-29-16,-4-10-64 15,4 0-41-15,3 0-148 16,0-21-419-16</inkml:trace>
  <inkml:trace contextRef="#ctx0" brushRef="#br0" timeOffset="852">1296 299 749 0,'0'0'121'0,"0"0"-101"16,0 0 100-16,0 0-19 0,0 0-39 16,0 0-7-1,0 177-4-15,-13-136-19 0,0-1-16 16,2-11 3-1,5-9-19-15,3-13 4 0,3-3-4 16,0-4-1 0,0 0-4-16,0 0 4 0,23 0 1 15,10 0 3-15,18 4-2 16,2 3 3-16,1 13-7 16,-1 8 5-16,-7 10-3 15,-6 4 2-15,-5 6-2 0,-6 6 1 16,-12 0-1-1,-8 6-1-15,-9-3 4 0,0-3 6 16,0-1-2-16,-18-10 11 0,-10-5-1 16,-2-10 3-16,-4-7-10 15,5-5-3-15,-8-5-5 16,-4-11-1-16,1 0 1 16,-6 0-1-16,2-6-7 15,-2-16-26-15,2-5 1 16,4-5-23-1,0 2-101-15,4-9-82 16,5-6-238-16</inkml:trace>
  <inkml:trace contextRef="#ctx0" brushRef="#br0" timeOffset="1121">1417 114 787 0,'0'0'39'16,"0"0"-12"-16,0 0 113 15,0 0-73-15,0 0-14 16,0 0-19 0,200-15-11-16,-173 15-21 15,-4 0 2-15,-3 0-4 16,-3 0-2-16,-3 0-15 15,-5 20-45-15,2 2-24 16,-4 5-42-16,-4-1-96 16,3-9-129-16</inkml:trace>
  <inkml:trace contextRef="#ctx0" brushRef="#br0" timeOffset="1591">2126 349 502 0,'0'0'182'0,"0"0"-118"16,0 0 77-1,6 162-17-15,-6-110-36 0,0-4-15 16,0-4-7 0,0-3-25-16,0-13-26 0,0-5 0 15,0-14-4 1,0-8-11-16,0-1 3 0,6 0 0 15,18 0-4-15,16 0 2 0,6 0 5 16,12-4-6-16,5 4 2 16,-10 0-1-16,11 0 0 15,-4 24-2-15,-6 3 2 16,-10 3-5-16,-18 3 8 16,-6 3-2-1,-10-3 2-15,-10 3 8 16,0 0-2-16,0 3 5 15,0 3 2-15,-21-3-7 16,-5-3 4-16,-3-3-1 16,-6-3-1-16,0-6-9 15,-2-4 1-15,-7-5-1 16,4-8-6-16,0-7 2 0,-4 0-3 16,1 0-7-16,-4 0-25 15,10-22 0-15,0-11-23 16,10-9-22-16,7-14-93 0,8-7-137 15,4-6-208-15</inkml:trace>
  <inkml:trace contextRef="#ctx0" brushRef="#br0" timeOffset="1845">2225 108 681 0,'0'0'44'16,"0"0"-23"-16,0 0 83 15,0 0-33-15,0 0 1 16,0 0-10-16,185-16-36 16,-136 16-14-16,6 0-11 15,-3-6-1-15,6-5 0 16,-6 1 0-16,-1-4-39 0,-7 2-57 15,-12 6-129-15,-5 5-101 0</inkml:trace>
  <inkml:trace contextRef="#ctx0" brushRef="#br0" timeOffset="2477">3344 205 397 0,'0'0'77'0,"0"0"-75"15,0 0 85-15,0 0 17 16,0 0 38-16,0 0-69 15,191-43-27-15,-168 43-8 16,1 6 5-16,0 8-17 16,-5-1-1-16,-2 7 3 0,-6 3-11 15,-5 4 14-15,-6 7 3 0,0 7 13 16,0 7-6-16,-3 4-13 16,-23-2-12-16,-2-4 3 15,1-2-9-15,-2-2 1 16,3-3 1-16,-5-3-3 15,4 2 6 1,-4-5-3-16,5 3-4 16,-4 0-2-16,4 3 5 15,-2 0-2-15,5 0-1 16,0 0-6-16,6-6-2 16,4 0 0-16,2-6 0 15,11-6 0-15,0-3-2 16,0-3 1-16,0-6-1 0,0 2-1 15,11-5 3-15,16-5 7 16,13-1-7-16,6 0 0 16,9 0 1-16,1 0 3 15,-2 0-4-15,2-6 0 0,-5-12-2 16,-2-3-8-16,-8 0-6 16,-9 0-4-1,-7 6-4-15,-13 9 0 16,-5 0-13-16,-7 3-17 15,0-6-39-15,0 0-91 16,-7-12-172-16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23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357 404 491 0,'0'0'124'0,"0"0"-72"16,0 0 72-16,0 0-44 15,0 0-5-15,0 0 3 16,0 93 24-16,-9-43-22 15,-5 11-18-15,-2 4-30 16,-1 10-4-16,-3-1-19 16,3-2 2-16,0 0-2 0,8-6-8 15,2-3 6-15,3-6-5 16,1-6 2-16,3-12-2 16,0-3-4-16,0-12 2 0,0-9 0 15,0-6-4-15,0-6-27 16,-4-3-6-16,-2 0-56 15,-5-18-32 1,-1-24-128-16,-2-6-79 16</inkml:trace>
  <inkml:trace contextRef="#ctx0" brushRef="#br0" timeOffset="261">0 673 665 0,'0'0'218'15,"0"0"-202"-15,0 0 12 16,0 0 79-16,0 0-35 16,0 0 6-16,154-1-6 15,-88 6-28-15,-2 3-17 16,9 0-6-16,1-6-13 0,-4 2-5 16,-9-4-1-16,-15 0 3 15,-20 0-10-15,-5 0-1 0,-11 0-22 16,3 0-42-1,4 0-55-15,-3 0-65 16,6-16-143-16</inkml:trace>
  <inkml:trace contextRef="#ctx0" brushRef="#br0" timeOffset="664">1113 608 472 0,'0'0'358'15,"0"0"-335"-15,0 0 15 16,0 0 60-16,0 0-58 16,114-165-3-16,-94 101-12 0,-3-11-10 15,-2-10-5-15,2 7 14 16,-3 12 1-16,-4 21 4 16,-3 24 16-16,-7 12-19 15,0 9-7-15,0 0-17 16,0 9-2-16,0 30 0 0,0 15 9 31,-7 15 9-31,0 6-16 16,7 6 11-16,0 4-3 0,0 3-1 15,0-5-3-15,0 2-1 16,0-5-2-16,0 1-3 16,0-4 5-16,0 1 0 15,0-9-6-15,-3 0 5 16,0-6-4-16,-4-3 1 0,0-9-1 15,-2-9-21-15,-2-9-3 16,5-13-24-16,3-9-49 16,-8-11-16-16,11 0-59 15,0 0-179-15</inkml:trace>
  <inkml:trace contextRef="#ctx0" brushRef="#br0" timeOffset="899">1695 1203 839 0,'0'0'77'0,"0"0"21"16,0 0 7-16,-3 182-57 15,-11-142 1-15,4-3-35 16,0-6-7-16,7-10-7 15,-1-10 0-15,4-5-10 16,0-6-61-16,0 0-27 0,0-15-95 16,0-22-277-1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25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350 138 669 0,'0'0'160'16,"0"0"-105"-16,0 0 35 16,0 0 0-16,0 0-34 15,0 0-12-15,-86 102-3 16,42-53-2-16,7 3-10 16,1-2-7-16,2 2 6 15,8 4-9 1,-1 2 0-16,7 1-14 15,0 1 7-15,6-3-6 16,8-4 5-16,6-5-9 16,0-8 4-16,0 1-6 15,12-8 4-15,19-6-6 16,5 0 5-16,9-9-1 16,-2-3-1-16,1-9 2 0,-9-6-3 15,6 0-7-15,-10 0-14 16,-2-24-10-16,1-3-5 0,-7-3-53 15,5 0-25-15,-5-6-59 16,-3-1-176-16</inkml:trace>
  <inkml:trace contextRef="#ctx0" brushRef="#br0" timeOffset="286">705 472 769 0,'0'0'70'16,"0"0"21"-16,0 0 53 0,-60 217-54 15,40-142-10-15,3 2-39 16,0-2-12-16,-7 8-6 16,-2 1-8-16,3-9-2 15,0-3-9-15,9-12-5 0,7-12 3 16,7-4-4-16,0-8 2 15,0-13-21 1,0-7 4-16,3-16-38 16,24 0-46-16,13-11-22 0,10-31-29 15,13-7-165 1,9-10-265-16</inkml:trace>
  <inkml:trace contextRef="#ctx0" brushRef="#br0" timeOffset="822">1741 353 726 0,'0'0'157'16,"0"0"-129"-16,0 0 44 15,0 0 6-15,0 0-25 16,0 0-11-16,-167 119-7 15,114-61 13 1,-11 13 0-16,-7 4-19 16,-5 4 3-16,2 6-15 15,7-3 15-15,14 4-17 16,10-8-4-16,12-3-9 16,11-12 4-16,10-3-3 15,10-9-2-15,0-9 4 16,0 0-1-16,7-3-4 0,24-2 1 15,1-6 3-15,12-14-4 16,7-5-1-16,1-12 1 0,12 0-2 16,0-12-7-16,-7-21 4 15,-14-5 4-15,-13-3-15 16,-13 8 16-16,-11 5-4 16,-6 1 4-16,0 6-15 0,-12 1 4 15,-26 8 8-15,-2 6 3 16,-10 6-2-16,-1 0 5 15,5 0-8-15,-1 0 10 16,7 3-11-16,14 9 4 16,-1 0-7-16,13-6-7 15,-3 3-9 1,14-3-13-16,3 0-50 16,0-1-11-16,0-4-49 15,3-1-63-15,28 0-149 16</inkml:trace>
  <inkml:trace contextRef="#ctx0" brushRef="#br0" timeOffset="1321">2253 583 454 0,'0'0'256'0,"0"0"-180"0,0 0 37 15,0 0 4 1,-131 170-59-16,127-136-14 0,4 3-20 15,0-4 7-15,0-2-17 16,14-10-2-16,20-3-3 16,9-9-2-16,7-6-6 15,4-3 8-15,8 0-9 16,6-36-3-16,-1-10-24 16,3-4-45-16,-7-12 21 15,1 2-7-15,-15 3-3 16,-11 7 19-16,-18 11-9 15,-20 12 51-15,0 8 55 16,-27 13 1-16,-27 4-48 16,-3 2-6-16,1 0-2 15,2 0-1-15,4 0-4 0,4 20-19 16,-1 1 2-16,4 6-17 16,-1 3-25-16,1 1-81 15,0 2-95-15</inkml:trace>
  <inkml:trace contextRef="#ctx0" brushRef="#br0" timeOffset="1714">1727 1435 567 0,'0'0'119'0,"0"0"13"16,0 0-17-16,0 0-46 15,197 102-12-15,-140-90-20 0,7-8-35 16,3-4 66-16,-1 0-35 0,6 0-26 16,-14-14 1-16,-3-5-3 15,-15-6-3-15,-7-6-1 16,-6-2-1-16,-11-1 0 15,-2-7-10-15,-5-1 10 16,-4-6-29 0,-5-6 6-16,0 0-4 15,0 9-9-15,0 15 20 16,-11 9-5-16,-9 15-4 16,-3 6-15-16,-4 0-34 15,4 0-52-15,3 0-54 16,9 0-108-16</inkml:trace>
  <inkml:trace contextRef="#ctx0" brushRef="#br0" timeOffset="2184">2910 0 664 0,'0'0'108'16,"0"0"41"-16,54 183-11 0,-31-88-61 15,1 3-29-15,-1-4 10 16,8-7-6-16,-2-1-32 15,6-5 0-15,-3 3 5 16,2 2-19-16,-4-4 14 16,-4 4-8-16,-6-8-5 15,-9 3-6-15,-11-7 3 0,0 1-4 32,0-8 1-32,0 1-1 15,-17-5 0-15,-12-3 0 16,-9-4 2-16,4-5-5 0,2-8 6 0,1-5-6 0,4-5-2 15,4-6 0-15,3-6-3 16,3-6-5 0,4-3 3-16,6-4-20 15,0-2 2-15,4-6-61 16,0 0-26-16,0 0-32 16,3 0-120-16,0-4-155 15</inkml:trace>
  <inkml:trace contextRef="#ctx0" brushRef="#br0" timeOffset="3084">3980 970 427 0,'0'0'263'16,"0"0"-211"-16,0 0 42 0,0 0-25 16,0 0 17-16,0 0-20 15,0 146-8-15,0-101-4 16,0 6-12-16,0 6 5 15,0 0-23-15,0-1-5 16,0-3-10-16,0-9-4 0,0-3-2 16,7-12-1-16,-7-8-2 15,4-9 0-15,-1-5-10 16,-3-5-29-16,0-2-28 0,0 0-16 16,0 0-21-16,0 0-94 15,-24 0-191-15</inkml:trace>
  <inkml:trace contextRef="#ctx0" brushRef="#br0" timeOffset="3371">3789 1314 616 0,'0'0'145'16,"0"0"-76"-16,0 0 83 15,178-33-51-15,-111 18-15 0,6 3-11 16,4-3-24-16,-1 0-30 16,-9 6-1-1,-7 6 3-15,-16 3-18 0,-13 0 9 16,-16 0-14 0,-1 0 0-16,-3 0 1 0,-8 6-4 15,3-3-7 1,-2 0-20-16,-1-3-7 0,4 0-71 15,6 0-26-15,1 0-111 16,9 0-237-16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0:55.8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1965 2285 703 0,'0'0'137'0,"0"0"-131"16,0 0 23-16,0 0 44 15,0 0-34 1,0 0 0-16,107 0 7 0,-47 0 4 0,-2-6-2 16,0 4-21-16,6-2-7 15,-13 3-6-15,-7 1-4 16,-15 0-9-16,-15 0 3 16,-8 1-3-16,-6 31 11 15,0 11 6-15,-29 17-6 16,-32 14 9-1,-8 4-20-15,-6-9 11 16,8-6-12-16,21-9 10 16,3-3-8-16,8 8-2 15,6-5 3-15,12-5 1 16,5 0-3-16,12-11 4 16,0-3-10-16,0-6 11 15,26 2-6-15,6-8 5 0,12-4-4 16,10-4 2-16,7-13 5 15,15-2-7-15,4 0 1 16,-2-5-1-16,-5-26-1 16,-13-4-23-16,-13-5-33 0,-4-4-19 15,-14-5-50-15,-1 1-68 16,-8-4-333 0</inkml:trace>
  <inkml:trace contextRef="#ctx0" brushRef="#br0" timeOffset="-3058">123 617 417 0,'0'0'298'0,"0"0"-210"16,0 0-14-1,0 0-3-15,0 0-18 0,0 0-35 16,0 0 1 0,0 0-1-16,0 0 8 0,0 0 1 15,5 0 0-15,15 0 0 0,-5 0-4 16,9 0 11-16,3 0-22 15,0 0 1-15,5 0-6 16,6 0-3-16,8 0 1 16,5 0-5-16,-4-5 0 0,-1-1 3 15,-9 0-6-15,-4 6 4 16,-10 0-2 0,-9 0-14-16,-8 0-26 15,-2 0-41-15,0 0-12 16,-4 0-51-16,0 0-96 15,0 12-64-15</inkml:trace>
  <inkml:trace contextRef="#ctx0" brushRef="#br0" timeOffset="-2588">0 1162 203 0,'0'0'434'0,"0"0"-352"0,0 0-3 16,0 0 5-16,0 0-26 16,0 0-18-16,13 0 14 15,10 0 3-15,8 0-19 16,2 0 4-16,4 0-22 16,3 0 29-16,4-8-27 15,2 1 4-15,4-3-10 0,1 0 3 16,5-1-5-16,-5 5-10 15,-11 0 8-15,-7 2-12 16,-13 2 1-16,0 2 0 16,-6 0-2-16,-5 0-2 15,-2 0-5-15,-3 0-26 16,-4 0-33 0,0 0-81-16,0 8-44 15,0 2-207-15</inkml:trace>
  <inkml:trace contextRef="#ctx0" brushRef="#br0" timeOffset="-1944">1647 535 592 0,'0'0'92'15,"0"0"-22"-15,0 0 36 0,0 0-42 16,-93 153-5 0,73-95-26-16,3 2 8 0,7 0-18 15,4 1 16 1,6-7-11-16,0-6 1 0,0-6-17 16,27-9-10-16,5-6 13 0,8-10-5 15,12-1 13 1,3-11-3-16,6-5 3 0,-1 0-18 15,1-17 4 1,2-21-4-16,-7-18 0 0,-2-10 3 16,-10-9-7-1,-12-5 0-15,-8 5 2 0,-10 1-4 16,-14 13 2 0,0 2 2-16,0 8-1 0,-10 6 1 15,-13 6-1 1,-2 0 3-16,2 6 5 0,0 9-10 15,-4 9 11-15,4 6-10 16,0 9-2-16,-3 0-1 16,-9 0 2-16,-5 12 1 15,0 12-1-15,-4 6-14 16,9 0-9-16,4-3 9 16,4 0-16-16,7 3-15 15,-3 2-17-15,6-4-14 0,11 4-43 16,3-10-99-16,3-2-188 15</inkml:trace>
  <inkml:trace contextRef="#ctx0" brushRef="#br0" timeOffset="-1643">2410 1223 602 0,'0'0'138'16,"0"0"-82"-16,0 0 7 15,0 0 60-15,-41 179-52 16,27-146-59-16,-1 3-3 15,1-12-7-15,0-3-2 16,5-12 0-16,6-6-30 0,-4-3-88 16,0 0-93-16,7-27-393 15</inkml:trace>
  <inkml:trace contextRef="#ctx0" brushRef="#br0" timeOffset="-1087">2870 418 208 0,'0'0'416'0,"0"0"-390"16,0 0 77-16,0 0 9 15,0 0-75-15,0 0-6 16,175-147 0-16,-139 138-3 15,1 6 0-15,7 0 8 16,-1 3-18-16,0 0-2 16,1 0 12-16,-1 6-15 15,-9 15 4-15,-4 6-15 16,-10 9 15-16,-6 0-2 0,-11 3 24 16,-3 3-2-16,0-3-5 15,0 3-6-15,-26 0-12 16,-8 0 5-16,-7 7-13 15,-2 3 9-15,-10 4-10 16,-1 1 5-16,1 3-6 0,2 0 3 16,8-8-7-16,13-8 1 15,4-2-1-15,3-5 3 16,5 0-7-16,8-4 8 16,7-3-9-16,3-3 5 15,0-8 0-15,0 1-9 16,31-5 8-1,15-3 2-15,10-12 5 16,15 0-6-16,2 0 1 16,5 0 6-16,-9-12-7 15,-5-8 0-15,-15 5-3 0,-8-1-9 16,-15-1-14 0,-9 7-17-16,-11-1-19 0,-6 4-29 15,0 1-48-15,-9-2-221 0,-37 8-195 16</inkml:trace>
  <inkml:trace contextRef="#ctx0" brushRef="#br0" timeOffset="-519">1259 1558 267 0,'0'0'248'0,"0"0"-234"16,0 0 2-16,0 0 57 15,0 0 5-15,0 0 5 16,28 51-11-16,-4-36 4 16,2 0 5-16,8 0-27 15,5 0 13-15,15-1-10 16,13-10 1-1,19 2-24-15,15-6-10 16,3 0 2-16,9 0 2 16,0 0-17-16,5 0-2 15,-1 0 5-15,-4 0-11 16,-12 3 5-16,-12 6-8 16,-11-3-2-16,-14 0 2 15,-9 0 1-15,-3-6-1 0,0 0-6 16,-1 0 5-16,-4 0-25 0,-7 0 2 15,-10 0-23-15,-16 0-30 16,-11 0-60-16,-3 0-42 16,-3 20-121-16</inkml:trace>
  <inkml:trace contextRef="#ctx0" brushRef="#br0" timeOffset="1160">4145 0 656 0,'0'0'189'0,"0"0"-162"31,0 0 8-31,0 0 30 0,0 0-24 16,0 0-11-16,0 76 10 16,0-13 16-16,0 15-4 15,0 12 2 1,0 9-29-16,-4 6-13 0,-3 6 7 15,4 2-14-15,-1 0 4 16,4 5-8-16,0-5 12 16,0 3-5-16,0-2 8 15,0 0-9-15,0 3 1 16,0 3-3-16,0-6-4 16,0-1 0-16,0-15 5 15,-3-2-11-15,3-6 9 0,-3-3-4 16,0 2 0-1,-1-7 0-15,0 4 0 0,-5-8 2 16,1 0-4 0,2-6 5-16,0-6-7 0,0-3 9 15,-2-9-8-15,5-9 3 16,0-4 0-16,3-8-1 16,0-12 1-16,0 0 0 15,0-6 0-15,0-1 1 16,0 1 3-16,-3 0-3 0,-5-3 0 15,5 0 7 1,0-3-8-16,-3-3 5 0,6-2-5 16,-4-2 0-1,0-2 5-15,1 4-3 0,3 1 1 16,-3-1-2 0,-4 2 8-16,4-4-7 0,0 2 0 15,3-2-2 1,0-2 3-16,0 0-3 0,0 0 3 15,0 0-7 1,0 0 5-16,0 0-2 0,0 0 2 16,0 0 1-16,0 3-1 0,0-3 3 15,0 4-1 1,10-2 1-16,13-2 9 0,3 0-12 16,11 0 14-1,7 0-12-15,2 0 8 0,-5-2-10 16,-4-2 4-1,-8 1-5-15,-6 3 1 0,-2 0-3 16,-1 0 4 0,0 0-9-16,-3 0-3 0,0 0 0 15,-8 0-23-15,-2 0-1 16,-7 0-22-16,0 0-35 16,0-20-77-16,0-14-182 15,-30-10-382-15</inkml:trace>
  <inkml:trace contextRef="#ctx0" brushRef="#br0" timeOffset="1941">4101 169 525 0,'0'0'58'0,"0"0"-38"15,0 0 96-15,0 0-7 0,0 0-35 16,0 0-7-16,0 42 3 16,9-36-5-16,5 0-5 15,-1-3 6-15,1 0-24 16,3-3-4-16,9 0-13 15,8 0-1-15,2 0-6 0,7 3-9 16,-5-2-3-16,2-1-4 16,-11 5-2-16,5-2 2 15,-10-3-1-15,-10 3 0 16,-2-3-1-16,-4 0-14 16,-5 0 0-16,0 0 0 15,-3 3-31 1,0 0-47-16,0 0-77 15,-20 3-96-15,-20-3-390 16</inkml:trace>
  <inkml:trace contextRef="#ctx0" brushRef="#br0" timeOffset="3547">4769 1271 585 0,'0'0'184'16,"0"0"-96"-16,0 0-17 15,0 0-19-15,0 0-31 16,67-165-9-16,-41 105-10 0,5-9 23 16,-7-12 15-16,5-3 5 15,-6 3-33-15,1 11-5 16,-7 22 4-16,-11 24 9 16,-2 15 11-1,-4 9 7-15,0 0-8 16,0 0-30-16,0 5-1 15,0 29 1-15,-10 22 0 16,-4 11 17-16,-2 18-14 16,5 11 9-16,2 6-10 15,-2 4 9-15,2-3-6 16,3-6 1-16,-2-2-1 0,5-2-4 16,3-6 8-16,0-9-7 15,0-3 6-15,0-7-8 16,0-12 4-16,6-4 3 15,-1-14 0-15,-5-7-4 0,0-8-2 16,0-7 1-16,0-5 2 31,0-7-2-31,-17-2 0 0,-17-2 16 16,-13 0-13-16,-3 0-5 16,-4 0 4-16,11 0-2 15,2 0-2-15,9 0 0 16,9 0 2-16,12 0 2 15,5 0-6-15,6 0 3 16,0 0-2-16,0 0-7 16,0 0 1-16,0 0 0 0,0 6 3 15,12 3-5 1,5 1-17-16,0-4 3 0,3-1-21 16,7-5-33-1,4 0-44-15,4 0-64 0,2-17-270 16</inkml:trace>
  <inkml:trace contextRef="#ctx0" brushRef="#br0" timeOffset="3866">5775 1191 787 0,'0'0'165'16,"0"0"-100"-16,0 0 11 0,0 0-18 16,0 0-16-16,0 0 13 15,-3 166-30-15,-4-94 0 16,4 6-6-16,-1 3-2 16,-2-3-10-1,3-1-1-15,-2-13-5 16,2-4 3-16,0-2-6 15,3-10 6-15,0-9-8 16,-3-8-8-16,3-14-16 16,-6-8-46-16,1-9-45 15,-4 0-51-15,-8-21-61 16,-3-21-231-16</inkml:trace>
  <inkml:trace contextRef="#ctx0" brushRef="#br0" timeOffset="4100">5451 1677 724 0,'0'0'90'0,"0"0"-74"15,0 0 75 1,0 0 5-16,0 0-15 0,0 0-15 16,221-65-11-1,-169 44-34-15,-4 0 2 0,-4-3-20 16,-9 0-3-1,-4 0-1-15,-4 0-31 0,-7-3-40 16,-3 0-21-16,-8-3-69 16,2-2-192-16</inkml:trace>
  <inkml:trace contextRef="#ctx0" brushRef="#br0" timeOffset="4643">6397 869 495 0,'0'0'230'0,"0"0"-172"16,0 0 48-1,0 0 8-15,0 0-43 0,0 0-30 16,134-78-6 0,-111 78-15-16,6 0 19 0,5 0-17 15,-4 0-14 1,1 5 8-16,-2 18-2 0,-9 0-2 15,1 14-9-15,-11 1 11 16,-3 11-6-16,-7-1 16 16,0 2-18-16,0 2 2 0,0-4-2 15,-11 0-1 1,-5-4-3-16,-4 4 2 0,-8 5 4 16,-4-2 1-1,-2 3 8-15,-2 3-10 0,-4 0 5 16,2 0-5-1,-5 0 3-15,3-3-7 0,-1-2 3 16,6-4-1-16,1 1-4 16,4 1-1-16,2-4 4 15,5-2-6-15,3 2 5 16,7-11-4-16,6 1 2 16,7 1-2-16,0-1 3 15,0-3-2-15,20 0 3 16,14-6-1-16,6-6 2 0,10-5-2 15,7-10-3 1,-1-6 2-16,-2 0 3 0,-4 0-4 16,-4-16-20-1,-5-17-22-15,-1-9-8 0,-3-3-8 16,-4-3-121-16,-5-4-45 16,-2-2-286-16</inkml:trace>
  <inkml:trace contextRef="#ctx0" brushRef="#br0" timeOffset="5075">7557 535 681 0,'0'0'165'0,"0"0"-121"15,-95 153 56-15,57-64 4 16,-6 9-13-16,4 14-18 16,-1 7-40-16,10-8-12 0,8 8 0 15,8-5 1-15,10-3-5 16,2 5 2-16,3-14-9 0,0-8 5 15,0-5-7-15,11-12 7 16,12-4-12-16,10-4 6 16,1-5-6-16,3-4 0 15,-8-11-3-15,1-2 3 16,1-13-6-16,-2-2 3 16,2-11-8-16,-4-6-16 0,-7-3-6 15,-8-6-8-15,-4 0-30 16,-5-6-73-16,-3 0-40 15,0 0-107-15,0-21-343 16</inkml:trace>
  <inkml:trace contextRef="#ctx0" brushRef="#br0" timeOffset="7955">8165 1474 669 0,'0'0'117'15,"0"0"-34"-15,0 0 25 16,0 0-18-16,0 0-29 16,0 0-19-16,0-51-6 15,6 24-5 1,-2-3-15-16,0-9 5 15,5-6-15-15,2-8-1 16,-2-8-3-16,5-13 3 16,-2-4-7-16,5 3 5 15,-3 13-4-15,-7 22 2 0,-1 20 0 16,-6 11 2 0,4 5 4-16,-4 4-7 0,0 0 2 15,0 0-4-15,0 0 2 0,0 25-3 16,0 23 3-16,0 21 3 15,0 24 15-15,0 13-1 16,0 8-2-16,0 9-7 16,-17 3 4-16,6-9-11 15,-1-6 5 1,1-16-5-16,2-12 0 16,-5-5-1-16,8-8 0 15,-5-11-1-15,5-7-18 16,0-11-12-16,2-11-37 15,0-10-82-15,4-18-65 16,0-2-158-16</inkml:trace>
  <inkml:trace contextRef="#ctx0" brushRef="#br0" timeOffset="8209">8636 1931 760 0,'0'0'121'16,"0"0"-76"-16,0 0 95 15,0 196-36-15,-9-146-46 16,-5 2-29-16,0-8-13 16,1-3-10-16,2-12-5 15,5-12-1 1,0-3 0-16,-2-13-11 15,5-1-63-15,0 0-34 16,3-38-128-16,0-22-251 16</inkml:trace>
  <inkml:trace contextRef="#ctx0" brushRef="#br0" timeOffset="8979">9104 1423 748 0,'0'0'44'0,"0"0"0"15,0 0 67 1,0 0-49-16,40-189-19 16,-23 140-24-16,-1-5 5 15,4-4-6-15,0 1 5 16,4 1-12-16,-7 8-1 15,0 9 1-15,-8 12 5 16,-1 12-1-16,-5 9 0 16,-3 6 16-16,0 0-9 15,0 0-4-15,0 0-10 16,0 0 2-16,0 0-10 16,0 0 0-16,0 21 4 15,0 20 0-15,0 16 13 16,0 13-15-16,-3 16 11 0,-8 10-6 15,2 12 3 1,-2 5-3-16,1-2-2 0,0-3-2 16,0-7-2-1,2-11-1-15,2-13 5 0,3-8-3 16,3-9 0-16,-3-6 6 16,3-8-3-16,-3-4 3 15,3-9-8-15,0-6 1 16,-3-10-3-16,3-3 6 15,0-8-5-15,-5-6 5 0,2 0-3 16,-3 0 0 0,-11 0 5-16,-6-4-6 0,-7-8 0 15,-1 2-2 1,-1 5-1-16,4-1 3 0,4 6-6 16,4 0 4-1,11-4 2-15,3 4-4 0,1-2 4 16,5 2-2-16,0 0-1 15,0-4-4-15,0 4 7 16,0 0-5-16,0 0 0 0,0 0 8 0,25 0-5 16,7 0 4-16,6 6 3 15,5 8 0-15,0-7 4 16,-2 3 0-16,-1 0-8 16,-7-5 1-16,-7-5 2 15,-9 2-5 1,-6-2 2-16,-5 0-2 0,0 0-22 15,2-6-13 1,-2-21-20-16,-3-9-96 0,-3-6-140 16,0 1-535-16</inkml:trace>
  <inkml:trace contextRef="#ctx0" brushRef="#br0" timeOffset="9756">10186 914 648 0,'0'0'51'16,"0"0"29"-16,0 0 18 0,0 0-49 15,0 0-2-15,0 0-25 16,-150-45-5-16,117 45 5 16,-4 0-6-16,-3 25 5 15,-1 4-16-15,1 8 19 16,4-1-3-16,2 3-6 15,8-1 6 1,6 3 13-16,14-1 3 16,6 7-12-16,0-5-11 15,3-8-11-15,26-1 5 16,15-7-3-16,13-17-7 16,3-9 4-16,4 0 1 15,-11-15-1-15,-10-21 1 16,-9-3-1-16,-14-8 0 0,-7 7-4 15,-5 3-5-15,-8 16 5 16,0 9 2-16,0 8 4 16,0 4-4-16,0 0 0 0,0 0-1 15,0 10 1-15,0 11 6 16,0 12-6-16,0 10 12 31,0 5-7-31,0 12 11 0,0 3-8 16,0 12 0-16,-5 9-2 15,5 0 1-15,0-3 0 16,0-6-3-16,-3-6 5 0,0-7-7 0,-3-12 3 16,-5-2-4-16,1-2 6 15,-4-7-2-15,5-6 4 16,-5-7-4-16,2-2 2 16,-5-5 6-16,0-8-13 15,-4-1 4-15,-5-2-1 16,-8-5-2-1,1 1-1-15,-1-4-4 16,5 0-27-16,-2 0-1 16,8 0-4-16,2 0-45 15,18-9-74-15,3-16-108 16,0-8-191-16</inkml:trace>
  <inkml:trace contextRef="#ctx0" brushRef="#br0" timeOffset="10342">10681 917 711 0,'0'0'81'15,"0"0"-16"-15,0 0 45 0,0 0-44 16,0 0-21-16,0 0 4 16,144-42-14-16,-118 33-10 15,-2 1 28-15,0 2-37 16,-5 0-2-16,-5 2-5 15,0 4 1-15,-5 0-10 0,-3 0 3 32,-1 0-2-32,1 10 0 15,-6 17 6-15,0 8-5 0,0 11 17 16,0 4-9-16,0 7 4 16,-14 3-7-16,-12 9 2 15,0 12-7-15,-5 8 3 16,4 4 9-16,4 3-14 15,3-9 16-15,3-6-6 0,4-6-3 16,2-7-3-16,2-9-3 16,1-1 3-16,2-14 0 15,0-5-4-15,0-5 0 16,1-7-3-16,-1-4 8 16,-3-5-12-16,1-5 6 15,-1-7-12-15,-8-6-12 0,3 0-4 16,-2 0-34-16,-4 0-63 15,6 0-14-15,-3 0-59 16,1 0-34-16,2-6-192 0</inkml:trace>
  <inkml:trace contextRef="#ctx0" brushRef="#br0" timeOffset="10686">10510 1564 421 0,'0'0'339'16,"0"0"-279"-16,0 0 27 15,0 0 12-15,0 0-34 16,0 0 6-16,87-18-30 16,-50 27 10-16,7 6-18 15,-1 3-3-15,11-6-10 16,-4 3-8-16,0-6 7 15,1 0-18-15,-11-6 7 0,-4-3-6 16,-13 0 0-16,-6 0 0 16,-6 0 0-16,-11 0-1 15,3-6 3-15,0-6-4 16,0 0-4-16,-3-3-6 16,0 6-30-16,0 0-8 15,0 9-73-15,-6 0-24 16,-17 0-18-16,-8 3-81 0,4 3-270 15</inkml:trace>
  <inkml:trace contextRef="#ctx0" brushRef="#br0" timeOffset="12282">11591 1447 182 0,'0'0'528'0,"0"0"-420"16,0 0-82-16,0 0 33 16,0 0 10-16,0 0-15 15,3 153-23-15,-3-87 13 16,0 6-5-16,0 2-16 0,0-5-15 15,-11-7-5-15,5-5 0 16,0-3 0-16,-2-12-6 16,2-3 3-16,0-8-6 15,2-10-34-15,-3-6-18 16,-6-7-38-16,-1-2-64 16,-3-6-58-1,-3 0-258-15</inkml:trace>
  <inkml:trace contextRef="#ctx0" brushRef="#br0" timeOffset="12519">11330 1818 597 0,'0'0'92'0,"0"0"13"15,171-71 29-15,-101 47-60 16,3 6-28-16,-7 0 3 15,-2 0-14-15,-7 6-22 16,-13 0-12-16,-15 3-1 16,-9 3-3-1,-12 3-50-15,-5 0-22 16,3 0-63-16,0 0-110 0,5-6-253 16</inkml:trace>
  <inkml:trace contextRef="#ctx0" brushRef="#br0" timeOffset="12921">12288 1375 561 0,'0'0'54'16,"0"0"-31"-16,0 0 150 16,58-201-90-16,-52 143-21 0,-3 0 0 31,2 2 0-31,-5-2-9 15,0 10-4-15,0 12-5 16,0 13-10-16,0 13-8 16,0 8-6-16,0 2-10 0,0 0-10 15,0 2 0-15,0 37 2 16,0 18 8-16,0 12 0 16,0 16 2-16,0 6 0 0,-8 11-3 15,5 3-5-15,0 9-1 16,0-6 6-16,3-6-7 15,0-5 7-15,0-12-8 16,0-4 1-16,0-12-1 16,-3-4-1-16,-2-5 0 15,-1-8 0-15,-4-4 0 0,-3-11-19 16,-1-9-1-16,-2-8-29 16,-1-14-65-16,3-6-42 15,2 0-72-15,4-21-306 16</inkml:trace>
  <inkml:trace contextRef="#ctx0" brushRef="#br0" timeOffset="13172">12667 2091 606 0,'0'0'277'15,"0"0"-219"-15,0 0 21 16,0 186 21 0,0-137-55-16,0-11-33 0,0-1-5 15,-3-4-4 1,-8-6 1-16,5-9-3 0,-5-6-2 16,5-9-29-16,-1-3-60 15,4 0-92-15,3-27-292 16</inkml:trace>
  <inkml:trace contextRef="#ctx0" brushRef="#br0" timeOffset="13804">13211 1116 660 0,'0'0'93'0,"0"0"-86"15,0 0-6 1,0 0 26-16,0 0 4 0,174-60 25 16,-140 60-6-1,-2 0-4-15,2 0 0 0,0 2-4 16,-1 19-29-1,-2 6 12-15,-5 4-15 0,-2 6 13 16,-7 5-15 0,-8 6 7-16,-9 6 5 0,0 9 5 15,0 6 12-15,-29 0-17 0,-12-6 3 16,-8-6-15 0,-6-12 4-16,3-12-1 0,-6-6 0 15,12-12-5 1,2-5-3-16,7-10-3 0,8 0 2 15,12 0-5 1,9-17-14-16,8-9 3 0,0 5-4 16,25 3-5-16,18 9 4 15,4 8 6-15,2 1 10 16,-2 0-2-16,4 10 2 16,-5 23 6-16,-5 6-3 0,-12 8 4 15,-6-3 14-15,-9 4-2 16,-11 0-4-16,-3 0-3 15,0-3-1-15,-3 7 10 16,-28-4-12 0,-7 2 13-16,-6-4-14 15,-4-2 10-15,2-7-14 16,2-6 4-16,4-10-5 16,4-9-2-16,5-12-14 15,-1 0-22-15,4-5-34 16,8-23-59-16,10-5-45 15,10-8-149-15</inkml:trace>
  <inkml:trace contextRef="#ctx0" brushRef="#br0" timeOffset="14336">14020 1071 328 0,'0'0'429'15,"0"0"-382"-15,0 0-29 16,0 0 62-16,0 0-36 15,177-67 1-15,-120 46-2 16,-4-2-6-16,-5 4 19 16,-1 5-22-16,-12 1 2 15,-7 7-5-15,-12 0-8 0,-2 6-11 16,-11 0-4-16,0 0-1 16,1 0-3-16,-4 27 0 0,4 10-3 15,-4 13 11 1,0 11-6-16,0 9 6 0,-21 6-4 15,-2 16 2-15,0 4-8 32,-5 3 1-32,8 0-2 0,0-9 1 15,7-4-1-15,-1-11 4 16,8-4-7-16,0-8 5 16,1-5-4-16,2-8 2 15,0-8-1-15,-3-3 0 16,-5-8-9-16,-1-10-4 15,-5-6-83-15,-4-15 12 0,-2 0-57 16,-3 0-159-16,3-25-284 16</inkml:trace>
  <inkml:trace contextRef="#ctx0" brushRef="#br0" timeOffset="14583">14073 1744 706 0,'0'0'111'16,"0"0"-80"-16,0 0 91 16,0 0-33-16,0 0-45 15,211-61 5-15,-160 50-20 16,-1 2 0 0,-1 0-26-1,5-3-2-15,-4 0-2 0,0-3-23 16,-7-9-37-1,-6-6-45-15,-3-3-65 16,-10-12-189-16</inkml:trace>
  <inkml:trace contextRef="#ctx0" brushRef="#br0" timeOffset="14994">15214 833 480 0,'0'0'297'16,"0"0"-240"-16,0 0-18 15,0 0 26-15,0 0 21 0,0 0-20 16,-60 111 0-16,36-72-25 15,4 1 1-15,0-1-11 16,0-1-20-16,3 4 10 16,0 1-8-16,1 0 1 15,5 0-13-15,2 4 6 0,1 4-6 16,8 0 3 0,0 3 4-16,0 3-7 0,11-6 2 15,15-3 0 1,1-9-5-16,4-4 7 0,1-7-10 15,-1-7 6 1,8-9-3-16,1-12-20 0,1 0-24 16,-1-6-32-16,-3-30-71 0,-4-10-56 15,-5-13-243-15</inkml:trace>
  <inkml:trace contextRef="#ctx0" brushRef="#br0" timeOffset="15341">15451 1164 689 0,'0'0'111'16,"0"0"-65"-16,0 0 104 16,0 0-27-16,0 0-30 15,0 0-28-15,0 175-33 16,0-100-5-16,-14 9-9 0,-6 0 1 15,3 0-3-15,5-6-14 0,-5 1 13 16,6 0-11-16,1-4 3 16,0-4-6-1,10-5-1-15,-4-3 0 0,4 1 0 16,0-6 1-16,0-10 0 16,0-9-1-16,0-9-11 15,0-6-1-15,0-9-20 0,0-8 5 16,0-2-20-16,0-5-56 15,0 0-29-15,0 0-232 16,-3 0 225-16</inkml:trace>
  <inkml:trace contextRef="#ctx0" brushRef="#br0" timeOffset="17083">15949 1540 558 0,'0'0'171'0,"0"0"-72"16,0 0-5-16,0 0-39 15,0 0 21-15,0 0-1 16,6 165-16-16,-6-90 0 16,0 6-23-16,-17 1-17 15,1-7 0-15,-1-8-7 16,7-11-10 0,3-8 1-16,7-12-2 15,-3-9-2-15,3-11 1 16,0-11-2-16,-3-5-31 15,0 0-35-15,-5 0-5 16,-4-34-79-16,-5-18-197 16</inkml:trace>
  <inkml:trace contextRef="#ctx0" brushRef="#br0" timeOffset="17321">15781 1844 627 0,'0'0'32'32,"0"0"100"-32,0 0 6 0,177-43-60 15,-130 43-9-15,1 0-33 16,-10 0-13-16,3 0-21 16,-7 11-1-16,3-10 0 15,-7 4-2-15,4-5-46 16,-2 0-46-16,5 0-60 15,4 0-118-15,-1-20-186 0</inkml:trace>
  <inkml:trace contextRef="#ctx0" brushRef="#br0" timeOffset="17708">16713 1510 615 0,'0'0'161'0,"0"0"-152"16,64-156 78-16,-47 100-14 15,-6 7 2-15,-2-5-24 0,-3-4-33 16,-1 0-1-16,1-5 2 16,-3 7 40-16,0 8-26 15,0 9-16-15,5 18 4 16,-5 6-14 0,-3 11 2-1,0 4-5-15,0 0-4 0,0 4 5 16,0 34-5-1,0 16 19-15,0 15 1 0,0 20-8 16,0 4-6-16,0 18-3 0,0 9 5 16,0 0-1-16,-6 0-5 15,-2-12 3-15,-1-6-2 16,-5-7-3-16,5-12 1 16,-8-4-1-16,3-14 0 0,1-3 0 15,2-14-1-15,-1-14-21 31,-2-7-20-31,3-13-121 0,2-14-85 16,6 0-225-16</inkml:trace>
  <inkml:trace contextRef="#ctx0" brushRef="#br0" timeOffset="17955">17152 2096 865 0,'0'0'52'0,"0"0"34"15,0 0 0-15,-20 187-30 16,3-143-7 0,4-7-26-16,-1-6-16 15,3-10-5-15,5-9-2 16,0-12-4-16,3 0-63 15,3-5-36-15,0-37-152 0,0-23-379 16</inkml:trace>
  <inkml:trace contextRef="#ctx0" brushRef="#br0" timeOffset="18413">17690 1297 778 0,'0'0'131'16,"0"0"-111"-16,0 0 82 16,0 0-55-16,0 0-18 15,0 0 15-15,-6 24-24 16,1-9 1-16,2 0-4 16,3-8 1-16,0 7-16 0,0-5-4 15,17 3 4-15,12 0 0 0,12 3 3 16,2 9-1-16,1 3-1 15,-4 3-3-15,0 9 0 16,-6 6 3-16,-1 6-5 16,-5 6 4-16,-2 2 3 15,-6 1-2-15,-7-1 16 16,-13 1-5-16,0 0 12 0,0-8-1 16,-27-4-11-16,-5-10 3 15,-5-5-1-15,-1-6 0 16,6-8-11-16,-5-4 3 15,2-9-6-15,0-6 3 16,-2 0-5-16,2 0-3 16,0-21 1-1,1-10-16-15,4 4 1 16,-1-5-20-16,5-5-6 16,6-5-78-16,6-12-67 0,11-12-105 15,3-20-269-15</inkml:trace>
  <inkml:trace contextRef="#ctx0" brushRef="#br0" timeOffset="18641">17837 1104 101 0,'0'0'494'0,"0"0"-462"0,0 0 87 15,0 0-15-15,0 0-46 16,191-129 2-16,-159 120-14 15,3-1-25-15,-3 8-10 0,2-2-10 16,-1 4-1 0,-8 0-1-16,-2 0-7 0,-8 0-79 15,-1 4-27 1,0 8-82-16,-5 3-45 0</inkml:trace>
  <inkml:trace contextRef="#ctx0" brushRef="#br0" timeOffset="19023">18364 1456 400 0,'0'0'203'15,"0"0"-77"-15,-70 227-16 16,57-152-29-16,3-4-5 16,7-6-25-16,3-7-17 15,0-6-3-15,9-10-11 16,26-7 8-16,8-10-1 0,14-10-15 15,13-15 3-15,11 0-13 16,12-25-4-16,-3-23-10 16,-4-23-32-16,-8-19-18 0,-18-28 22 15,-13-12-2-15,-18 4 14 16,-15 15 28-16,-14 27 24 31,0 27 51-31,-34 12-9 16,-9 9-28-16,-10 8-10 0,-1 7-2 15,-7 6-22-15,2 5 1 16,2 8-5-16,0 2 5 16,-2 0-9-16,1 10 4 15,1 17-3-15,14 7-38 16,6 3-28-16,13 1-29 0,12-5-9 16,12 2-65-16,0-11-142 15</inkml:trace>
  <inkml:trace contextRef="#ctx0" brushRef="#br0" timeOffset="19736">19254 1114 594 0,'0'0'92'15,"0"0"-83"1,0 0 101 0,0 0-52-16,0 0-11 0,203-27-6 15,-159 27-5 1,-4 0 6-16,-3 0-12 0,-4 0-7 16,-2 11 15-16,-5 12-20 15,-6 4 14-15,-3 10-14 16,-10 1 9-16,-7 6 6 15,0-1-4-15,-7 4-17 16,-27-2-2-16,-1 0 8 16,-14 3-15-16,-3-3 11 15,-6-3-11-15,9-9 11 16,8-6-13-16,15-6 2 16,9-6-3-16,11-6 0 0,6-6 0 15,0-3-4-15,0 0-1 16,0 0-11-16,9 0 16 15,18 6 4-15,4 3-4 16,6 9 2-16,2 11-2 16,-2-1 0-16,0 10 0 15,-5 0-3-15,-4-1 7 16,-4-1-6-16,-4-1 6 16,-8 1-1-16,-4 1 1 15,-8 1 5-15,0-1 3 16,-14-1 5-16,-15-1 7 15,-12-8-12-15,-5-2 15 16,-9-14-14-16,-5-1 7 16,-13-10-12-16,-4 0 3 15,-4 0-8-15,-1 0-3 16,7 0 0-16,15 0 0 16,10 10-2-16,10-3 2 0,0 5-4 15,7 2-1-15,10-8-4 16,9-5-21-16,8-1 0 15,-2 0-9-15,8 0 4 16,0 0-4-16,0 0-61 16,-3 0-40-16,-3 0-43 0,-5 0-162 15</inkml:trace>
  <inkml:trace contextRef="#ctx0" brushRef="#br0" timeOffset="21542">20524 1678 590 0,'0'0'121'16,"0"0"-64"-16,0 0 65 0,-70 178-52 15,50-118-8-15,6 1-26 16,8-1-19-16,6-4-14 16,0-5 2-1,0-2-5-15,0-11 0 16,17-7-12-16,-5-14-58 0,2-7-13 16,-8-10-49-16,-2 0-29 15,-4 0-48-15</inkml:trace>
  <inkml:trace contextRef="#ctx0" brushRef="#br0" timeOffset="21836">20119 1844 684 0,'0'0'130'16,"0"0"-108"-1,0 0 63-15,0 0 7 0,185-43-15 16,-129 43-2 0,7 0 4-16,4 18-36 0,1 3-24 15,-1 0 4-15,-4 5-16 16,-4-5 8-16,2-4-13 16,-7-1 2-16,2-7-2 15,-5-1-1-15,-5-8-1 16,-5 0 0-16,-6 0-13 15,-4 0-24-15,-4-2-47 16,-10-11-210-16,-11 1-10 0</inkml:trace>
  <inkml:trace contextRef="#ctx0" brushRef="#br0" timeOffset="44398">17121 4475 561 0,'0'0'31'16,"0"0"11"-16,0 0 25 0,71-203 1 16,-51 145-8-16,1 8 1 15,-6 13-14-15,-1 12 5 16,-5 7-4-1,2 13-21-15,-8 1 11 16,-3 4-27-16,0 0 9 16,0 0-16-16,6 8 3 15,5 20 15-15,-1 21 22 16,0 14-6-16,-3 9-16 16,-1 6 2-16,5 7-16 15,-8 2 13-15,0-1-9 0,0 3 3 16,-3-2-14-16,0-3 6 15,5-9-3-15,-2-3-3 16,0-9-1-16,0-9 4 16,0-9-8-16,-3-4 4 0,0-14-10 15,0-4-27-15,0-2-38 16,0-6-55 0,0-9-99-16,0-6-153 15</inkml:trace>
  <inkml:trace contextRef="#ctx0" brushRef="#br0" timeOffset="44643">17760 5241 826 0,'0'0'89'16,"0"0"38"-1,0 0-31-15,0 198-35 0,-17-144-26 16,-4 0-12 0,6-16-22-16,4-11 1 0,5-12-2 15,6-11-12-15,0-4-38 16,0 0-36-16,0-27-147 16,0-28-87-16</inkml:trace>
  <inkml:trace contextRef="#ctx0" brushRef="#br0" timeOffset="45144">18219 4491 410 0,'0'0'332'15,"0"0"-313"-15,0 0 68 16,0 0-33-16,110-154-11 15,-78 131-15-15,5-2 3 16,1 11-4-16,2-1 1 0,-1 5-6 16,-8 7 2-16,-5 3 3 15,-9 0-13-15,-5 0 8 16,-1 25-17-16,-4 5 17 16,0 9-10-16,-7-3 10 15,0 5-12-15,0 1-1 16,0 0 13-1,0 5-5-15,-20-7 11 16,-3 7-15-16,-14 1 8 16,-1 1-17-16,-5 10 9 15,-7-2-6-15,10 3 10 16,-3-3-9-16,2 0-3 0,12 0 1 16,4-3-3-16,10-1-2 15,12-9 4-15,3-1-10 0,0-5 7 16,0-7-7-16,6-10 5 15,20-6-3-15,11-13-2 16,10-2-21-16,10 0 14 16,16-21-23-16,0-16-9 15,1-11-51-15,7-2-58 16,-11-3-92 0,-4-3-198-16</inkml:trace>
  <inkml:trace contextRef="#ctx0" brushRef="#br0" timeOffset="45572">19063 4810 569 0,'0'0'189'0,"0"0"-108"16,0 0 25-16,0 0-6 16,0 0-11-16,-63 153-20 0,57-117-28 15,3 0-10-15,3-6-15 16,0-6-5-16,0-1-4 15,18-13-2-15,16-7 3 32,16-3-7-32,21-12 8 0,22-33-4 15,20-12-4-15,8-12-1 16,-7-6-8-16,-25-3 8 16,-22 9 0-16,-27 7 3 15,-23 8 1-15,-17 10-7 16,0 2 6-16,-46 5-3 15,-14 14 5-15,-10 4 7 0,-5 13-7 16,-4 6 1-16,2 0-6 16,1 0 4-16,8 21-8 15,12 4 8-15,12-2-8 0,10 2 4 16,11-3 0-16,6-1-2 16,5-2-6-16,8-4-9 31,4 1-27-31,0-6-19 0,10-4-54 15,27-6-57-15,13 0-122 0</inkml:trace>
  <inkml:trace contextRef="#ctx0" brushRef="#br0" timeOffset="46199">20023 4397 596 0,'0'0'161'0,"0"0"-104"16,0 0 30-16,0 0-61 0,0 0 13 15,0 0-11 1,120-54-3-16,-89 54 9 0,-8 0-17 16,0 0 9-1,0 0-19-15,-3 0 11 0,1 0-2 16,-4 7 7-16,-8 5-8 16,0 3 6-16,-9-1 3 15,0 7-2-15,0 0 4 16,-3 10-10-16,-20-2 6 15,-3 1-12-15,-12 3 2 16,-2 4-2-16,-3 6 0 16,-7 5-1-16,0 0-3 15,4 3 1-15,2-3-5 16,7 0 5-16,6-6-2 16,11 3-3-16,1 0 1 15,6-3 0-15,2-3-2 16,8-3 0-16,3-3-1 15,0-1-1-15,0-4-5 16,20-8 9-16,17-7-12 16,13 1 15-16,10-13-7 0,7-1 2 15,-1 0 2-15,1 0-2 16,-7-7-1-16,-8-13-4 16,-14-2-16-16,-7-4 4 15,-7 4-19-15,-7-5-20 16,-8-2-49-16,-6 5-20 15,-3 0-96-15,0 3-241 16</inkml:trace>
  <inkml:trace contextRef="#ctx0" brushRef="#br0" timeOffset="47505">20918 3601 554 0,'0'0'112'16,"0"0"-64"-16,0 0 68 16,0 0-47-16,0 0-22 0,0 0 10 15,193 27-16 1,-121-27 9-16,7 0-24 15,5 0-11 1,-7-6-7-16,-10-8-4 0,-18 7 2 16,-18 1-5-16,-10 6 17 15,-15 0-13-15,-6 0 21 16,0 0-21-16,0 0 16 16,0 0-17-16,0 0-1 15,0 3 7-15,0 18-2 0,0 6 3 16,-6 6-6-16,-15 12 10 15,-2 6-15-15,-5 15 22 16,-1 12-10-16,2 3 7 16,-4 2-8-16,5-2-4 15,6-4 2-15,3 4-6 16,-3-3 2 0,7 7 1-16,-4 2-7 15,0 5 2-15,0 3-1 16,2 4 1-16,-2-9-1 15,3-9-14-15,4 2 14 16,4-16-3-16,1-4-2 0,5 1 0 16,0-4 6-16,0-8-2 15,0-4 2-15,0-6 0 0,11-3-1 16,-8-3 0-16,0-3-1 16,1 0 7-16,3-1-9 15,-7 1 8-15,0 3-10 16,0-3 6-16,0 5-4 15,-4-5 6-15,-3-2-3 16,-10 2 0-16,-3 2-3 0,2-5 2 16,-7-6 1-16,-1-3 0 15,-1-3 2-15,1-3 7 16,-5 3-8-16,1-3 5 16,4-6 3-16,3 0-1 15,3-3-6-15,-1 0 3 16,1-3-6-1,-3 0 3-15,-5-3-4 16,5 0 2-16,0 0-4 16,-1 0-19-16,4 0 4 0,3 0-7 15,5-3-30 1,1-9-60-16,5 0-55 0,-4-3-142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44.6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48 848 0,'0'0'103'0,"0"0"-57"15,0 0 44-15,0 0-19 16,0 0-16-16,0 0-29 16,-5 0-5-16,5 0-7 15,0 0 8-15,0 0 9 16,0 0-22-16,0 0 5 16,0 0-6-16,20 0 10 0,11 0-11 15,5 0 10-15,7 0-16 16,8 0 9-16,-1 0-8 15,4 0-2-15,-1-6 0 0,-3 5 7 16,-7-4-14-16,-3 4 12 16,-3-4-9-16,-7 2 4 15,-2 3-1-15,-5-6-29 16,0 0-1-16,-6 0-18 16,4 0-73-16,-12 3-49 15,-6 3-135 1,-3 0-270-16</inkml:trace>
  <inkml:trace contextRef="#ctx0" brushRef="#br0" timeOffset="400">93 502 449 0,'0'0'412'15,"0"0"-363"1,0 0 9-16,0 0 21 0,0 0-5 16,0 0-51-16,-11 10 4 15,11-10-1-15,23 2 22 16,5 2-8-16,8 1-11 15,7-5-11-15,0 0-2 16,9 0 14 0,0 0-28-16,-1 6 12 0,-4-6-13 15,-1 4 5-15,-5-2-5 0,-4 6 0 16,-8-2-1 0,-5-5 2-16,-10 5-6 0,1-6-10 15,-7 0-9 1,-2 0-23-16,-3 0-45 0,-3 0-58 15,0 0-103 1,0-7-276-16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47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93 470 562 0,'0'0'170'0,"0"0"-124"0,0 0 18 15,0 0 11-15,0 0-33 0,0 0-15 16,0 0 14 0,-52 67-27-16,38-30 17 0,3 5 1 15,5 6-5-15,0 6-3 16,2 0 2-16,4 0-5 16,0 4-9-16,0-16 8 0,4-4-19 15,22-11 15-15,11-7-9 16,10-14 8-16,13-6-6 15,4-6 9 1,5-42-9-16,1-16-5 16,2-11 0-16,-6-13-2 15,-7-5-4-15,-8-5 8 16,-14 3-8-16,-24 11 8 16,-13 12-4-16,0 12-1 15,-9 12 5-15,-26 12 9 16,3 9-4-16,1 6-5 0,1 6-1 15,4 3-2-15,-2 3 1 16,5 9-8-16,3 0 5 16,0 0-2-16,-4 0-1 15,-2 27 1-15,0 6 1 16,2 3-1-16,-4 3-3 16,8-3-2-1,5-6 2-15,1 0-26 16,11 0-25-16,0-3-21 0,3 3-24 15,0 0-99 1,0-3-170-16</inkml:trace>
  <inkml:trace contextRef="#ctx0" brushRef="#br0" timeOffset="310">1100 1007 776 0,'0'0'112'0,"0"0"-29"16,-3 172 19-16,-14-127-43 15,7-3-10-15,-1-3-24 16,-3-3-5-16,2 3-9 15,-2-12 8-15,2-6-18 0,-2-3 0 16,7-12-1 0,0-3-20-16,1-3-56 0,-1 0-74 15,4-9-211-15</inkml:trace>
  <inkml:trace contextRef="#ctx0" brushRef="#br0" timeOffset="918">1678 476 828 0,'0'0'50'0,"0"0"-37"15,6-185 105-15,-3 119-46 0,0 6-4 16,5 9-32-16,-2 6 8 15,-3 12-16-15,0 9 5 0,2 12-12 16,-5 6-6-16,0 6-6 16,0 0-1-16,0 0-8 15,0 0-2-15,0 1 0 16,0 31 2-16,0 4-1 16,0 18 3-16,0 12 9 15,0 12-2 1,0 9-6-16,0 0 7 15,3 2-7-15,3-2 6 16,1-3-8-16,-3-3 17 16,2-6-10-16,-2-4-5 15,2-2 13-15,5-1-6 16,-2-14-4-16,5-3-5 16,3-9 2-16,-8-6 3 0,2-12-3 15,-8-6-1-15,-3-3 4 16,0-6-1-16,0-3 8 0,0-3-6 15,-3 6 5 1,-22-9 2-16,-7 3-13 0,-5 0 13 16,-4 0-13-16,6-3 5 15,4 3-4-15,1-3 3 0,4 0-4 16,1 0-2-16,13 0 1 16,1 0-6-16,8 0 2 15,3 0-26-15,0 0 14 16,0 0-17-16,0 0-14 15,0 0-6-15,0-3-2 16,0-6-86 0,20-12-95-1,11 3-210-15</inkml:trace>
  <inkml:trace contextRef="#ctx0" brushRef="#br0" timeOffset="1170">2312 1200 42 0,'0'0'1016'0,"0"0"-971"0,0 0 15 16,0 0 50-1,0 0-70-15,0 0-9 0,25 0-21 16,-25 0 1-1,0 0-11-15,3 0 0 0,0 0 0 16,0 0-34-16,-3 0-39 16,0 0-196-16,0 0-421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53.4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249 264 566 0,'0'0'188'15,"0"0"-180"1,0 0 82-16,0 0 17 15,0 170-41-15,0-110 16 16,0 3-25-16,0 3-9 16,0-3-3-16,0 0-16 15,0 3-21-15,0-6 0 16,0-6-3-16,0 2-5 16,0-12 3-16,0-7 1 0,4-8-6 15,0-8 3-15,-1-2-2 16,0-5-19-16,-3-7-25 15,0-7-35-15,0 0-19 16,0 0-26-16,0-13-143 16,-20-20-103-16</inkml:trace>
  <inkml:trace contextRef="#ctx0" brushRef="#br0" timeOffset="237">0 704 230 0,'0'0'404'0,"0"0"-339"16,0 0 49-16,0 0-43 16,0 0-23-16,0 0 34 15,56-18-17-15,-13 15 7 16,4 3-23-16,7 0 5 0,3 0-36 16,-7-3 0-16,-4 0-11 15,-2 0-6-15,-7-3-1 16,-8 0-5-16,2-3-24 15,-1-3-73-15,-4 0-14 16,5-9-73-16,-1-6-194 16</inkml:trace>
  <inkml:trace contextRef="#ctx0" brushRef="#br0" timeOffset="863">1088 97 579 0,'0'0'55'0,"0"0"91"16,0 0 0-16,0 0-64 16,0 0-31-16,0 0-5 15,141-87-17-15,-118 81 1 16,4 2-16-16,7 4 21 15,2 0-20-15,4 0 3 0,3 0-7 16,1 24-3-16,-4 10 2 16,-6 7-8-16,-4 5 7 15,-13 8-6-15,-8-8 10 16,-4 0-12-16,-5 1 14 16,0-4-5-16,0 1 4 15,-8-2-4 1,-12-9-2-16,-7 6 4 15,1-6-4-15,-5 3 7 16,-2-3-5-16,-4 0 4 0,2 0-10 16,-10 3 4-16,6 15-6 15,-9-4 4-15,-2 14 0 16,7 1-3-16,-4-2-3 16,13-10 5-16,11-2-9 0,6-6 8 15,11-9-8-15,3 1 6 16,3-14-3-16,0 1 1 15,0-2 0-15,0-4-3 16,9 3 9-16,11-7-12 16,3-1 14-16,5-1-13 15,-8-3 13 1,7-4-14-16,-4-2 8 16,0 0-4-16,0 0 2 15,4 0-13-15,-7 0-2 16,3 0-22-16,2 0 10 15,-2 0-35-15,7 0-55 0,-7 0-156 16,-3 0-289 0</inkml:trace>
  <inkml:trace contextRef="#ctx0" brushRef="#br0" timeOffset="1148">1814 1291 968 0,'0'0'108'0,"0"0"-52"16,0 0 48-16,0 0-47 15,0 0-13-15,0 0-34 16,0 0 7-16,0 0-16 15,0 0 1-15,3 0-2 16,-3 0-17-16,0 0-6 16,0 0-50-16,0 0-87 15,0 0-130-15,0 0-469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49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167 30 528 0,'0'0'195'0,"0"0"-102"16,0 0-7-1,0 0 10 1,0 0-38-16,0 0-25 0,0 3 0 16,0 30-21-1,0 18 57-15,-9 12-7 0,-8 12-20 16,-4 6-19-1,4 14-5-15,2-8-12 0,-2 5 9 16,3 4-2-16,8 4-8 16,-2-2 8-16,8 3-11 15,0-5 12-15,0 3-13 0,0-12 8 16,0 3-9 0,0 6 8-16,0-1-5 0,0 1-3 15,0-10 2 1,0-7 4-16,0-4-10 0,0-9 10 15,0-3-12 1,0-7 13-16,0 2-10 0,0 0 6 16,0-10-3-16,0 0 0 15,-6-3 2-15,0-12-6 16,-5 0 12-16,4-18-13 16,4 3 10-16,0-9-7 15,0 3 5-15,3-6-2 16,0-3 2-16,0-3-1 15,0 3 0-15,0-3-2 16,0 0 7-16,-4 0 0 16,4 0-9-16,0 0 8 0,0 0-7 15,0 0 2 1,0 0 4-16,0 0-5 0,0 0 0 16,0 0 3-16,0 0 3 15,0 0-8-15,0 0 4 16,0 0-4-16,0 6 2 15,0-6-1-15,0 3 2 16,0 3-1-16,13-6 1 16,5 0 5-16,5 0-2 15,11 0-3-15,2 0 12 16,7-9-8-16,-3 0 6 16,-6 6-9-16,-7 3 6 15,-4 0-8-15,-3 0 0 0,0 0-1 16,0 0 2-1,-3 0-5-15,4 0-16 0,-3 0-2 16,2-6-18 0,1-9-10-16,2-3-11 0,-6-9-38 15,0-6-99 1,-3-6-171-16</inkml:trace>
  <inkml:trace contextRef="#ctx0" brushRef="#br0" timeOffset="912">291 69 449 0,'0'0'224'15,"0"0"-191"-15,0 0-15 16,0 0 39-16,0 0-5 15,0 0 7-15,43 0-6 16,-26 0 10 0,0 0 1-16,4 0-7 15,-6 0-12-15,8 0-6 16,5 0 6-16,5 0-29 16,4 0 21-16,3 0-22 15,1 0 1-15,-1 0-5 16,3 0-3-16,1 0-1 0,-9 0-6 15,0 0 4-15,-9 0-1 16,-9 0-6-16,-8 0 7 16,-6 0-5-16,2 0 0 15,-2 0-3-15,-3 0-11 0,3-6-1 16,3-9-20-16,-2 0-33 16,3 3-55-16,-7-3-67 15,0 9-125 1</inkml:trace>
  <inkml:trace contextRef="#ctx0" brushRef="#br0" timeOffset="3093">1424 1227 577 0,'0'0'249'15,"0"0"-151"-15,0 0 22 0,0 0-25 31,0 0-54-31,0 0-15 16,0-66-19-16,0 39 19 16,13-12-19-16,7-9 3 15,8-15-9-15,4-3 2 0,-1-2 0 16,-1 3 0-16,-7 13-3 16,-3 16 8-16,-11 12-5 15,-1 15 7-15,-5 9 0 16,-3 0-4-16,0 0 3 15,0 0-8-15,0 0 1 0,0 9-2 16,0 24 0-16,0 13 0 16,0 14 3-16,0 9 10 15,0 8-5-15,0 12 3 16,3-11-6-16,4 3 1 16,0-6 2-16,-4-6-5 15,1 0 11-15,-4-6-13 0,0 3 13 31,0-12-11-31,0-2 10 0,0-9-7 16,0-11 3 0,0-5-8-16,-4-15 0 0,1-3 5 15,-7 3-2-15,-3-12 4 16,-10 4-7-16,-8-2 7 16,-6 2-7-16,1-4 1 15,2 0-2-15,4 0 3 16,7 0-4-16,9 0 2 0,0 0-2 15,8 0 6 1,3 0-10-16,3 0 6 0,0 0-2 16,0 0-5-1,0 0 3-15,0 0 0 0,0 0 1 16,0 0-1-16,0 0-4 16,20 0 6-16,3 0 1 15,1 0-5-15,-1 3-14 16,3-3-4-16,5 0-14 15,5 0 6-15,4 0-34 0,1-9-112 16,2-10-176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25.5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73 386 407 0,'0'0'234'15,"0"0"-154"-15,0 0 1 16,0 0 3-16,0 0-43 15,0 0-5-15,-9 0-20 16,9 9 6-16,-3 18-9 0,-1 0 18 16,4 3-11-16,0 3 5 0,0 0-8 31,0 3 1-31,0-1 7 16,10-2-9-16,10-5 6 15,6-3-10-15,2-8 2 16,5-11-9-16,7-6 1 0,3 0 3 15,4-13 2-15,-4-23 1 16,1-14-12-16,-7-4 9 16,-5-6-3-16,-11-3 2 15,-10-9-8-15,-11 0 3 16,0 0-2-16,0 6 5 16,-14 12-3-16,-10 15-2 0,1 8 17 15,-6 14-12 1,-6 1 10-16,3 11-16 0,-2 0 0 15,0 5 0-15,7 0 0 0,-2 0-6 16,-2 22 6-16,1 9 0 16,1 3-18-16,1 7-19 15,-1 10-39-15,5 9-32 16,1 3-45-16,6 3-172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56.5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19 589 0,'0'0'92'0,"0"0"-12"15,0 0 9-15,0 0-21 16,0 0-30-16,0 0-3 16,-78 83 4-16,69-43 17 15,-5 16-16-15,-3 17 11 16,1 19 5-16,-1 21-6 15,3 10-24-15,-3 9 2 0,8 9-5 16,3 2-2-16,6-14 5 16,0-12-23-16,0-15 7 15,0-21-6-15,26-10-1 16,7-9-3-16,4-16 0 16,6 1-1-16,1-20 0 15,-4 0 0 1,-6-15 1-16,-8-6-6 15,-5-6-11-15,-4 0-4 0,-2 0-18 16,5-12 3-16,3-21-36 16,8-12-70-16,-1-3-81 15,1-6-144-15</inkml:trace>
  <inkml:trace contextRef="#ctx0" brushRef="#br0" timeOffset="618">741 94 704 0,'0'0'175'0,"0"0"-124"16,0 0 58-16,0 0-36 15,0 0-28-15,0 0-11 16,34 0 26-16,-2 0-22 16,9 0-11-16,16 0-7 15,13 0-15-15,10-12 12 16,7-13-15-16,-3 2 2 15,-17 2-1-15,-15 11-4 0,-21 7 1 16,-14 3 0-16,-13 0-8 16,-1 13 3-16,0 16 4 15,-3 7 2-15,0 16 4 16,0-2-2-16,-10 20-3 16,-10-1 5-16,0 10 3 15,-3 2-6 1,-5 3 2-16,2 0 6 15,-7 3-8-15,2 3 4 16,5 6-3-16,2-1-4 0,4-8 6 16,0-1-9-1,9-13 4-15,-1 2-2 0,1-15 1 16,5-1 1-16,0-6 0 16,2-4-14-16,-3-2-6 0,1-14 12 15,-1-12 3-15,3-8-28 16,4-5-27-16,0-8-27 15,0 0 13-15,0-8-19 16,0-20-119-16,0-5-52 16,-3-8-104-16</inkml:trace>
  <inkml:trace contextRef="#ctx0" brushRef="#br0" timeOffset="876">992 908 486 0,'0'0'153'0,"0"0"-48"16,0 0 31-16,0 0-43 16,180-30-41-16,-123 24-5 15,-4 6-8-15,-2 0-6 16,-15 0-24-16,-5 0-8 15,-8 0-2-15,-6 3-8 0,-8 21-51 16,2 3-22 0,-8 6-11-16,-3-4-59 0,0-10-162 15</inkml:trace>
  <inkml:trace contextRef="#ctx0" brushRef="#br0" timeOffset="1118">1680 1535 693 0,'0'0'111'0,"0"0"-13"0,0 0 22 15,0 0-53-15,0 0-38 16,6 171-27-16,-6-159 0 15,0-6 1-15,0-6-2 16,0 0-1-16,0 0-61 0,0-18-88 16,0-12-167-16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1:59.2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262 466 205 0,'0'0'250'0,"0"0"-206"16,0 0 47-16,0 0 3 15,0 0-2-15,0 0-22 16,0-16-18-16,0 16 11 15,0 0 1-15,0 0-14 16,0 0-14 0,0 0-14-16,0 0-7 15,-10 4-5-15,-4 9 19 16,-1 7-7-16,-2 2 15 16,-3 10-19-16,-7 1 12 15,-1 9-17-15,2 3 3 16,-3 9-8-16,5 6 0 15,4 0 8-15,6 3-16 0,8 3 17 16,6-2-17-16,0-6 2 16,0-8 0-1,3-2 0-15,23-11 0 16,15-8 2-16,2-8 1 16,1-8-1-16,10-13 3 0,-1 0-5 0,10-21 2 15,7-25 2-15,4-19-11 16,10-22 5-16,0-9-1 0,-5-8-14 15,-13 2-3-15,-14 6 7 16,-20 9 3-16,-18 9 4 16,-14 15 8-16,0 10-4 15,-14 13 5-15,-18 5-4 16,-9 2 1 0,-5 6-1-16,-12 4-1 15,-2 8-1-15,0-4-4 16,4 13 10-16,-2 6-12 15,1 0 9 1,4 0-5-16,-1 25-10 0,1 8-11 16,4-1-38-16,8 1-28 15,10 4-63-15,16-6-50 16,7-3-51-16,8-2-228 16</inkml:trace>
  <inkml:trace contextRef="#ctx0" brushRef="#br0" timeOffset="800">1686 203 593 0,'0'0'192'15,"0"0"-174"-15,0 0 58 16,0 0 24-16,-196-57-25 16,141 55-6-16,-8 2-38 15,-4 0-5-15,-6 9 1 16,-1 24-6-16,13 0 11 16,5 5-24-16,10 5 11 0,12 9-16 15,7-3 6-15,14 10 1 16,13-5 4-16,0-9-8 0,0-3-2 15,31-9-5 1,12-9 6-16,10-12-7 0,16-12 4 16,9 0 2-16,6-15-3 15,-4-18 8-15,-13-12-9 16,-11 3 1 0,-16-6-4-16,-14 15 6 15,-12 7-3-15,-11 19 6 16,-3 7-8-16,0 0 2 15,0 0-4-15,0 33 4 16,-3 12 3-16,-11 12-3 16,11 9 1-16,3 0-3 15,0 3 3-15,0 9-3 0,0 3 4 16,0-1-1-16,0-4 0 16,0 4-2-16,0-11 0 15,0-6 1-15,0-7 0 16,-20-10 1-16,-6-5-1 0,-11-7 3 15,-10-7-3-15,-3-4 1 16,-4-3 4-16,2-7-1 16,2-9 1-16,-1-4-4 0,7 0 1 15,12 0-4-15,1-4-2 16,7-8-1-16,12-3-22 16,1-8-12-16,11-8-125 15,0-7-90-15,3-22-117 16</inkml:trace>
  <inkml:trace contextRef="#ctx0" brushRef="#br0" timeOffset="1284">2441 188 824 0,'0'0'49'16,"0"0"-2"-16,0 0 46 15,0 0-25-15,0 0-10 16,0 0 12-16,-133 138-32 15,102-99 2-15,2 3-18 16,-1-1-1-16,2-8-7 16,5 6 2-16,0-3-4 15,10 6 3-15,-1-3 0 16,11 6-7-16,3-9 5 16,0 3-7-16,6-3-5 15,24 0 0-15,7-9 0 0,7-9 2 16,7-3-3-1,1-6 4-15,-8-3-1 0,-4-3-6 16,-10-3 9 0,-7 0-15-16,-6 0-34 0,-3 0 42 15,-5 0-43 1,2 0 10-16,-2-6-21 0,5-6-57 16,-4-15-54-16,0-6-116 15,3-9-274-15</inkml:trace>
  <inkml:trace contextRef="#ctx0" brushRef="#br0" timeOffset="1623">2876 255 309 0,'0'0'527'16,"0"0"-466"-16,0 0 40 15,-94 178 17-15,77-117-54 16,0 4 4-1,8 4-21-15,3-3-10 16,1 9-14-16,5 0 21 16,-3 6-26-16,0-9-1 15,3 2-16-15,0-15 8 16,0 1-8-16,0-14 6 16,0-5-11-16,0-1 8 15,0-11-8-15,0-2 9 0,0 0-9 16,0-2 4-16,0-10-2 15,0 2 0-15,0-5-22 0,-3-8 4 16,3 1-15-16,0-5 15 16,0 0-28-16,0 0-111 15,0 0-1-15,0-21-25 16,0 10-117 0</inkml:trace>
  <inkml:trace contextRef="#ctx0" brushRef="#br0" timeOffset="3461">3390 0 478 0,'0'0'98'0,"0"0"-91"0,0 0 69 16,0 0 61 0,0 0-39-16,0 0-38 0,118 132 20 15,-102-61-9 1,-2 14-2-16,-4 6-28 0,-7-3-16 16,1 4-17-1,-4-5 4-15,0 0 2 0,0 3-3 16,0 9 8-16,0-3-18 15,0 11 11-15,0-15-12 16,-11-2 14-16,-2-5-9 16,-7-10 5-16,0-4-9 15,0-9 0-15,3-2-1 16,0-12 7-16,4-3-9 16,-1-12 5-16,2-3-6 0,-2-6 6 15,3-9-6-15,2-3 2 16,3-12-5-16,6 3-18 0,0-3-9 15,0 0-15 1,0 0-66-16,0 0-74 0,0-30-148 16</inkml:trace>
  <inkml:trace contextRef="#ctx0" brushRef="#br0" timeOffset="3862">4443 664 107 0,'0'0'502'0,"0"0"-467"16,0 0 116-16,0 0-31 16,-23 180-23-16,20-108-39 0,-1 2-1 15,1 1-4-15,0 0-27 16,-1-13 5-16,0-5-26 16,4-11 6-16,0-7-7 15,0-10-3 1,0-4 0-16,0-10-1 15,0-3 0-15,0-3-20 16,0-3-33-16,0 0-42 16,0-6-34-16,-9 0-33 15,-14 0-165-15</inkml:trace>
  <inkml:trace contextRef="#ctx0" brushRef="#br0" timeOffset="4100">4075 1011 803 0,'0'0'109'0,"0"0"-106"16,0 0 61-16,0 0 14 31,0 0 0-31,0 0-21 0,211-48-1 16,-150 37-29-16,-5 1-11 15,1-1-11-15,-3 5-5 16,-7 3 0-16,-12 3 0 15,-4 0-8-15,-7 0-59 16,-7 0-31-16,-5 0-74 16,2 0-76-16,-5 0-213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2:03.8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14 768 64 0,'0'0'451'0,"0"0"-394"0,0 0 51 16,0 0 64 0,0 0-82-16,46-159-14 15,-35 126-25-15,-5-8 17 16,-3 7-29-16,0-7 17 0,0 3-32 16,2-8 1-1,1 1-14-15,-3 7-5 0,-3 11 7 16,0 15-10-16,0 3 15 15,0 9-12-15,0 0-6 16,0 0 0-16,0 21 0 16,-3 17 10-16,-8 16-1 15,5 15-6-15,0 1 1 16,-2 9 7-16,2 2-10 16,6 0 16-16,0 0-16 0,0 6 13 15,0 3-12-15,0-9 3 16,0-2-4-16,0-2 1 15,0-7-2-15,0-7 4 16,3-5-6-16,0-8 7 16,-3-4-9-16,0-10 8 0,0-7-7 31,0-2 3-31,0-7 0 16,-3-7-7-16,-6-9-13 0,-5 0-11 15,2-4-14-15,-2 0-22 16,4 0-59-16,6-8-21 15,4-19-107-15,0 4-213 16</inkml:trace>
  <inkml:trace contextRef="#ctx0" brushRef="#br0" timeOffset="775">756 1526 98 0,'0'0'598'0,"0"0"-572"16,0 0 49-16,0 0 46 16,0 0-19-16,0 0-29 15,6 140-27 1,-12-98-9-16,-11 5 4 16,-3-8-27-16,3-11-3 15,0 4-5-15,8-17-6 16,-2-3 4-16,5-6-8 15,2-6-40-15,1 0-35 16,3 0-61-16,0-30-175 16,0-6-204-16</inkml:trace>
  <inkml:trace contextRef="#ctx0" brushRef="#br0" timeOffset="1323">1223 846 305 0,'0'0'350'16,"0"0"-315"-16,0 0 85 16,98-156-18-16,-75 135-31 15,6-6-23-15,2 6-12 16,2 3-20-16,4-3 6 0,6 6-5 15,1-1-7-15,-1 5 8 16,-6 0-13-16,-7 10 16 16,-4 1-9-16,-6 0 7 15,-3 6-17-15,-3 15-2 16,-4 6 1-16,-10-9-1 16,0 9 7-16,0 0 3 0,-3 3 18 15,-24 9-18-15,-7 3 8 0,-9 3-8 16,-1 3 0-16,-5 6-3 15,-1 0 1-15,-4 6-3 16,4 0 0-16,4 5 8 16,-2 0-5-16,12 4 6 15,-1-9-13 1,10 1 5-16,4-7-4 16,9-13-1-16,5 5-1 15,9-19 0-15,0-2 0 16,0-8-2-16,12-5-4 15,22-1 9-15,10-5-7 16,2-6 4-16,4 0-14 16,-4 0-17-16,9 0-6 0,2-12-37 15,-4-15-43-15,-7-11-73 16,-5-4-163-16</inkml:trace>
  <inkml:trace contextRef="#ctx0" brushRef="#br0" timeOffset="1793">1868 1258 527 0,'0'0'244'0,"0"0"-210"15,0 0 73-15,0 0 31 16,0 0-81-16,0 0-11 15,-27 162-15-15,27-141 22 0,7-2-22 16,24-1-2 0,-2-3-5-16,15-7-15 0,7-8 18 15,4 0-22 1,9 0 4-16,3-27-9 0,-1-8 4 16,-5-5-3-16,-10-8 3 0,-12-2-4 15,-11-8-1-15,-8-13 0 16,-11-9-8-16,-9-1 6 15,0 6 3-15,0 15-5 16,-26 12 5-16,-15 18 0 0,-8 15 0 16,-9 3 6-16,-2 9-3 15,0 3 1 1,7 0-8-16,-1 21 11 16,10 6-13-16,1 12 10 15,7-6-8-15,5 9 6 16,11-9-4-16,8 0-2 15,4 0-3-15,8-12-12 16,0-1-43-16,0-13-84 16,34-7-109-16,12 0-132 0</inkml:trace>
  <inkml:trace contextRef="#ctx0" brushRef="#br0" timeOffset="2442">3038 609 242 0,'0'0'385'16,"0"0"-305"-16,0 0 39 0,0 0-38 15,0 0-24-15,0 0-13 16,24-42 1-16,-7 42-7 16,0 0-2-16,6 0-12 15,3 0 1-15,4 0-8 16,-2 0-12-16,-5 0 22 16,-3 0-10-1,-8 0 12-15,-1 0-15 16,-4 9-2-16,-4 4-8 15,-3 7 5-15,0 1 4 16,0 0-7-16,0-2 18 16,-10 10-20-16,-13-5 17 0,-11 9-12 15,-6 3 9-15,-4 3-9 16,-2 6 1-16,-4 0 0 0,-7 6-6 16,2 3 0-1,3 3 1-15,5-1-7 0,7-12 10 16,6 4-12-16,1-3 6 15,7-3-2-15,6 0 0 16,3-3-2-16,11-12 2 16,6 0 0-16,0-2-5 0,0-4 6 15,9-12-2-15,20-3 2 16,12 0-2-16,10-6 2 16,5 0-2-16,1 0-5 15,0 0 6-15,-10 0 0 16,2-19-4-16,-5 1-1 15,-1 1-30 1,4-8 10-16,-7 4-11 16,-3 0 8-16,-4 0-39 15,-8 1-71-15,-13 1-63 16,-6-2-196-16</inkml:trace>
  <inkml:trace contextRef="#ctx0" brushRef="#br0" timeOffset="3558">3562 0 101 0,'0'0'144'16,"0"0"-53"-16,0 0-11 15,0 0 6-15,0 0 6 0,0 0-28 16,-46 68-5-16,46-68 4 15,0 0-5-15,0 0 14 16,0 0-33-16,0 0 9 16,0 0 10-16,0 0-4 15,0 0-27-15,0 0-2 16,0 0 13 0,0 0-4-16,0 0-7 15,0 0-10-15,0 0 6 16,0 0-10-16,17 0 5 15,6 0-8-15,3 0 1 16,12 0 0-16,2 0-3 16,13 0 5-16,7 0-12 0,4 0 8 15,10-6-4-15,-4-4-9 0,0 5 6 16,-10 5-4-16,-20-6 4 16,-10 2-3-16,-19 4 1 15,-2 0 0-15,-9-2 0 16,0 2 5-16,0 0-10 15,0 0 9-15,0 0-9 16,3 0 2 0,0 0-3-16,-3 23 5 15,0 8 1-15,0 7 4 16,0 11-1-16,0 8 13 16,0 5-15-16,-20 17 9 15,5-10-4-15,-9 10 6 16,-7-7-9-16,5 3 4 15,0 3-7-15,-5 3 0 0,7 3-1 16,1-6 5-16,0 2-12 16,3-5 16-16,7-10-11 15,-1-5 6-15,11-2-6 0,0-8 4 16,-2-2-1-16,5-2 0 16,-3-4 3-16,0-3-7 15,0-1 9-15,0 3-7 0,0-7 8 16,-2 1-8-16,2-8 4 15,0 0-3-15,0 0 1 16,3-6 0-16,-6 9-2 16,-5-3 7-16,-1 0-8 15,-5-3 6-15,3 6-2 16,-3-3 0 0,-4 0 1-16,-2 0-2 15,-9-9 7-15,-6 3-6 16,-2-6 6-16,-3-3-10 15,2-9 6-15,6 0-6 16,-6-3-18-16,4 0-20 16,0 0-23-16,-3-27-16 15,-7-6-149-15,-2-12-190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2:08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5 534 0,'0'0'144'15,"0"0"-65"-15,0 0 3 16,0 0 9-16,0 0 0 16,0 0-11-16,-3-9-28 15,3 9-6-15,0 0-10 16,0 0-12-16,0 0 0 15,0 0-16-15,0 0 12 0,6 0-10 16,14 3 3-16,6 9-4 0,5-6-2 16,5 0-1-16,7 0-3 15,5-6-1-15,8 0 2 16,-2 0-8-16,5 3 7 16,-1-3-7-16,-4 0 4 15,-4 0-9-15,-10 0-11 0,-8 0 6 16,-11 0-26-16,-7 0-9 15,-8 12-26-15,-6 3-38 16,0 9 24-16,0 3-12 16,-3 6-132-16,-24 0-220 15</inkml:trace>
  <inkml:trace contextRef="#ctx0" brushRef="#br0" timeOffset="455">243 454 527 0,'0'0'197'0,"0"0"-137"16,0 0 22-16,0 0 13 15,0 0-23-15,0 0-10 16,-3 0-14 0,3 0-3-16,0 0-1 15,0 0-17-15,14 0 2 16,12 0 2-16,8 0-15 16,5 0 4-16,4 12-11 15,12-7 7-15,-3-3-2 16,3 6 2-16,-3-2-9 15,0 0 0-15,-12-6 2 0,-1 0-9 16,-8 0 3-16,-5 0-2 16,-3 0-1-16,-6 0 0 15,-7 0 1-15,-3 0 0 16,-7 0-1-16,3 0-12 0,-3 0-8 16,0 0-2-16,0 0-12 15,0 0 3-15,4 0-52 0,-4 0-69 16,3 0-61-16,-3-20-158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2:10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0 576 150 0,'0'0'207'16,"0"0"-117"-16,0 0 36 0,0 0-4 16,0 0-12-16,0 0-25 15,3 20 14-15,-3-13-12 16,4-1-10-16,-4 2-5 16,0-8-27-16,0 0-2 15,0 0-21-15,0 0 11 16,0 0-8-1,0 0 0-15,4-21-10 16,-1-6-6-16,4-20-2 16,7-13-5-16,-2-6-2 15,11-9 5-15,-3-3-11 16,8 3 12-16,2 15-12 16,-7 6 7-16,0 27-2 0,-12 6-1 15,-8 15 2-15,0 6-4 16,-3 0 6-16,0 0-4 15,0 0-10-15,0 0 11 16,0 0-3-16,0 19 4 0,0 2 0 16,0 14 5-16,0 16-5 15,-3 3 1-15,-5 9-2 16,2 15 7-16,0 9-10 0,0 6 8 16,-2 2-3-1,5-3-1-15,3-1 1 0,0-7 1 31,0-9-2-31,0-9 0 0,0-7 3 16,0-5-4-16,0-6 5 16,3-7-8-16,5-8 7 15,-5-6-5-15,0-12 2 16,0-3-4-16,0-12-21 16,-3 0-14-16,3 0 10 15,0 0-30-15,5-12-87 0,5-24-61 16,0-11-125-16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2:10.9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0 7 0,'0'0'678'0,"0"0"-645"15,0 0 110-15,0 181 6 0,0-143-95 16,0 5 4-16,0-5-15 16,0-1 23-16,0-5-38 15,-3 7-4-15,-5-12-15 16,5 8-8-16,-3-8 0 15,0-6 4-15,3-3-8 16,-2-3 3-16,2-3-21 0,3-6-71 16,0 3-21-16,0-9-44 15,0 0-92-15,0 0-190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2:11.6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578 54 645 0,'0'0'191'16,"0"0"-138"-16,0 0 36 15,0 0-9-15,0 0-13 0,0 0-31 16,-147 119 19-16,109-72-23 16,0 1 9-16,-7 12-20 15,1 6 3-15,-5 9-10 16,-4 3 2-16,5 12-2 0,9 3-3 16,5-6 4-1,11-6-11-15,9-8 1 0,14-7-2 16,0-12 1-1,0-8-3-15,17-10 3 0,12-3-4 16,9-16 1-16,13-7-1 0,5-4 1 16,10-6-1-1,12 0 6-15,-2-33-4 0,7-15 0 16,1-6-4-16,-6-13-2 16,-2 1-5-16,-13-7 0 15,-15-2-6 1,-24 9 7-16,-21 3 4 15,-3 12 1-15,-24 15 4 16,-22 6-2-16,-15 21-1 16,1 9 2-16,-4 0 0 15,-2 15-2-15,-1 24 0 16,10 0 4-16,4 9-6 16,10-9 6-16,5 3-4 0,15-9-9 15,6 8-7-15,8-9-28 16,9-10-49-16,0-7-69 15,0-9-67-15,29-6-121 16</inkml:trace>
  <inkml:trace contextRef="#ctx0" brushRef="#br0" timeOffset="1423">1483 194 589 0,'0'0'62'16,"0"0"-25"-16,0 0 47 15,0 0-23-15,0 0-40 16,0 0 13-16,-20 0-2 15,20 0 9 1,-3 0 3-16,3 0-29 0,0 0 2 16,0 0-9-16,0 0 3 15,-3 0 4-15,3 0 2 16,0 0 2-16,0 0 1 16,0 0 2-16,0 0 2 15,0 0 10-15,0 0-17 16,0 0 6-16,0 0-13 15,0 0 5-15,0-1-4 16,0-3 10-16,0 2-9 0,-3-6-8 16,3-4 7-16,0 3-9 15,0-3 5-15,0 1-4 16,3-5-2-16,17 1 2 16,6 3-1-16,9-5-1 15,0 8-1-15,9-9 1 0,7 9 0 16,5 3 6-16,4 6-6 15,4 0-1-15,-10 6 0 0,-8 15 3 16,-13 11-1-16,-13 7-3 16,-6 9 2-16,-11-6 3 15,-3 11-2-15,0-5 3 16,-20-3 5-16,-17-3-6 16,-7-3 0-16,-5-6 1 15,2-12-4 1,-2-9-1-16,1-3 0 15,1-9-3-15,7 0 4 16,4 0-4-16,2 0-12 16,11 0 7-16,9 0-4 15,11 0 12-15,0 0-10 16,3 0-3-16,0 0-10 16,0 12-1-16,14-6 5 0,21 0-33 15,13 3 49-15,5-3 3 16,1 6 3-16,-4 9-1 0,-7 6-2 15,-10 6 0 1,-5 9 0-16,-8 9-5 0,-8-3 15 16,-9 0-1-16,-3 4 10 31,0-4-1-31,-15 1-7 0,-16-5 16 16,1-4-16-16,-10-11-1 15,3-4-7-15,1-10-1 16,-1-3-4-16,0-12 5 15,0 0-7-15,-7 0-8 16,-5 0 1-16,-1 0-22 16,-1-6-33-16,4-9-40 0,10-4-53 15,19 5-73-15,7 1-199 16</inkml:trace>
  <inkml:trace contextRef="#ctx0" brushRef="#br0" timeOffset="2282">2964 87 452 0,'0'0'323'16,"0"0"-311"-16,0 0 51 16,0 0 17-16,0 0-15 15,-197-81-20-15,163 75 10 16,-2 6-20-16,-1 0-10 16,-3 0-10-16,-1 14 12 15,1 16 3-15,4 7-10 0,5 7-2 16,5 4 0-16,6 0 1 15,11 5-15-15,9-14 12 16,0 3-13-16,6-9 2 16,34-12-4-16,7-3 8 15,5-12-9-15,3-6 2 16,2 0 0 0,-7-6 2-16,2-27-2 15,-4-6 5-15,-4-9-12 16,-12 1 10-16,-5 8-4 15,-10 17-1-15,-6 10 0 0,-8 12 0 16,-3 0 0-16,0 0 0 16,0 0 3-16,0 19 0 15,0 16-3-15,0-2 5 0,3 1-4 16,6 13 3-16,2-2 4 16,3 9 2-16,-5 0-6 15,5 6-4-15,-5 0 6 16,-5 0 2-16,3 0-5 15,-7 8-3-15,0 1 0 16,0-10 1 0,0 1-1-16,0 0 3 15,-11-14-4-15,-9-4 1 16,0-9 0-16,-6-12 4 16,-1-4-3-16,-4-7-2 15,5-10 3-15,0 6-7 16,-8-6 3-16,1 0-7 0,-4 0-8 15,-7 0-4-15,-2 0 3 16,-5-6-20-16,-2-4-21 0,7 5-68 16,-1-13-73-16,7-9-214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52:14.6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461 224 340 0,'0'0'158'16,"0"0"-80"-16,0 0 21 16,0 0 7-16,0 0-10 15,0 0-2-15,-40 24-14 16,33-3-13-1,4 6-27-15,-3 6-2 16,-2 21 22-16,-1 12-24 0,-5 3-11 16,8 20-14-1,0-6 4-15,-2-1-6 0,8-7-9 16,0-9 7 0,0-7-2-16,0-11-8 0,0-1 5 15,0-14-4-15,0 0-1 0,0-18-11 16,0-2-14-16,0-5-33 15,0-8-67-15,0 0-71 16,0 0-94-16,-30-9-342 16</inkml:trace>
  <inkml:trace contextRef="#ctx0" brushRef="#br0" timeOffset="254">0 690 521 0,'0'0'182'0,"0"0"-133"15,0 0 62-15,0 0 0 0,174-39-48 16,-101 39 28-16,4 0-22 0,1 0-19 16,-5 0-24-16,-10 0-11 15,-5 0-9-15,-9 0-5 16,-5 0-2-16,-10 6-10 15,-11-6-22-15,0 0-56 16,1 0-28 0,-1 0-76-16,3 0-159 15</inkml:trace>
  <inkml:trace contextRef="#ctx0" brushRef="#br0" timeOffset="682">1501 597 679 0,'0'0'47'0,"0"0"36"15,0 0 51-15,171-11-63 16,-128-30-42-16,0-7-1 0,1-12-3 16,-1-9-3-16,-2 3-13 15,-15-6 18-15,-12 12-20 0,-14 0-1 16,0 18 23-16,-20 3 8 15,-17 18-28-15,-7 21 4 16,-10 0 4-16,-10 0-17 16,-5 33 8-16,2 21-5 15,0 0 12-15,13 12-8 16,7 9 9 0,4 12-6-16,10 6 10 15,2 2 2-15,16-15-6 16,7-5-1-16,8-3-14 15,0-17 6-15,14-5-2 16,23-13-7-16,10-4 3 16,6-6-2-16,10-10-2 15,7-9-13-15,-2-7-7 0,-4-1-29 16,-5 0-27 0,-2 0-105-16,-4-15-200 0</inkml:trace>
  <inkml:trace contextRef="#ctx0" brushRef="#br0" timeOffset="1136">2377 799 538 0,'0'0'203'0,"0"0"-127"16,0 0 32-16,0 0-2 0,0 0-53 15,0 0-7 1,16 125-19-16,-16-125 10 16,0 0-3-16,0 0 1 0,0 0-18 15,-13-27-13 1,-4-5-4-16,-3-26-2 0,6-5 2 15,2-18 3 1,4 4-1-16,8 2 2 0,0 13-4 16,0 17 1-16,8 12 10 15,12 6-8-15,3 0-2 16,10 0-2-16,7 6 6 0,3-6-9 16,1 0 8-16,-4 15-8 15,-3-3-3-15,-7 9-8 16,-7 6-36-16,-3 0-25 15,-6 0-7-15,-8 21-34 16,-3 6 21-16,-3 12-142 16,0-6-270-16</inkml:trace>
  <inkml:trace contextRef="#ctx0" brushRef="#br0" timeOffset="1575">2941 887 631 0,'0'0'169'16,"0"0"-127"-16,0 0 83 15,0 0-6-15,0 0-68 16,0 0-2-16,0 98-11 15,0-94 0-15,0 2-15 0,0-6 2 16,0 0-16-16,0 0 1 16,0 0-4-16,0-16-2 0,0-22-3 15,0-16-1 1,0-6 3-16,3-22-2 16,15-1-2-16,5-2-3 0,3 6 3 31,8 7 1-31,-1 12-1 0,4 18 1 15,-3 3-1-15,2 12-3 16,-5 6 1-16,-5 6 1 16,1 3 2-16,-4 6-1 15,-3-6-20-15,-9 9-12 16,-2 3-41-16,-6 0-7 16,8 0-23-16,-2 0-79 0,2 0-65 15,2 0-200-15</inkml:trace>
  <inkml:trace contextRef="#ctx0" brushRef="#br0" timeOffset="2033">3650 913 434 0,'0'0'124'15,"0"0"-124"-15,0 0 23 16,0 0 138-16,187 106-55 16,-131-99 75-16,8-1-111 15,3-6-64-15,4 0 17 16,2-27-17-16,7-11-6 15,1-5-3-15,-11-11 2 0,-14-3-1 16,-16-5-1 0,-12-11 6-16,-16-6 0 0,-12-3 0 15,0 2 3-15,-29 11 14 16,-22 18 58-16,-16 24-32 0,-9 15-15 16,-8 12-10-16,-3 0-16 15,1 18 10-15,8 9-14 16,8 6 8-16,16 0-4 15,7 0-4-15,15 3-1 16,4 3-1-16,8-4-3 0,7 3-9 16,3-1-8-16,-3 1-62 15,-1 1-133-15,-6-12-306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7:46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258 127 503 0,'0'0'350'15,"0"0"-338"-15,3 173 80 16,0-92-11-16,-3 5-4 16,8-2-36-16,-2-9-15 0,5-3-13 15,-5-15 1 1,3-3-12-16,-1-6 2 16,1-10-4-16,-3-6-1 0,2-9 1 0,-8-7-29 15,0-7-27-15,0-9-59 16,0 0-73-16,0 0-163 15</inkml:trace>
  <inkml:trace contextRef="#ctx0" brushRef="#br0" timeOffset="278">0 614 811 0,'0'0'88'0,"0"0"-44"16,0 0 58-16,0 0-50 15,177-45-2-15,-113 36-4 16,7 0-30-16,-1-6 8 16,-4 0-23-16,-5-6 6 0,-8 3-5 15,-10-3-4-15,-6 0-9 16,-7 0-43-16,-6-3-23 15,-5-3-68-15,-2 0-112 16,-3-3-290-16</inkml:trace>
  <inkml:trace contextRef="#ctx0" brushRef="#br0" timeOffset="825">1090 37 106 0,'0'0'389'0,"0"0"-325"16,0 0 101-16,0 0-69 0,180-37-13 31,-137 37 8-31,9 0-42 0,-6 0 4 16,1 0-24-16,-1 0 6 0,-6 16-2 15,-10 5 11-15,-5 2-8 16,-19 13-26-16,-6 11 17 0,0 3-14 31,-6 3-1-31,-28 1 2 16,-4 0-9-16,6-1-2 15,-5-2 3-15,3 3-6 16,-2 0 3-16,-1 6 3 16,-7 0-3-16,1-6-3 15,3-1 4-15,-1-5-8 16,9-4 8-16,4 2-8 15,5-7 6-15,7-3-3 0,5-3 1 16,5-6 0-16,6-6-3 16,0-6-1-16,0-3 3 15,0-6-4-15,17-6 4 16,12 0-1-16,12 0 2 16,5-18 1-16,4-13 3 15,4-1 5-15,-4-5-8 16,-4 8 4-16,9-5 0 0,-9 5-6 15,-3 8 6 1,-5 1-9-16,-12 7 5 0,-6 3-2 16,-3 5-6-1,-7-6-17-15,3 2-14 0,-3-4-96 16,7-2-121 0,-11-2-423-16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7:44.9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1299 616 0,'0'0'71'0,"0"0"-51"16,0 0 75-16,0 0-26 16,0 0-13-16,206 27 1 15,-148-78-14-15,5-12-10 16,-2-16-19-16,5-12 6 16,-2-5-8-16,-5-2 5 0,-14-8-9 15,-22 4-5-15,-23-4 3 16,0-8-4-16,-37-9-2 15,-24 9 0-15,4 21-2 16,4 33-6-16,7 36 8 16,5 24 2-16,1 0 14 15,0 27-1 1,-1 27-14-16,12 9-2 16,6 9 2-16,9 12 0 15,8 9 6-15,6 18 3 16,0 9 2-16,0 11 2 15,29 6 13-15,8 0-17 16,4-8 1-16,5-6-10 16,1-15 5-16,7-15-5 15,2-15-2-15,4-12 1 16,-6-8 0-16,-1-15 0 16,-6-11-9-16,-10-15-11 15,-11-7-21-15,-3-10-26 16,-9 0-49-16,-7-11-98 15,0-30-130-15</inkml:trace>
  <inkml:trace contextRef="#ctx0" brushRef="#br0" timeOffset="442">952 1368 501 0,'0'0'128'16,"0"0"22"-16,0 0-49 15,0 0 1-15,170 183-30 16,-146-144-24-16,-7-4-21 16,-8-7 0-16,-1-8 6 15,-5-13-8-15,-3-2-4 0,0-5-12 16,0 0 13 0,0-17-22-16,0-19-6 0,-8-18 2 15,5-12 4-15,3-9 4 16,0 0-4-16,0 9 0 15,11 21 0-15,12 13 2 16,0 19-2-16,7 13-2 16,10 0-3-16,4 3 5 15,10 30 10-15,-1 12 5 16,1 9 4-16,-5 6-2 16,-5 3 10-16,-1 0-14 15,-5-3 10-15,-12-6-20 16,-3-1 4-16,-6-9-3 15,-11-7-3-15,1-14 0 16,-3-8-2-16,-1-9 0 0,-3-6-25 16,0 0-4-16,0 0-20 15,-3 0-67-15,-14-10-133 16,6-7-208-16</inkml:trace>
  <inkml:trace contextRef="#ctx0" brushRef="#br0" timeOffset="834">2664 986 625 0,'0'0'222'0,"0"0"-196"15,0 0 58-15,0 0-11 16,0 0 1-16,0 0-1 16,0 130-26-16,-31-67-4 15,-10 4-23-15,-2 10 0 16,-4-2-13-16,1-6 0 15,-1 0-6-15,1-3 2 0,2-6-3 16,7-1 0-16,3-19-3 16,11-5-10-16,3-12-7 15,4-7-39-15,-4-5-44 16,-3-7-52-16,-2-4-88 16,5 0-241-16</inkml:trace>
  <inkml:trace contextRef="#ctx0" brushRef="#br0" timeOffset="1093">2239 1198 554 0,'0'0'285'0,"0"0"-227"15,0 0 95-15,0 0-72 16,183 125-15-16,-140-74-6 15,-6 6-32-15,-6 0-2 0,-4-1-24 16,-7-7 10-16,-3-4-9 16,-2-10-3-1,-4-13 0-15,-1-6-1 16,0-6-13-16,-3-9-36 0,2-1-64 0,-1 0-95 16,-8 0-151-16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26.2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73 330 0,'0'0'294'0,"0"0"-263"0,0 0 33 16,0 0 9-16,0 0-40 16,0 0-32-1,34-58 9-15,-25 53 0 16,0 5 16-16,-1 0 8 15,-2 0-11-15,-2 0-1 16,-4 0-2-16,0 0 6 16,0 0-17-16,0 0 1 15,0 0 0-15,0 0 2 16,0 0-9-16,0 0-3 16,0 0-19-16,-13 0-87 15,-1 0-95-15,5-10-117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7:43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895 0 309 0,'0'0'152'31,"0"0"-113"-31,0 0 100 0,0 0-5 16,0 0-25-16,0 0-21 0,-10 156-20 16,-27-70 16-16,-6 11-42 15,-10 12-4 1,-7 6-14-16,-4 2-2 16,-6 3-9-16,4-2 6 15,-3-7-12-15,3-3 4 0,2-12-11 0,1-9 4 16,13-7-4-16,7-17 0 15,2-9-4-15,15-16-26 16,3-16-16 0,6-17-46-16,7-5-57 15,-1-21-82-15,2-37-250 0</inkml:trace>
  <inkml:trace contextRef="#ctx0" brushRef="#br0" timeOffset="269">197 500 525 0,'0'0'190'0,"0"0"-151"16,0 0 89-16,177 207-29 16,-131-130-9-16,2 4-32 31,-1 2-29-31,-7-5-11 0,-1-6-8 15,1-9-7-15,-3-9 2 16,-3-15-5-16,-1-3-10 16,1-12-28-16,-7-3-21 0,-1-9-21 15,0-6-66 1,2-6-102-16,-2 0-145 0</inkml:trace>
  <inkml:trace contextRef="#ctx0" brushRef="#br0" timeOffset="603">1299 1573 282 0,'0'0'245'0,"0"0"-234"16,0 0 90-16,0 0 13 0,0 0-59 15,0 0-24-15,11-70 1 16,-5 69 3-16,-3-4-19 16,8 5-10-16,-5 0-4 0,4 0 7 15,4 0 8-15,-3 0 5 16,-5 0-7-16,0 0-6 15,-6 0-9 1,0 0-48-16,0 0-88 16,0 0-124-16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7:40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595 1259 446 0,'0'0'183'15,"0"0"-131"-15,0 0 6 16,0 0 14-16,0 0-17 16,0 0-10-16,0 0-19 15,0 4 12-15,0-4 11 16,0 0-8-16,0 0 0 16,0 0-8-16,0 0-7 15,11-5-21-15,9-26 12 16,10-17-7-16,10-27 7 15,4-21-9-15,5-12-4 16,-2 0 0-16,-4 1-4 16,-6 14 3-16,-17 6-3 0,-9 3 4 15,-5 7-2-15,-6 7-3 16,0-2 5-16,0 10-8 16,-3 14-5-16,-14 10 2 15,-3 13 7-15,3 13 0 16,-6 4-3-16,3 5 1 15,3-1-1-15,-4 4-2 16,12 0 4-16,-5 0-2 16,2 13-2-16,-2 14 4 15,-6 8 1-15,0 11 0 16,-4 8 6-16,4 5-9 16,-3 12 6-16,0 4-3 0,2 9 1 15,-2 12-1-15,6 3 1 16,-3 12 1-16,5 7 2 15,1 3 0-15,0-7 5 16,4-6-7-16,4-12 0 16,1 1 2-16,5 5-5 15,-3 3 2-15,-3 3-1 16,3 3 1-16,-5 0-1 16,5-1 0-16,-3-2 2 15,0-6-3-15,1-6 8 16,-1-10-13-16,3 0 11 15,0-5-7-15,-8-3 2 16,2-6-3-16,-2-3 3 0,-5-6-8 16,-1-4 3-16,-3-4-15 15,0-7 10-15,3-5-10 16,8-16-4-16,1-11-23 16,5-11-35-16,3-1-4 15,0-4-23-15,0 0-17 16,-3 0-87-16,3-8-145 15</inkml:trace>
  <inkml:trace contextRef="#ctx0" brushRef="#br0" timeOffset="397">0 2767 35 0,'0'0'437'0,"0"0"-391"16,0 0-5-16,0 0 28 16,0 0-13-16,0 0 8 15,17-72-16-15,-3 57 0 16,6 3 4-16,3-3 11 15,1 0-24-15,5 3 1 0,8-3-10 16,7-2-1 0,2 1-4-16,9-5-13 0,-3-1 10 15,-5-1-21-15,1 2 3 16,-13 0-1-16,-7 9-3 16,-12-2 2-16,-2 13-2 15,-11 1-3-15,0-5-30 16,-3 5-17-16,8-5-35 15,1-5-26-15,5-7-47 16,2-1-135-16</inkml:trace>
  <inkml:trace contextRef="#ctx0" brushRef="#br0" timeOffset="821">1327 1747 594 0,'0'0'123'0,"0"0"-37"16,0 0 19-16,0 0-44 15,0 0-18-15,0 0-17 16,-93 128 5-16,59-73 12 0,5 9-9 16,-6 7-7-16,3 14-14 15,1 0 18-15,1 7-14 16,7 2 4-16,3-13-13 16,14 1 4-16,6-12-7 15,0-5-3-15,0-11-2 16,9-9 1-16,22-12-5 15,-1-6 4-15,-4-9-1 0,0-6-4 0,-9-6-6 32,3-3-11-32,-2-3-20 0,-1 0-43 15,6 0-13-15,3-9-34 16,1-27-55-16,0-6-145 16</inkml:trace>
  <inkml:trace contextRef="#ctx0" brushRef="#br0" timeOffset="1159">2116 1795 697 0,'0'0'101'0,"0"0"-77"16,0 0 31-16,0 0 32 15,-49 199-16-15,21-108-22 16,-2 5-11-16,-4 6-18 16,2-2 1-1,-3-8-12-15,6-6 4 0,3-9-10 16,2-11 1 0,-4-6-3-16,5-9 1 0,-3-9-2 15,3-9-2 1,2-9 1-16,-2-9-43 0,6-9-23 15,-3-6-48 1,-3 0-53-16,0-6-124 0,2-27-205 16</inkml:trace>
  <inkml:trace contextRef="#ctx0" brushRef="#br0" timeOffset="1449">1552 2319 292 0,'0'0'342'16,"0"0"-299"-16,0 0 69 0,0 0-36 15,0 0-14-15,194 205-14 32,-148-156-10-32,1-1-1 15,-4-4-6-15,-3-5-27 16,-2-6 8-16,-9 0-12 15,-9-6 1-15,-6-3 2 16,-11-6 7-16,-3 0-6 0,0 0-2 16,0-3-2-16,-6-3-52 15,-19-9-40-15,2-3-86 0,0 0-214 16</inkml:trace>
  <inkml:trace contextRef="#ctx0" brushRef="#br0" timeOffset="1866">2290 1798 546 0,'0'0'15'16,"0"0"73"-1,0 0 50-15,104 201-54 16,-78-141 16-16,-3 4-47 16,5 3 10-16,-9-1-17 0,6-3 1 15,-7-7-20-15,-1 2-7 16,3-5-6-16,-6 6-5 16,-1 1 3-1,-2 0-9-15,-5-3 5 16,-3-3-2-16,-3-3-2 0,0-3 2 15,0-3 0-15,0-6-4 16,-3-6 0-16,-6-9-2 16,1-6 0-16,-1-9-4 15,5-3-4-15,1-1-7 16,0-5-15-16,3 0-34 16,-4 0-28-16,4 0-30 15,0-14-32-15,0-4-104 16,0-4-221-16</inkml:trace>
  <inkml:trace contextRef="#ctx0" brushRef="#br0" timeOffset="2343">3091 2433 492 0,'0'0'117'0,"0"0"11"16,0 0-1-16,0 0-22 16,0 0-31-16,0 0-3 15,41 10-27 1,-27-3 15-16,0-3-19 16,-5 0-6-16,2-2-14 15,4-2-5-15,-1 0-5 16,6 0-6-16,4 0 7 15,-4 0-10-15,0 0 1 0,-3-2 0 16,-5-2-4-16,2 0-6 16,-7 2-23-16,-1-2-3 0,1 3-32 15,-7 1-18-15,0 0-13 16,0 0 1-16,0 0-82 16,0 0-120-16,-7 0-125 15</inkml:trace>
  <inkml:trace contextRef="#ctx0" brushRef="#br0" timeOffset="2675">3125 2839 279 0,'0'0'307'0,"0"0"-249"0,0 0 78 16,0 0-8-16,0 0-24 16,0 0-22-16,0 0-27 15,70 3 2-15,-50-3-23 16,1 0-17-16,-1 0 6 16,-3 0-12-16,3-9-5 0,3 0-5 15,-3-6 5-15,4 3 0 16,-7-3-12-16,3 0 4 15,-11 6-8-15,5 3-39 16,-8 3-69-16,-6 3-79 16,0 0-192-16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8:41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0 194 424 0,'0'0'42'15,"0"0"-20"-15,0 0 46 0,0 0-20 16,0 0-21-16,0 0 1 15,37 24 16-15,-17-15 18 16,7-3 2-16,7 3-36 0,2-3 21 16,10 3-29-16,5-3 12 15,2 0-19-15,1 0-1 16,-1-6 7-16,-2 0 1 16,-1 0-3-16,-4 0-8 15,4 0 4-15,1 0-8 16,2-6 1-1,4-3-4-15,3 0-2 16,4 0 1-16,3-6 5 16,-1 6-5-16,-2-6 0 15,-4 3 4-15,-4 0-2 16,-2 0-1-16,7 0-1 16,3-3 3-16,5-3 3 15,1-3 8-15,0 3-3 16,-7 0-6-16,-2 6-1 15,-12 1-3-15,6 7 2 16,-9-2-1-16,1 6-2 16,4-3 1-16,-8 3 4 0,4 0-3 15,-4 0 4-15,1 0-4 16,5-3-2-16,2-3 4 16,2 0 0-16,-3 0-5 0,-2 0 0 15,-2 6 6-15,-2 0-6 16,2 0 2-16,1 0-2 15,2 0 0-15,6 0 3 0,2 0-2 16,7 0 5-16,5 0-3 31,4 0 15-31,8 0 4 16,2 0-9-16,-2 0-9 0,-2 0 2 16,2 0 0-16,-4 0-6 15,-4 0 10-15,-3 0-9 16,1 3 9-16,-4 7-8 15,0 4 9-15,-4-2-10 16,1 0 5-16,-1-3-5 16,7 0 0-16,-3 3 3 15,7-9 0-15,-4 3 7 16,3-6-10-16,4 0 5 0,-1 0-6 16,5 0 9-16,3 0-9 15,-1 0 5-15,-2 0-3 0,-8 0-2 16,-7-3 0-1,1 0 4-15,-3 0-8 0,-4 0 9 16,4 0-7-16,-4-3 3 16,4 0-1-16,2-6 0 31,4 1 1-31,5 1-1 0,-6 1 1 16,-5 6-2-16,-1 3 6 15,-2 0-7-15,-5 0 4 16,1 0-4-16,0 0 6 15,-1 0-4-15,5 0 0 16,-1 0 0-16,1 0-2 16,-2 0 8-16,-2-5-9 0,-7 5 4 15,-2 0-1-15,-2 0 0 16,-2 0 0-16,-1 0 1 16,3 0-1-16,-2 0 0 15,-1 0 2-15,4 0-1 16,4 0-1-16,-1 5 0 0,-1-2-1 15,-2 0 1-15,4 0 0 16,-2 0 3-16,9 0-3 0,-2-3 0 31,1 3-1-31,3-3 3 16,4 3-3-16,3-2 2 0,2 7-2 16,-2-5 1-16,0 3-1 15,1-3 0-15,-6 0 1 16,2 0-1-16,-4 0 3 15,-3 0-6-15,1 0 7 16,-2 0-7-16,7-3 8 16,4 0-7-16,4 0 5 15,2 0-2-15,-3 0 0 16,4 0 0-16,-4 0-3 16,-7 0 7-16,4 0-7 15,-6 0 7-15,2 0-6 16,1 0 3-16,-1 0-2 0,1 0 1 15,3 0 0 1,-4 0 0-16,1 0 3 0,-5 0-5 16,1 0 5-1,1 0-6-15,-1 0 6 0,-3 0-8 16,-1 0 7 0,-2 0-2-16,-4 0 1 0,3 0 0 15,-2 3-1-15,2-3 4 16,-2 6-8-16,-2-3 5 15,9 0-1-15,1 0 0 0,4-3 0 16,12 3 1-16,-6 0-1 16,6-3 0-16,-2 3 2 15,-4-3-9-15,1 3 11 0,-6-3-7 16,-1 3 3-16,-2 0 0 16,-4 0 0-16,7 0-1 15,2-3 1-15,4 3 0 16,5-3-2-16,-3 3 5 15,-2 0-6-15,2-3 6 16,0 0-5 0,1 0 4-16,-1 3-3 15,-6 0 1 1,1-3 0-16,-4 3 0 0,4 0 2 0,-3 0-3 16,2 0 3-16,1 0-4 15,0 0 4-15,4 0-3 16,-1-3 2-16,0 6-2 15,-1-3 2-15,-2 0 0 16,1 0-1-16,5-3 4 0,8 3-9 16,-1-3 10-1,7 0-10-15,-5 0 9 0,7 0-5 16,-3 0 2-16,-10 0-2 16,5 0 1-16,-11 0 0 15,0 0-4 1,-2 0 6-16,2 0-4 15,2 0 4-15,6 0-6 16,-2 0 8-16,1 0-7 16,1 0 3-16,-5 0 0 15,4 3-1-15,-1-3 4 16,2 0-7-16,-2 0 8 16,1 0-7-16,-4 0 7 0,-2 0-7 15,-4 0 4-15,0 0-1 0,-4 3 0 16,4 0 2-16,0-3-5 15,2 3 9-15,3-3-12 16,1 0 9-16,-4 3-3 16,3-3 0-16,1 0 1 15,4 0-1-15,2 0 0 16,5 0 0 0,10 0 7-16,-1 0-15 0,-3 0 16 15,3 0-16-15,-6 0 8 16,-3 0 0-16,-3 0 0 15,-4 0 0-15,-7 0 0 0,3 0 2 16,-2 0-9 0,-1 0 10-16,0 0-6 15,-4 0 6-15,1 0-6 16,-4 0 6-16,-2 0-4 16,-1 0 1-1,1 3 0-15,-1 0-1 16,-1-3 7-16,5 3-12 15,-1-3 10-15,-2 3-7 16,-1-3 6-16,1 0-5 0,2 0 2 16,1 0 0-16,-1 0-1 15,7 0 3-15,-6 0-2 16,-1 0 4-16,-7 0-8 16,-2 0 6-16,-4 0-4 15,4 0 4-15,7 0-2 16,5 0 0-16,4 0 0 15,8 0 0-15,-2 0 7 16,1 0-15-16,2 0 11 16,-4 0-7-16,-6 0 6 15,-2 0-5-15,-3-3 3 16,-7 3 0-16,-4 0 0 0,-2 0 3 16,2 0-10-16,1 0 12 15,2 0-11-15,4 0 9 16,4 0-4-16,-1 0 2 15,4 0 1-15,3 0-2 16,1 0 0-16,-1 0-1 16,0 0 5-16,-1-3-8 15,3 3 6-15,-3-3-4 16,4 0 4-16,8-3-4 16,-1 0 4-16,4 0-2 15,0 0 0-15,-5 0 2 16,5 3-4-16,-10 0 3 15,-1 0-2-15,-3 0 2 0,-7 0-1 16,9-3 2-16,0 3-2 16,12-3 0-16,0 0 1 15,3 0-3-15,-4-3 6 16,-7 3-11-16,-4 3 9 16,-9 0-4-16,-4 3 3 15,5-3-4-15,-1 3 3 16,1 0 0-16,7-3-1 15,-4 3 2-15,0 0-4 16,-1-3 8-16,1 0-10 16,-4 0 9-16,4-3-7 15,-3 0 5-15,-1 0-2 0,1 3 0 16,-4 3 1-16,-4 0-3 16,-2 0 4-16,-7 0-6 15,-1 0 8-15,1 0-8 16,4 0 8-16,-1 0-4 15,1 0 0-15,-5 0 0 16,-2 0-1-16,-1 0 1 16,4 0-3-16,-4 0 7 15,0 6-5-15,1-3 2 16,-7 0 0-16,3 0 0 16,-1 0-2-16,-2 0 1 15,7 0 0-15,-1 0 0 16,4-3 4-16,-4 0-9 0,5 0 11 15,2 0-10-15,7 0 7 16,-1 0-6-16,4 0 3 16,-10 0 0-16,-10 0 0 15,-9 0 3-15,-15 0-10 16,-2 0 12-16,-8 0-11 16,2 0 9-16,-5 0-6 15,-3 0 5-15,0 0-4 16,3 0 0-16,-3 0 2 15,0 0-1-15,0 0 7 16,0 0-11-16,0 0 10 16,0 0-10-16,0 0 9 0,0 0-5 15,0 0 2 1,3 0-1-16,-3 0 0 0,0 0 1 16,0 0-6-16,0 0 11 15,0 0-10-15,0 0 8 16,0 0-8-16,0 0 6 15,3 0-3-15,-3 0 1 16,0 0 0-16,0 0-2 16,3 12-2-16,2 9-4 15,-5 12 11-15,0 9-6 16,0 9 1-16,0 15 0 16,0 3 2-16,0 11 0 15,-5 1 4-15,-10 0-4 16,1-1 0-16,0-5 5 15,5 0-7-15,5 4 6 0,1-2-8 16,3-2 8-16,0 11-6 16,0-2 2-16,0 0 0 15,0 3-1-15,0 0 7 16,0-12-11-16,0 5 10 16,0-9-8-16,3-2 5 15,1 0-4-15,2 1 4 16,-6-11-1-16,3-1-1 15,1-14 3-15,-4-13-9 16,4-3 10-16,-4-13-9 16,0-8 5-16,0 3-2 15,0 0-29-15,0 2-19 16,0 4-57-16,-11 11-51 16,-33 8-102-16,-25 4-415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8:11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1764 36 359 0,'0'0'154'0,"0"0"22"16,0 0-105-16,0 0-6 15,0 0-15-15,0 0 2 16,0 0-6-16,47-36 6 16,-47 36 1-16,0 0-8 0,0 0-7 15,0 0-4-15,0 0-3 16,0 0-17-16,0 0 4 15,-14 20-17-15,-19 23 17 16,-10 23-9-16,-14 9 1 16,1 4-1-16,-5 0 1 15,1-2 2-15,-1 2-11 16,1 2 5-16,4-1-4 16,2 0 1-16,7-5 0 15,7-12-2-15,8 0 0 16,-3-15-2-16,6-3 1 15,-5-3-1-15,7-9-22 0,7-6-14 16,0-6-8 0,3-4-34-16,5-11 1 0,-2-5-33 15,0-1-12-15,5-1-53 16,-2-31-118-16</inkml:trace>
  <inkml:trace contextRef="#ctx0" brushRef="#br0" timeOffset="343">1006 204 461 0,'0'0'138'0,"0"0"-55"16,0 0 60-16,0 0-69 15,0 0-23-15,0 0 5 16,157 56-11-16,-111-14 8 15,4 8-10-15,1 4 7 16,5 10-12-16,4 1-8 0,-2 3-2 16,-9 1-15-16,-5 6 1 15,-10-3-13-15,-5-3 6 32,-2-3-5-32,-10-12 0 0,-3-15 0 15,-8-6 0-15,0-12-2 16,-1-9 1-16,-5-3-2 15,0-9-5-15,0 0-34 16,0 0-39-16,0 0-33 16,0 0-117-16,-31 0-314 15</inkml:trace>
  <inkml:trace contextRef="#ctx0" brushRef="#br0" timeOffset="1574">467 1701 414 0,'0'0'110'0,"0"0"-85"16,0 0 81-16,0 0-19 15,0 0-48-15,0 0 16 16,170 1 0-16,-136 5-14 16,4 0 4-16,-3 2-2 0,6-6-10 15,-1-2-16-15,6 0 11 0,1 0-7 16,4 0-7-1,2 0 5-15,-2 0-3 16,-1 0-2-16,2 0-8 16,3 0 12-16,-3 0-4 15,-1 0-4-15,2 0-7 16,-2 0 7-16,5 0-5 16,1 0 9-16,-7 0-3 15,1 0-11-15,-7 0 4 16,-6 0 0-16,7 0-4 15,-1 4 1-15,2 2-2 16,1-5 5-16,-7 5-4 16,4 2 6-16,-1-2-3 15,3 0 3-15,7-5-3 16,-2-1 3-16,2 0-4 16,4 0 3-16,-4 0 0 0,1 0 5 15,4 0-2-15,-6-6-7 16,6-5 2-16,-2 0-2 15,-2 1 4-15,-1-2-4 16,-5 2-1-16,-5 9 0 16,0-7 3-16,-4 6-2 15,-5 2 0-15,0-4-1 0,-4 4 4 16,-7 0-4-16,-3 0 1 16,-6-2-2-16,-8-2 0 15,1 4 0-15,-7-1-25 16,3-5-43-16,-3-2-81 15,0 6-120-15,-30 2-500 16</inkml:trace>
  <inkml:trace contextRef="#ctx0" brushRef="#br0" timeOffset="2376">374 2988 401 0,'0'0'179'16,"0"0"-169"-16,0 0 77 16,0 0 34-16,0 0-63 15,0 0-11-15,141-60-12 0,-112 35-10 16,1-8-3-16,1-9 9 16,-8-3-10-16,-3-7-7 15,-6-5 14-15,-8-3-22 16,-6-5 3-16,0-8-8 15,0 3-1-15,-14 10 0 0,-12 6 0 32,0 12 4-32,-5 9-4 15,4 12 7-15,4 9-4 16,3 9-6-16,6 3 1 16,2 0 1-16,1 0 2 15,-2 0 2-15,-1 15 1 0,-3 15 5 0,-6 9-2 16,-3 15-7-1,2 10 11-15,-2 6-10 0,6 8 4 16,0 5-2-16,3 7 8 16,7 5-9-16,0-1 2 15,3 7-4-15,4-2 0 16,-1 15 2-16,0 0 4 16,1 0-6-16,0-3 1 15,3-10 0 1,-3-11 1-16,3-7-3 15,-3-2 1-15,3-4 0 16,0-10-1-16,0 1 4 16,0-13-6-16,0-2-24 15,0-14 5-15,-8-12-84 16,2-12-13-16,-8-9-91 16,2-6-117-16</inkml:trace>
  <inkml:trace contextRef="#ctx0" brushRef="#br0" timeOffset="2648">0 3758 489 0,'0'0'115'0,"0"0"-82"16,0 0 119-16,0 0-53 15,186-103-57-15,-142 95 11 16,-1-2-18-16,-3 6-11 16,-3-3-9-16,-2 3-5 15,-6-2-10-15,1-4 0 16,1 3-10-16,-2-7-60 16,-3-5-37-16,8-6-125 15,-4-6-222-15</inkml:trace>
  <inkml:trace contextRef="#ctx0" brushRef="#br0" timeOffset="3008">1209 3054 521 0,'0'0'123'16,"0"0"-100"-16,-133 162 87 16,90-84-5-16,5 9-31 15,1 2-14-15,8-1-15 16,9-5 7-16,3-8-22 16,7-6-3-16,10-9-9 15,0-10-6-15,0-4-10 0,0-2 1 16,3-1-1-1,18 0 0-15,-1-10-2 0,3-9 4 16,-3-6-4 0,3-12 0-16,1-6-22 0,-1 0-34 15,8-5-50-15,5-28-66 16,4-15-124-16,9-6-264 16</inkml:trace>
  <inkml:trace contextRef="#ctx0" brushRef="#br0" timeOffset="3281">1854 3264 519 0,'0'0'185'15,"0"0"-173"-15,-80 219 85 16,47-136 1-16,-7 6-30 15,-4-5-16-15,1-9-17 0,3-2-17 16,3-13-7 0,4-12 13-16,10-11-20 0,3-10-1 15,6-6-3 1,-3-9 2-16,1-11-4 0,-4-1-44 16,-3 0-60-1,-2-28-88-15,9-19-116 0</inkml:trace>
  <inkml:trace contextRef="#ctx0" brushRef="#br0" timeOffset="3512">1397 3578 532 0,'0'0'70'0,"0"0"54"0,0 0-16 15,0 0-49-15,0 0-1 0,171 180-15 16,-145-139-21-1,-6-5-12-15,0-5-10 0,-11-8 1 16,-1-2 4-16,-5-5-6 31,-3-7 1-31,0-9-83 0,0 0 62 16,0 0-106-16,0-25-137 16,0-17-133-16</inkml:trace>
  <inkml:trace contextRef="#ctx0" brushRef="#br0" timeOffset="3859">1944 3036 441 0,'0'0'132'0,"0"0"-73"15,0 0 106 1,0 0-70-16,110 177-9 0,-79-102-17 0,-1 9 4 15,1-1-37-15,-2-3 5 16,-2-1-7-16,-4-10-8 16,5 3-17-16,-5-3 4 15,-3-4 7-15,-7 3-12 0,-6-3 2 16,-7 5-2-16,0-4 2 16,0-3-8-16,-7 0 11 15,-14-6-13 1,-5-3 3-16,-3-12-2 15,-2-9-1-15,1-12 0 16,-1-9-15 0,-1-12-24-16,-3 0-79 0,9-12-121 15,3-36-169-15</inkml:trace>
  <inkml:trace contextRef="#ctx0" brushRef="#br0" timeOffset="4898">3112 117 615 0,'0'0'30'16,"0"0"64"-16,0 0 23 16,0 0-58-16,0 0-41 15,0 0 6-15,-8 27 4 16,-5 10 7-16,3 6 4 16,3 7-1-16,4 7-2 15,0 7-9-15,3 1-2 16,-4 4-1-16,0 5-5 15,-2 8-11-15,-3 10 3 0,1-2 2 16,-1 0-1-16,1-6-11 16,5-3 6-16,0-3-4 15,3 3 1-15,-3-6 0 16,3 2-1-16,-3-2 1 16,3 0-3-16,-3-4-1 15,0 9 3-15,-5-5-2 16,2 1 1-16,-5-2 2 15,8-5-3-15,-4-3 0 16,4-3-1-16,0-3 1 16,3 0-1-16,0 3 1 15,0 3-2-15,0-4 2 16,0 1 1-16,0-1-2 0,0-2 0 16,0 1 0-1,0-1 3-15,0-6-6 0,6-2 4 16,1 2-1-16,0 1 3 15,-3-1-1-15,-4 5 0 16,3-5 0-16,-3 0-1 16,0 3 3-16,0-3-2 15,0 6-1-15,0 2-1 16,0-2 1-16,0 5 0 16,0-2 4-16,0 3-2 15,3 1-3-15,0-1 4 16,5 3 5-16,-5 0-8 0,3-4-1 15,3 9 2 1,-4-8 0-16,1-3 0 0,0-6-2 16,-3-3 0-16,2-9 0 15,-2-12-2-15,-3-12-12 16,0-12-2-16,0-9-84 16,0 0-66-16,0 0-162 15</inkml:trace>
  <inkml:trace contextRef="#ctx0" brushRef="#br0" timeOffset="55398">3522 3198 514 0,'0'0'157'0,"0"0"-49"15,0 0-6-15,0 0-50 16,0 0-11-16,0 0-7 16,0 0-4-16,-7-36-1 15,7 30 8-15,0 0 13 16,0 0-19-16,0-6-6 16,0-3-21-16,7-3 3 0,14 0-7 15,5-6 1-15,3-3 2 16,9 3-3-16,-1 0 2 15,0 4-2-15,-4 4 7 16,1 4-7-16,-5 2 4 16,-2 5-3-16,-4 5-1 15,5 0 1-15,-2 0 3 16,-3 0-2-16,-3 0-1 16,-6 0 4-16,-4 15-4 15,-4 0 6-15,2 3-6 16,-8-2 12-16,3 7-1 15,-3-2 7-15,0 3-4 16,0 0 1-16,0 3 1 0,-14 3-10 16,-9 0 13-1,-1 3-16-15,-2 0 15 0,-2 0-15 16,2 6 4-16,-1 0-8 16,1 0 3-16,3-1-1 15,3-5 3-15,-1-6-4 0,7-5 3 16,-3-1 0-16,5 1-3 15,-2-5 4-15,5 4-5 0,-2 1 9 16,2-1-7 0,1 10-1-16,2-1 0 15,-4-1 0-15,3 4 3 16,-3-2 2-16,4-4-5 0,1 0 1 16,2-4-1-16,3-2 1 15,0 0-1-15,0 0-1 16,0 6 0-16,0-2-1 15,0-4 5 1,3 2-2-16,11-3 0 16,7-7-1-16,2-3-1 15,6-6 0-15,12-4 1 0,-1 0 1 0,6-10 5 16,6-17 2-16,-6-4 13 31,-3 4-15-31,1-2 4 0,-12 8-6 16,-7 8 6-16,-12 1-10 15,-2 6 0-15,-11 3-1 16,0 1 2-16,0 2-2 16,0 0 3-16,0 0-5 15,0 0 2-15,0-4-7 0,0 4-29 16,0 0-9-16,-11 0-26 16,-16 0-59-16,-2 0-277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9:17.1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189 349 446 0,'0'0'251'15,"0"0"-147"-15,0 0-2 16,0 0-2-16,0 0-39 16,0 0 4-16,0 0-22 15,-20 0 13-15,20 0-18 16,0 0-5-16,0 0-6 15,0 0-5-15,0 0-6 16,0-3-12-16,0-9-3 0,0-3-1 16,0-8 0-1,0 2 1-15,6-1 3 0,17-2-1 16,0-1-1-16,8 8-2 16,-1-4 0-16,1 9 0 15,-8 2-1-15,3 6-2 16,-5 4 3-16,-1 0-1 15,-3 0 0-15,-2 0-5 16,5 6 6-16,-6 15 0 16,-4 0 0-16,-3 5 2 15,-7 1 0-15,0 1-1 16,0 5 6-16,0 8-6 0,-14 1 5 16,-15 3 0-16,-2 0-1 15,-2 3 2-15,-1-3-4 0,5 6-2 16,-5 5 3-16,-3-2-4 15,1 5 2-15,-1-1-2 16,0-2 1-16,4-4-2 16,2-2 1-16,5-8 0 0,5-5 0 15,4-7 4-15,11-10-9 16,6-5 5-16,0-3-1 16,0-9-6-16,0 3 5 15,0 0-7-15,17-2 8 16,10-2-3-16,2-2 8 15,8 0-12-15,0 0 16 32,-7-2-16-32,1-17 2 0,-8 1-9 15,0-5-39-15,1-2-34 0,2-2-54 16,0 4-54-16,-1-2-89 16,-9 2-247-16</inkml:trace>
  <inkml:trace contextRef="#ctx0" brushRef="#br0" timeOffset="1049">603 996 776 0,'0'0'77'0,"0"0"21"16,0 0-6-16,0 0-38 15,-17 164-35-15,14-145-19 16,-4-4 0-1,4-3-13-15,0-7-30 16,-5-5-87-16,8 0-105 16,-3 0-313-16</inkml:trace>
  <inkml:trace contextRef="#ctx0" brushRef="#br0" timeOffset="1271">944 215 107 0,'0'0'534'16,"0"0"-441"-16,0 0 13 16,0 0-21-16,0 0-25 15,0 0-25-15,0-61-4 16,3 41-15-16,17 5-1 15,6-2-4-15,5-2 14 16,2 1-6-16,-2 1-1 16,2 2-10-16,-2 3 2 15,1 6 0-15,-9 2-7 16,1 4 3-16,-10 0-4 0,0 0-2 16,-5 12 5-16,-3 15 16 0,-6 6-4 15,0 7 7-15,0 10 1 16,-23 3 6-16,-10 4-11 15,-7 0-15-15,0 0 6 16,5 3-5-16,3 0 0 16,1 3-3-1,5 0 3-15,-1 0 0 16,7-6-2-16,0 5 4 16,3-12-6-16,4 2 5 15,6-4-5-15,0-10 4 16,7-1-4-16,0-10-4 15,0-4 2-15,0 2-3 16,4-10 1-16,13-3 0 16,0-6-1-16,6-6-1 0,3 0 3 15,8 0 1 1,7-10-13-16,2-19 1 0,1-13-18 16,-6 0-64-1,3-1-54-15,-7-5-70 0,-8-2-193 16</inkml:trace>
  <inkml:trace contextRef="#ctx0" brushRef="#br0" timeOffset="1750">1589 133 128 0,'0'0'587'0,"0"0"-541"16,0 0 53-16,0 0-3 15,-101 157-33-15,81-104-24 16,0-2 2-16,7-3-1 16,10-3-2-16,3-6-13 0,0-3 2 15,3-6-20-15,21 0 1 16,5-12 0-16,11-9-4 0,-3-6 0 15,13-3 0-15,-3 0 10 16,4-27-12-16,-2-15 9 16,-2-9-9-1,-4-3 3 1,-2 0-5-16,-15 0 0 0,-9 6 5 16,-14 1-2-16,-3 7-2 15,0-2 2-15,-9 3 4 0,-22 4-6 16,-5 2 22-16,-1 6-8 15,0 6-8-15,4 4-3 16,2 4-4-16,2 5-3 16,2 8-7-16,1 0 2 15,-5 0-22-15,5 21-30 16,-1 12-46-16,4 3-41 16,6 3-92-16,0-2-229 15</inkml:trace>
  <inkml:trace contextRef="#ctx0" brushRef="#br0" timeOffset="2278">1482 1110 506 0,'0'0'88'0,"0"0"10"16,0 0 40-16,0 0-35 15,0 0-31-15,0 0-31 16,170 111-22-16,-136-94 2 0,5-5 24 31,-2 2-7-31,4-3 17 16,-4-5-27-16,3-1-3 0,-7-5-2 15,4 0-5-15,3-1-15 16,1-26 5-16,-3-10-4 16,-4-9-2-16,-4-2 2 15,-10-6-3-15,-3 4 3 16,-6-8 0-16,-11 1-1 16,0 7-2-16,0-3 10 15,-17 11-1-15,-9 9 12 0,-2 5 0 16,1 5-17-16,1 13 11 15,0 2-6-15,-9 8 2 16,-2 0-12-16,-3 0 4 16,-3 24-1-16,-1 3-5 15,5 5 2-15,2-5-10 16,11 0-6-16,-2-6-13 0,8-4-2 16,4-1-13-1,-1-5-29-15,0-1-42 0,0-10-70 16,5 0-141-16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0:29.2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180 544 282 0,'0'0'193'0,"0"0"-136"16,0 0 6-16,0 0 22 16,0 0-18-16,0 0-35 15,0 0 0-15,0-4-7 16,0 4 0-16,0-2-2 0,0 2 5 16,0 0-1-16,0 0-3 15,0 0 3-15,0 0-3 0,0 0 0 16,0 0-2-16,0 0 8 15,0 0-16-15,0 0 2 16,0 0-6-16,0 0 6 16,0 0 2-1,0 0-4-15,0 0 7 16,0 0-10-16,0 0 9 16,0 0-13-16,0 0 12 0,0 0-16 0,0 0 12 31,0 0-4-31,0 0 0 15,0 0-5-15,0 0-2 16,0 0 3-16,0 0-4 0,0 0 4 16,0 0-7-16,0 0 13 15,0 0-13-15,0 0 7 16,0 0-2-16,0 0 0 16,0 0-1-16,0 0 0 15,0 0 6-15,0 0-9 16,0 0 8-16,0 0-8 0,0 0 3 15,0 0-3 1,0 0 3-16,0 0-3 0,0 0 0 16,0 0-1-1,0 0 6-15,0 0-7 0,0 0 4 16,0 0 0 0,0 0-1-16,0 0-1 0,0 0 0 15,0 0 1 1,0 0 0-16,0 2-1 0,0 2 2 15,0-2 0-15,0 6-1 16,0-6-2-16,3 3 5 16,1 1-5-16,-4 0 4 0,3 4-4 15,-3-1 0-15,7 3 1 16,-4-1 2 0,0 9-1-16,5 3 0 0,-5-1 2 15,3 5-2-15,-3 0 1 16,0-3-2-16,2 3 1 15,-2-6 1-15,0 0 0 16,0 0-2-16,0 0 4 0,0 0-5 16,2 3 1-16,-2-3 1 15,0 6 0-15,-3 0-1 32,0 3 0-32,3-3-1 15,-3 3 0-15,3 0 5 0,3-6-7 0,-1 3 4 16,-2-6-2-1,0 0 2-15,0 0-1 16,-3 1-1-16,4-1 1 0,-4 1-1 16,3 0 2-16,-3 4-4 15,0-3 7-15,0-2-9 16,0 0 8-16,0 4-6 0,0-2 5 16,0-2-2-1,0 4-1-15,0-4 0 0,0-3 1 16,0 3 4-16,0-6-8 15,0 6 7-15,0-3-5 16,0-1 4-16,0 2-4 16,0-1 1-16,0-1 0 15,0-2 0-15,0-1 5 16,0-1-7 0,0 3 6-16,0 5-8 15,0-4 7-15,0-2-5 16,0 5 4-16,0-7-2 15,-3 2 0-15,3 5 0 16,-7 4 0-16,4-8 5 16,0 4-6-16,-2-2 4 15,2-3-5-15,3 0 6 0,-3 3-5 16,0 0 2-16,0 0-1 16,-3 3 1-16,1 0 2 15,-1 0-2-15,0 9 3 16,-2 3-3-16,2 6-1 0,-7 0 5 15,6-3-4-15,1-3 2 16,-5-6-3-16,4 0 2 0,1-9-4 16,3-3 6-16,0 1-7 15,3-6 9-15,0 1-10 16,0-1 6-16,0 2-3 31,0-1 1-31,0 4 0 16,-5 3-1-16,5 3 5 15,0 0-8-15,-3 0 10 0,3-5-12 16,-3-1 10-16,3 0-6 16,0-3 4-16,0-1-2 15,0-1 0-15,0 2 1 16,0 3-5-16,0 0 9 16,0-3-10-16,0 3 10 15,0-3-9-15,0-1 9 0,0 1-10 16,0 1 5-16,0-5 0 15,-3 2-1-15,3-1 7 0,0 3-11 16,0 3 12-16,0-3-11 16,0 3 6-16,0-3-4 15,0-3 1-15,0-1 1 16,0-4-2 0,0 0 2-16,0-4-2 15,0 0 4-15,0 0-6 16,0 0 4-16,0 0-2 15,0 0 2-15,0 0-1 16,0 0-3-16,17 0 3 16,-1 0-2-16,8 0 6 15,-5 0-4-15,1 0 6 0,3 0-4 16,2 0-1-16,-1-4 5 16,-1-6-3-16,0 4 6 15,3 1-4-15,-5-1-3 16,-1 2-1-16,3-2 5 15,0-1-11-15,0-1 13 0,4-4-14 16,4 3 11-16,-5 1-7 0,5-5 5 16,-8 5-2-1,1 2 0-15,-1 0 3 0,-3-1-6 16,6 5 6-16,-2-4-6 31,-4 0 8-31,6 2-9 16,-3 1 7-16,1 1-3 15,7-2 0-15,-8 2 4 0,3 2-10 16,1-4 10-16,1 4-8 16,1 0 8-16,1 0-6 15,-6 0 5-15,3 0-3 16,-7 0 0-16,3 0 1 16,0 0-5-16,1 0 8 15,-1 0-9-15,0 0 8 0,0 0-5 16,1 0 4-16,4 6-4 15,-2-2 3-15,3-4-1 16,2 2 0-16,5-2 0 16,-5 0 0-16,-2 3 4 15,-2-3-8-15,1 4 7 0,1-4-5 32,-2 0 4-32,0 0-3 0,-3 0 3 15,-1 2-1-15,0-2-1 16,4 4 0-16,-1 2-5 15,-3-4 10-15,5 5-4 16,-8-5-1-16,4 2-2 16,-4 2 0-16,0-4 2 15,6 7 0-15,7 3 1 0,4 0-3 16,6 1 4-16,1 2-2 16,2-3 0-16,9-1 0 15,-3 5 0-15,9 0 1 16,-1-5 1-16,-10-1 2 15,-10-3-4-15,-10-1 4 16,-3 2-5 0,-3-2 2-16,-1 0 6 15,-9-5-3-15,-2 7-4 16,-5-8 2-16,0 2 2 0,-4-2-4 16,4 0 4-1,0 0-4-15,0 0 5 0,-1 0-8 16,0 0 7-16,2 0-7 15,-2 0 4-15,5 0-1 0,1 0 0 16,2 0 0-16,3 0 0 16,-4 0 1-16,4 0-2 15,0 0 2-15,3-2 1 16,0-2-2-16,0 0 0 16,0-2-1-16,-1 5 3 15,1-5-4-15,0 2 5 16,3-2-8-1,-2 2 10-15,2 3-8 0,2-4 3 16,-2 0 0-16,0 3 1 16,-3-6 1-16,4 2-2 15,-4 0 0-15,0 1-5 16,-5 3 6-16,-1-2-2 16,0 0 2-16,-1 2-1 15,4 2 0-15,0 0-1 16,3-6-2-16,3 6 3 15,0-5 0-15,4-3 1 16,-1 6-2-16,-1-4 2 0,1 2-2 16,-5 2 1-1,2-1 0-15,0 1-1 0,0-2 0 16,1 0 1 0,-1 2 0-16,-3 2-2 0,3-4 6 0,-3 2-8 15,7 2 8-15,1 0-8 16,-2-4 7-16,0 4-4 15,1 0 1-15,1 0 0 16,-5 0-2-16,-3 0 6 16,-5 0-9-16,-4 0 7 15,-1 0-4 1,-7-3 4-16,4 3-3 16,-3-2 1-16,-1 2 0 15,3-4 0-15,2 4 1 16,-2-2-5-16,8-2 12 15,-2 2-12-15,5-4 4 16,0 2 0-16,0 1 0 0,7 1 0 16,-1-2 0-16,0 2-4 0,3-4 2 15,-2 2 4-15,-1 4-4 16,8-2-1-16,-2-1 1 16,2 3-8-16,-1 0 3 15,-4 0 6-15,-2 0 1 16,-1 0 0-16,0 0 4 15,2 0-8-15,-7 0 8 0,3 0-8 16,-4 0 5-16,0 0-3 16,-3 0 4-16,-2 0-2 15,5 0 0-15,-8 0 0 16,5 0-1-16,3 0 6 16,0 3-11-16,4-1 9 15,-6 2-6 1,5 2 4-16,0-6-3 15,1 2 3-15,5-2-1 16,-3 0 0-16,2 0 2 16,1 0-6-16,1 0 9 0,-4 0-9 15,3 0 8 1,-5 0-6-16,-1 0 4 16,0 0-3-16,-3 0 1 15,0 4 0-15,-5-4-1 0,5 2 5 16,4 1-9-1,-8-3 10-15,3 4-9 0,1-4 7 16,0 2-5 0,6-2 2-16,-2 0 0 0,-1 4 0 15,0-4 1-15,-3 0-3 16,-5 0 6-16,5 2-8 16,-6-2 8-16,2 0-6 15,1 0 4-15,-5 4-4 16,-1-2 2-16,-5 2 0 15,3-4-1-15,-3 0 5 16,5 0-8-16,-5 2 5 16,-3-2-1-16,6 0 0 15,-3 3 0-15,0-3-1 16,5 4 1-16,-2-2 0 16,0 2 1-16,5-4-2 0,-5 2 4 15,4 2-6-15,-2 0 5 16,1 1-4-16,-1-3 3 15,-2 2-2-15,-3-4 1 16,3 2 0-16,2-2 0 16,-5 4 3-16,3-4-7 15,5 2 9-15,-8-2-10 16,6 4 9-16,2 0-6 16,-1-3 2-16,3-1 0 15,-3 4 0-15,-2-4 1 16,-5 0-1-16,0 2 2 15,3-2-4-15,-6 0 3 0,6 0-3 16,-1 0 4-16,1 0-4 16,0 0 1-16,2 0 1 15,-2 0-1-15,0 0 7 16,2 0-10-16,-2 0 5 16,-3 0-1-16,1 0 0 15,-1 0 3-15,4 0-3 16,0 0 0-16,-1 0-3 15,2 0 7-15,-8 0-9 0,3 0 10 16,-3 0-8 0,0 0 4-16,3 0-1 0,0 0 0 15,0 0 1 1,0 0-1-16,0-2 0 0,5-13 0 16,-2 0 4-16,5-7-5 15,-5 1 3-15,0-2-3 16,-3 2 4-16,2 0-3 15,-5-4 2-15,0 2 0 16,0-8-2-16,0 2 3 16,0-5-5-16,0-1 3 15,0-2-2-15,0 1 2 16,0-3-1-16,0 7 0 0,0-1-2 16,0 1 0-16,0 5 2 15,0-3 0-15,0 0 3 16,0 0-8-16,0-6 9 15,0 3-8-15,0 0 7 16,0-3-5-16,0 0 2 0,0 3-1 16,0 9 1-16,0 3 0 15,0 0-5-15,0 6 10 16,0-6-8-16,0 3 4 0,0-3-2 16,0 0 1-16,0-1 0 15,-5-5-4-15,-1 0 4 16,0-4-1-16,-5-4 0 15,5 1-2-15,0-1 1 16,1 4 0-16,5 4-6 16,0 4 6-1,-3 2 0-15,0 0 2 16,0 0-1-16,-3-4 4 16,3-2-6-16,-2-2 5 15,-1-6-4-15,3 7-4 16,-4-5 4-16,3-8-3 15,1 2 3-15,3-3 2 16,-3 3-2-16,3 9-3 16,0 3 7-16,0 6-7 15,0 3 10-15,0 0-8 16,0 0 6-16,0-6-6 16,0 0 3-16,0 0 0 15,0-6 0-15,0 0 6 16,6-6-13-16,5-5 9 15,-5 7-7-15,-6 4 9 16,8 0-6-16,-8 1 3 16,0 6-2-16,3-4 2 15,-3 6-1-15,0-6 0 0,0 4 4 16,0-6-9-16,0-4 10 16,0 4-7-16,0-5 4 15,0-1-4-15,0 4 2 16,0-1 0-16,0 5 0 15,0-4 3-15,0 4-5 16,0 0 7-16,0 4-5 16,0 2 1-16,0 1 2 15,0 9-2-15,0 1 6 16,0 4-7-16,0 0 1 16,0 5-3-16,0-3 7 15,0 0-10-15,0 2 4 0,0-3 1 16,0-1-30-16,0 1-32 15,0 5-25-15,-3 0-88 16,-28 0-328-16</inkml:trace>
  <inkml:trace contextRef="#ctx0" brushRef="#br0" timeOffset="1116">2547 1413 848 0,'0'0'60'0,"0"0"-8"16,0 0 25-16,0 0-10 15,0 0-27-15,0 0 3 16,-211 198-15-16,154-132 12 15,-1 2-10-15,6-5-4 16,5-8-5-16,13-5-7 16,11-11 3-16,3-9-17 15,10-9 4-15,7-12 1 16,3-6-10-16,0 0 5 16,0-3-7-16,3 0-2 15,30 0-4-15,13-15 10 16,12-15 3-16,5 0 0 15,4 3 3-15,-7 12-1 16,-2 6-2-16,-2 6 3 16,-2 3-3-16,-8 0 0 0,-8 6-3 15,-6 15 5-15,-5 3-7 16,-7 0 7-16,-6 6-4 16,-5 6 4-16,-9 3-2 15,0 6 0-15,0 3 3 16,-23 3 20-16,-13-6-7 15,-7-1 8-15,-5-11-13 16,-2-5 7-16,-7-3-10 16,1-9 7-16,-8-9-7 15,1-3-1-15,8-4-7 0,9 0 1 16,10 0-1 0,16 0 4-16,6 0-9 0,11 0 2 15,3-4-21 1,0-9-18-16,0-2-13 0,26-12-88 15,8-11-136-15,5 2-160 16</inkml:trace>
  <inkml:trace contextRef="#ctx0" brushRef="#br0" timeOffset="1821">3241 1756 604 0,'0'0'210'0,"0"0"-193"16,0 0 22-16,0 0 38 16,0 0-32-16,7-177-17 15,0 138 4-15,-7-3 7 16,7 2 3-16,-7-1-30 0,3 5 26 16,-3-1-24-1,0 10 9-15,0 10-8 0,0 3-3 16,0 13 1-16,0 1 7 15,0 0-3-15,0 0-8 16,0 0-3-16,0 0-2 16,0 5 1-16,0 16-3 15,0 18 9-15,0 7-4 16,0 4-4-16,0 8 6 16,0-2-4-16,0 1 8 15,0 1-12-15,9-4 7 16,2-2-8-16,3-6 11 15,-5 7-8-15,-3 1 9 16,5-6-10-16,-2 0 10 16,-5-6 4-16,3-3-10 0,-4-3 8 15,-3-6-14-15,4-6 14 16,-4-3-9-16,0-9 3 16,0-3-3-16,0-3 8 15,0-3-2-15,-10 3 5 16,-10-3 0-16,-3 0-12 15,-5 3 7-15,5-1-9 16,-1-1 0-16,1 2 3 16,9 0-9-16,-1-1 4 15,1-4-2-15,8-1-6 16,-5 0-32-16,8 0-12 16,-4-15-45-16,4-24-81 0,-1-9-349 15</inkml:trace>
  <inkml:trace contextRef="#ctx0" brushRef="#br0" timeOffset="3254">52 550 512 0,'0'0'137'0,"0"0"2"16,0 0-61-16,0 0-22 16,0 0-24-16,0 0-5 15,67-108-4-15,-36 89-6 16,2 7-4-16,1 9 10 16,-5 3 4-16,-1 0-14 15,-12 0 8-15,-9 15-19 16,-4 6 18-16,-3 4-6 15,0 2 28-15,0 0 8 16,-17 0-13-16,-9-6-13 0,3-4-13 16,-4-1 1-1,0-5-11-15,0-5 7 0,1-2-8 16,-1-4 7-16,3 0 0 16,5 0 3-16,-1 0-3 15,9-4-1-15,5-3-6 16,6-3 1-16,0-2-6 15,0-3 3-15,0-1 2 16,0 1 1-16,20 3-1 16,0 3-1-16,3 3 1 15,1 4-2-15,2 2 0 16,0 0 0-16,-2 0-1 0,-10 6 1 16,-4 9 0-1,-6 1 0-15,-4 1-3 0,0-1 5 16,0 1 9-16,-17 0 15 15,-13-3-2-15,-1-7-12 16,5-1 15-16,-1-6-25 16,7 0 17-16,0 0-16 15,3 0 2-15,6-19-3 16,2-2-1-16,9-4 0 16,0 2-5-16,0-3 5 15,9 5-1-15,19 6 0 16,-5 9-1-16,4 4 3 15,-4 2-9-15,3 0 7 16,-1 8-1-16,-6 17-3 16,-5-2 5-16,-11 2 1 0,-3-4 5 15,0-4-4-15,0-1 9 16,0-6-1-16,0-4 2 16,0-5-6-16,-6-1 0 15,-12 0-1-15,1 0-4 16,-6 0 0-16,-3 0-15 15,6 0-22-15,-7-1-30 16,7-5-66-16,-11-4-267 16</inkml:trace>
  <inkml:trace contextRef="#ctx0" brushRef="#br0" timeOffset="4896">5480 144 433 0,'0'0'217'0,"0"0"-163"16,0 0 46-16,0 0-24 16,0 0 2-16,0 0-32 15,-20-27 0-15,20 23-12 16,0 4 11-16,0-2-5 15,0 2 5-15,0-4-23 16,0-3-11-16,0 1-3 0,3-4-5 16,11 5-4-16,-8-1 7 15,2 6-7-15,-5 0 2 16,-3 0-2-16,0 0-1 16,0 0-1-16,0 11 3 15,0 0 5-15,0 1 19 16,0 2-10-16,0-2 11 15,-6-3-11-15,-8-3 6 16,0 0-11-16,-1-6 2 16,-6 0-3-16,1 0 3 15,0 0-2-15,6-5-6 16,0-10 7-16,5 3-8 0,3-3-4 16,3 8 0-1,3 1 1-15,0-2-3 0,0 2 4 16,0-1 0-16,15 1 1 15,8-2-4-15,5 7 1 16,-1 1-1-16,-4 0 4 16,0 0-4-16,-3 0 3 15,-3 15-2-15,-4 1-4 16,-9 2 6-16,-1 2 4 16,-3-5-3-16,0-2 11 15,0 3-6-15,0-6 11 16,-23-3-7-16,3 1 5 15,0-6-6-15,-3-2 5 16,2 0-4-16,-2 0-7 16,3-6 0-16,3-11 0 0,6-4-6 15,8-5 1-15,3-1-2 16,0 0-1-16,14 0 4 16,15 9-3-16,2 3 3 15,-1 9-1-15,-7 0 1 16,0 6-3-16,-2 0 0 15,-4 3 3-15,-7 24-3 16,-3 3 2-16,-7 8 4 16,0-5-2-16,0-1 16 15,-3-5-4-15,-8-10 10 16,1-3-16-16,0-8 12 16,0-6-16-16,4 2 8 0,-2-2-8 15,5 0 4-15,-6 0-5 16,1 0-1-16,-1 0 0 15,-5 0-26-15,2-8-8 16,-6-6-28-16,-2 7-22 16,-6-7-135-16,-2 3-392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0:38.3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1263 394 0,'0'0'84'0,"0"0"-21"15,0 0 33-15,0 0-2 16,0 0-60-16,0 0-3 16,3 0 12-16,0 0 2 15,-3 0-37-15,3 0 2 16,0 3 5-16,2 3 7 15,1 3 8-15,-3 0 2 0,3-3-5 16,-1-3-16 0,1 8 8-16,4-7-12 0,-7 5 12 15,4 5-8-15,-3-10 8 16,-1 13 1-16,0-4-1 16,0 7 3-16,-3 1-6 15,4 0 8-15,0 2-12 16,-1 4 3-16,-3 4-2 15,0-2 1-15,0 5-6 16,0-1 2-16,0 0-1 16,0 3-6-16,3-3-2 15,0 2 4-15,3-1-5 16,2-5 4-16,-2 4-8 16,-3 1 9-16,0-5-3 0,2-2 1 15,-2 0 3-15,-3-1-1 16,0-4-3-16,0 4 5 15,0-4-4-15,0 4 0 16,0-2-1-16,0 3 2 16,0-3-2-16,0 0 3 15,0 0 1-15,0 3 4 16,0 3-7-16,0-3 0 16,0 0 3-16,0-3-6 15,0 0 2-15,0 0 3 16,0-3-4-16,0 5-1 15,0-4 0-15,0 5-1 16,0 0 4-16,0 0-3 0,0 0 4 16,0 0-5-1,0 5 3-15,0-4-1 0,0-1 0 16,0 4-1-16,0-6 2 16,0-2-2-16,0 2 0 15,0 2 3-15,0 0-3 16,0 2 3-16,0-2-3 15,0 0 2-15,0-2 6 16,0-2-8-16,0-4 2 16,0-2 0-16,0-1 0 15,0-5-3-15,0 5 6 16,0-5-8-16,-3 3 6 0,3-7-5 16,0-1 6-1,0-2-7-15,0-2 3 0,0 2 0 16,0 1-1-16,0-5 3 15,0 5-5-15,0-5 6 16,0 0-6-16,0 0 8 16,0 0-9-16,0 1 5 15,3 4-1-15,17-4 0 16,0 3 3-16,4-4-6 16,8 0 12-16,2 0-6 15,2 0-1-15,9 0 7 16,-2 0-9-16,1 0 12 15,-9 0-8-15,-1 0 1 16,-4 0-2-16,-7 0 5 16,-3 0-11-16,-6 0 7 0,0 0-4 15,-1 0 1-15,7 0-2 16,0 0 2-16,3 0-1 16,0 0 0-16,8 0 3 15,-1 0-2-15,-1 0 3 16,9 0-8-16,-4 0 8 15,1 0-4-15,3 0 0 16,-4 0 1-16,-2 0 0 16,-1 0-1-16,-1 0 0 15,7-4 6-15,-1-2-8 16,4 0 4-16,3 1-4 16,1-1 4-16,4 2-5 0,-5 3 5 15,1-4-2-15,-6 4 0 16,3-3 1-16,2 2-1 15,5-6 1-15,-1 2-2 16,2-1 2-16,-5 1-1 16,-4-4 0-16,-8 4 1 15,-1 2-1-15,-1 4 0 16,-2-1-1-16,-2 1 3 16,1-4-5-16,2 4 6 15,-4-4-5-15,4 4 5 16,-2 0-6-16,4-2 4 15,4 2-1-15,9-4 0 16,2 4 2-16,5-2-3 0,-4 2 4 16,-10 0-5-1,-1 0 4-15,-5 0-4 0,-5 0 4 16,-3 0-2-16,4 0 1 16,1 0 0-16,-2 0 0 15,0-6 3-15,5 3-6 16,-4-3 4-16,-1 6-3 15,3-4 4-15,3 4-3 16,-6 0 0-16,0 0 0 16,2 0 0-16,-5 0 3 15,7-2-5-15,4-2 5 16,2 2-6-16,4-5 6 0,0 5-5 16,-3-2 3-1,4 2-1-15,-6-2 0 0,-1 2 2 16,4-2-5-16,-9-2 3 15,1 3-4-15,1 1 8 16,-5 2-7-16,3-4 6 16,-4 2-3-16,-1-2 0 15,-4 4 0-15,0 0 0 16,-2-2 3-16,3-2-6 16,-1 4 6-16,3-2-4 15,-3-1 3-15,8 3-2 16,-5-4 1-16,4 4 1 15,-1-2-1-15,5 2 1 16,-2 0-2-16,-5 0 5 16,-1 0-8-16,-3 0 6 0,3 0-4 15,-2 0 2-15,-1 0-2 16,-3 0 2-16,-5 0 0 16,5 0-1-16,0 0 3 15,0 0-8-15,7 0 12 16,-4 0-13-16,9 0 10 15,-2 0-7-15,7 0 6 16,3 2-3-16,-1 5 0 16,1-1 2-16,-3 0-2 15,-8 0 4-15,4-1-6 16,1 1 5-16,-5 0-4 16,8 0 2-16,-8-2 1 0,4-2 0 15,1 1-2-15,-5 1 0 16,1-2 4-16,4-2-5 15,-8 4 5-15,-8-2-7 16,-1-2 6-16,-4 0-5 16,1 0 4-16,-5 0-2 15,1 4 0-15,-3-4 1 16,-1 0-4-16,3 0 7 16,-3 0-8-16,5 0 8 15,1 0-6-15,5 0 4 16,-2 0-4-16,2 0 3 15,0 0-1-15,-1 0 0 16,1 0 3-16,-2 0-5 0,2 0 5 16,3 0-6-16,9 0 6 15,1 0-5-15,10 0 4 16,0 0 0-16,0 0-2 16,2-4 1-16,1 4-4 15,-2-2 7-15,-9 2-8 16,2 0 7-16,-5 0-5 15,-2 0 4-15,2 0-1 16,2 0-1-16,-2 0 1 16,4 0-4-16,1 0 6 15,1 0-5-15,6 0 5 16,2 0-6-16,6 0 7 0,4-4-7 16,10 2 7-16,-2-2-1 15,-5-1-3-15,-10 1 5 16,-20 2-6-16,-3 2 7 15,-6 0-12-15,-4 0 9 16,4-4-5-16,-8 2 3 16,5 2-1-16,-2-4 0 15,-6 2 1-15,8-2-6 16,-5 1 8-16,-3 1-3 16,5 2 0-16,-5-6 2 15,-3 2 0-15,3-4 1 16,0-1 0-16,0-7 1 15,5 5-4-15,-2-8 1 0,-3 1 5 16,4 1-1 0,-3-4-10-16,6-4 7 0,-1 4-5 15,2-6 6-15,-2 0-4 16,-9 0 1-16,5-2 0 16,-2-2-2-16,-3-6 7 15,0 3-11-15,0-7 12 16,0 2-10-16,0-4 8 15,0-4-8-15,0 2 7 16,0 3-3-16,0 0 0 16,3 0 0-16,-3 6-2 15,0 0 5-15,0 0-5 0,0-3 4 16,0-3-4 0,0-5 3-16,0 3-3 0,0 0 2 15,0-2-2-15,0 3 2 16,0 1 0-16,0 3-7 15,0 3 8-15,0 3-2 16,0-3 0-16,-3-3-1 16,-8-3 2-16,5-2 0 15,0-4 0-15,-5-6 4 16,4-6-11-16,-7-8 9 16,5-1-5-16,-2 6 3 15,-1 0-2-15,9 12 1 16,-2 6 1-16,2 3 0 15,3 9 1-15,-3 6-6 16,0 6 11-16,0 0-11 0,-5-5 8 16,8-1-4-16,0-7 1 15,0-1-2-15,0 2 1 16,0 3 1-16,0 1-1 16,0-2 5-16,0 2-9 15,0-2 8-15,8-1-6 16,-2-1 4-16,-3-2-2 15,5-3 2-15,1-5-1 16,0-1 0-16,5-5 0 16,-3 7-3-16,-1 3 7 15,-7 9-7-15,-3 6 6 16,0 6-1-16,0 3-2 0,0 0 4 16,0 3-4-16,0 0 4 15,3 0-4-15,-3 3 7 16,0 0-5-16,0 3 0 15,0 3-1-15,0 0 2 16,0 3-6-16,0 0 3 16,0 0-1-16,0 0-2 15,0 0-10-15,0 0-13 16,0 0-35-16,0 0-6 16,-13 24-24-16,-38 12-203 15,-22 12-583-15</inkml:trace>
  <inkml:trace contextRef="#ctx0" brushRef="#br0" timeOffset="946">2626 1606 604 0,'0'0'156'15,"0"0"-71"-15,0 0 10 16,-197 169-22-16,148-128-45 16,-3 1-4-16,6 4-9 15,-1-3 3-15,10-10 9 16,14-6 0-16,6-12 7 0,14-8-11 16,3-2-8-16,0-5 1 15,0 0-16-15,0 1 0 16,0 4-2-16,23-2-6 15,11 0 5-15,10-3 3 16,5 0 2-16,9 0-2 16,8 0 2-16,-2 0 5 15,6 0-6-15,-7 9 4 16,-5 15-3-16,-9 7-4 16,-18 7-1-16,-11 1 1 15,-17 3 4-15,-3 3 12 16,0-3 2-16,-14 0 13 15,-23-3 1-15,-6 0-14 16,-4-3 9-16,-2-9-12 16,-2-4 9-16,4-8-7 0,4-8 4 15,-1-1-6-15,1-3-4 16,-1-3 0-16,4 0-8 16,0 0-1-16,7 0 4 15,7 0-9-15,6-4 8 16,6-2-7-16,11-5-3 15,3 5-17-15,0-9-15 16,0-6-9-16,0-12-41 16,32-9-182-16,13-3-193 15</inkml:trace>
  <inkml:trace contextRef="#ctx0" brushRef="#br0" timeOffset="1590">3297 1702 722 0,'0'0'133'15,"0"0"-18"-15,0 0-24 16,0 0-45-16,0 0-31 0,0 0-9 16,84-86 2-1,-47 74-5-15,7 5 4 0,5 5-3 16,6 2-3-16,-9 0 9 16,-9 0-4-16,-10 2 15 15,-10 23-10-15,-5 5 9 16,-12 9-4-16,0 5 10 15,0 4 6-15,-6 4-6 16,-20-2-3-16,-1-2-5 16,-4 5 6-16,-1 1-10 15,-6 3 2-15,-5 3-14 16,0 3 8-16,-4-3-3 0,4-6 2 16,6-6 2-1,2 0 2-15,12-9 2 0,8-3-13 16,4-3 2-16,5-6 0 15,3 0-4-15,-1-6 2 16,4-5-4-16,0-4-2 16,0-3 3-16,19-3-1 15,6-2 1-15,1-4-3 16,4 0 6-16,4 0-4 16,6-4 4-16,3-19 1 15,4-2-2-15,-1-2 2 16,1-5-2-16,-4 5-1 15,-2 0 0-15,-7 1-2 16,-8 8-23-16,-6 3-25 16,-7 6-3-16,-6 0-18 0,-3 0-70 15,-4 0-173-15,0 0-359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0:44.5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26 153 293 0,'0'0'97'15,"0"0"-15"-15,0 0-10 16,0 0-24-16,0 0-23 15,0 0-5-15,43 21 9 16,-43-6 45-16,0 0-21 16,0-4-9-16,0-4-12 15,0-3 2-15,-6-2 5 16,-5-2 2-16,5 4-14 0,-3-4-3 16,1 0-2-16,-1 0-3 15,1 0 4-15,2 0-12 16,0 0 1-16,6-10-10 15,0 3-2-15,0 1-1 16,0-4-4-16,0 0 5 16,0 3 0-16,12-7 5 15,5 2 1-15,3-3-7 16,3 0 1-16,1 3 0 16,-4 5 0-16,-6-1 0 15,-5 8 1-15,-9 0-1 16,0 0 2-16,0 0-1 0,0 0 22 15,0 0-6-15,0 0 27 16,0 0-9-16,0 0-13 16,0 0-10-16,0 0 0 15,0 0-6-15,0 0 1 16,0 0 9-16,-3 0-15 16,0 8 10-16,-3 5-9 15,3 7 6-15,-2 7-7 16,-1-5 6-16,6 11-4 15,0 2 2-15,0-2-2 16,0 5-1-16,0-1 3 16,0-1-4-16,0 3 4 15,6-1-5-15,2 1 8 16,-2 3-8-16,0-3 4 16,2 1-2-16,-5-7 0 0,0-2-2 15,-3-3 6-15,0-2-6 16,3 2 3-16,-3-1 3 15,0 5-4-15,3-2 5 16,-3-6-3-16,0 3 4 16,0 3-5-16,0-3 1 15,0 6-6-15,3-3 5 16,-3 0 0-16,8 0-3 16,-5-3 5-16,0 3-5 15,4 0 1-15,-3 6-1 16,-1-3 1-16,4 0-3 15,-4 0 5-15,0-2-5 0,4-4 4 16,-3-2-2-16,-4-2 0 16,3 0 1-16,0 2-1 15,0 2 0-15,0 0-2 16,-3-6 6-16,0 6-7 16,0-2 8-16,0-2-9 15,0 2 7-15,0-5-4 16,0 5 1-16,0-2 0 15,0 4 0-15,0 3 2 16,0 1-4-16,0-2 7 16,0-2-10-16,0 2 10 15,0-6-7-15,0 0 3 16,0-2-1-16,0 0 0 0,0 2 0 16,0-2-3-1,0 3 7-15,0 3-9 0,0-3 8 16,0 3-5-16,0 0 4 15,0 0-3-15,0 0 1 16,-3-3 0-16,-3 3 0 16,-1 0 2-16,0 0-4 15,-3 3 7-15,7 0-10 16,-4 0 11-16,0 2-11 16,4-5 8-16,-8 0-5 15,8-5 2-15,0 4 0 16,-3-5 0-16,3 2 3 15,-5-2-6-15,8 2 8 16,-3 2-10-16,0 6 9 0,0-4-8 16,0 2 6-16,0-2-2 15,3 0 0-15,-5 0 1 16,5 4-1-16,0-8 1 16,0 2-1-16,0-4 0 15,0-4 0-15,0 2 2 16,0-7-3-16,0 4 1 15,0-5 0-15,0 5-1 16,0-5 5-16,0 0-4 16,0 3 3-16,0-7-2 15,0 4-1-15,0-2 1 16,0-2-1-16,0-1 1 16,0 0-1-16,8-1 2 0,-2-1-1 15,-3 1 2-15,3 1 0 16,5-5-1-16,-2 4 0 15,2-5-2-15,6 0 6 16,-1 0-4-16,9 0-2 16,1 0 4-16,3 0 3 15,6 0-8-15,-6-11 4 16,2 1-2-16,-2-1 1 16,6 5-1-16,-3-1 1 15,2 4 2-15,-1-3-2 16,1 0 0-16,-2 0-1 15,6 2 4-15,-1-2-9 0,-5 1 8 16,3 0-8-16,-3 4 8 16,2-5-5-16,0 2 1 15,-4 4 0-15,-1-4-1 16,-1 2 4-16,-5 2-6 16,-2 0 6-16,2 0-3 15,0-4 0-15,0 3 0 16,7-4 0-16,-4 0 0 15,2-1-1-15,-2 0 5 16,1 2-6-16,-1-2 6 16,-1 5-8-16,1-5 8 15,-2-2-6-15,-1 2 4 16,-3 0-3-16,0 1 1 0,0-1 0 16,-3 0-1-1,3 2 2-15,-1 2-3 0,1-1 4 16,3 3-4-16,-2-2 3 15,2 2-3-15,5 0 1 16,-2 0 1-16,0 0-1 16,1 0 2-16,-2 0-6 15,-5 0 8-15,-5 0-6 16,-1 0 0-16,-4 0 2 16,0 0-2-16,-3 0 3 15,7 0-1-15,3 0 0 16,6 0 0-16,9 5 0 15,3 1-2-15,5 2 6 0,-1 0-4 16,12-1 3-16,-8 3-3 16,4 0 2-16,2-3-1 15,-1 7 0-15,-1-2 1 16,2-1-4-16,1-1 5 16,7-3-2-16,7 3 1 15,3 0-1-15,2 2 3 16,3-7-2-16,-2 5-1 15,-4-9 0-15,7 4-4 16,1-4 7-16,2-1-6 16,2 0 5-16,-1 0-6 15,-1 0 5-15,2 0-1 16,6 0 0-16,-8-6 0 16,1-1 0-16,-4 1 4 0,-2-2-8 15,-4 2 8-15,-3 0-8 16,2 1 8-16,-2-1-6 15,2 1 3-15,1-6-1 16,0 2 0-16,-7 2 0 16,1 1-2-16,-5-8 7 15,-5 8-10-15,-5 0 9 16,-9 1-8-16,-4 5 8 16,1-2-7-16,-11 2 3 15,1 0 0-15,-4 0 0 16,0 0 3-16,-5 0-7 15,6 0 5-15,-1 0-2 0,3 0 2 16,5 0-2-16,-2 0 1 16,4 0 0-16,-2 0 0 15,4 0 1-15,2 0-4 16,2 0 8-16,4 0-8 16,1 0 6-16,2 0-5 15,0 0 4-15,4 0-2 16,-4 0 0-16,1 0 0 15,-1 0-2-15,0 0 3 16,6 2-3-16,-3 2 4 16,-3-4-4-16,1 0 1 15,-7 0 0-15,-1 1 1 16,1 4 0-16,-8 0 0 16,6 1 1-16,-1 0-4 15,-2-1 7-15,2 0-8 0,-1-4 6 16,-2 3-4-16,-5-2 4 15,-3 2-2-15,-5-4 0 16,-6 0 0-16,-1 0-1 16,-2 0 3-16,-1 0-4 15,-5 0 6-15,0 0-8 16,0 0 7-16,0 0-3 16,0-4 0-16,2-8 2 15,-5-3-2-15,3-8 2 16,-3-10-1-16,0-3 3 15,0-12-6-15,0-6 4 16,-11-6-3-16,-1-7 5 16,-2 1-8-16,8-7 4 0,1 6 0 15,5-4 0-15,0 2 4 16,0 0-9-16,0 0 10 16,0-3-10-16,0-5 3 15,0-4 0-15,0-11-5 16,5-14 5-16,7-2-8 15,5 1-2-15,0 12 7 16,0 26-10-16,-7 15 12 16,0 15 6-16,-3 3-3 15,-4 0 1-15,0 0-2 16,0-6 2-16,-3 0-1 16,3-3 0-16,-3-3 4 0,0-9-7 15,5-9 5-15,-5-3-4 16,3 3 3-16,0 8-3 0,0 10 1 15,0 8 1-15,0 13 0 16,-3 7 0-16,0-1 1 16,0 2 2-16,0 2-5 15,0-4 4-15,0-4-2 16,0-4 1-16,0-4-2 16,0 2 1-16,-3 0 0 15,0 4-1-15,0 6 6 0,0 8-11 16,-5-2 11-16,5-1-10 15,0 6 9-15,-3 3-7 16,6-4 5-16,-4 2-2 0,1-4 0 16,-1-2 0-16,1-2-3 15,0 2 3-15,-1 3 0 16,4 3-4 0,-3 3 0-16,3 0 8 15,0 0-8-15,0-3 5 16,0 0-1-16,0-3 0 15,0 0-7-15,0 0 2 16,0 3-12 0,0 0 10-16,0 0 2 15,0 3 3-15,0 0 1 16,0 3 1-16,3 3 0 0,1 0 0 16,6 0-5-16,0 0-2 15,-1 0 6-15,2 12-2 16,-2 3 0-16,-4 3 3 15,-5-3-2-15,0 3 2 16,0 3 0-16,0-3-1 0,0 0 6 16,-20 0-2-16,-4-4-1 0,4-4 0 15,-3-4-1-15,3 0 2 16,3-1-1-16,3-5 0 16,1 0 2-16,3 0-4 15,0 0 5-15,3-6-2 16,7-8-6-16,0 1-1 15,0-4-2 1,0 7-10-16,7-1-1 16,3 5 16-16,0 6 1 15,-3 0 0-15,-4 0-8 16,3 9 6-16,-3 12 0 16,5-1 2-16,-5-4 0 0,0 0 1 15,-3-6-1-15,0-3-8 16,3 3-17-16,-3-4-42 0,0-2-55 15,0 3-70-15,0 7-117 16,-26 3-284-16</inkml:trace>
  <inkml:trace contextRef="#ctx0" brushRef="#br0" timeOffset="897">2914 1140 452 0,'0'0'248'15,"0"0"-148"-15,0 0 19 16,-194 158-22-16,134-105-51 0,-7 7-9 16,4-6-10-16,2-6 5 15,12-6-16-15,8-9 8 16,10-6-2-16,8 4-10 16,6-2-6-1,5-1-6-15,9-1 6 16,3-7-5-16,0-5-2 15,6-2-9-15,31-7 5 16,13-4-7-16,10-2 11 16,10 4 2-16,3 2 4 15,-5 3-5-15,-5 7 3 16,-10 1-1-16,-6 0-1 16,-13 9-2-16,-8 1 1 15,-9 6-1-15,-11 4-1 16,-6 10 2-16,0 1 6 0,0 3 10 15,-9-3 24 1,-22 0-22-16,-1-12 7 0,-6 0-7 16,-5-9 2-1,0-3-8-15,-12-3-1 0,-8-6 5 16,-10-3-11 0,0-9 13-16,-1-3-12 0,7 0 8 15,10 0-14 1,10 0 0-16,18 0-2 0,5-15 0 15,17 3-10-15,7-9-27 16,0-3-3-16,10-9-36 16,28-6-87-16,8-3-110 0,7 0-191 15</inkml:trace>
  <inkml:trace contextRef="#ctx0" brushRef="#br0" timeOffset="1586">3409 1586 258 0,'0'0'504'0,"0"0"-491"15,0 0 5-15,0 0 16 0,0 0-13 32,180-85-15-32,-123 76 28 0,-1 9-1 15,-2 0-7-15,-4 0-15 16,-7 0 0-16,-9 4-6 15,-17 17 4-15,-14 2 4 16,-3 13 12-16,0 3 11 16,-37 9 18-16,-17 0 18 15,-5-2-35-15,-1-7-6 16,2-8-19-16,12-10 4 16,5-4-8-16,15-11-4 15,9-1 4-15,11-5-8 16,6 0 11-16,0 0-11 15,0 0 0-15,0 0-11 0,29 0-1 16,15 0 3-16,10-1 9 16,6-7 6-16,-1 8-6 15,-1 0 0-15,-9 0-1 0,-5 29 0 16,-7 10 1-16,-14 10-2 16,-12 11 3-16,-11 8-1 15,0-2 7-15,-28-6 17 0,-11-3 12 16,-9-9-16-16,-1-6 13 15,-4-9-16-15,-1-12 3 16,7-6-10-16,1-9 4 16,-2-6-14-16,4 0 3 15,-2 0-3-15,5 0-2 16,6 0-6 0,-3 0-37-16,4 0 2 15,-1-6-35-15,-3-4-172 16,4-1-402-16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1:06.0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48 422 0,'0'0'301'0,"0"0"-229"16,0 0 40-16,0 0 6 16,0 0-39-16,0 0-28 15,43-12 6-15,-26 12-7 16,3 0-11-16,4 0-14 16,5-2 0-16,5-5-10 15,7 1-5-15,-1 0-9 16,-5 0 1-16,3 3 0 0,-9-3-2 31,2 6-2-31,-11 0-3 0,-4 0-22 16,-5 0-2-1,-8 0-16-15,-3 0-65 16,0 15-36-16,-3 1-50 0,-24 1-247 0</inkml:trace>
  <inkml:trace contextRef="#ctx0" brushRef="#br0" timeOffset="261">60 423 625 0,'0'0'163'15,"0"0"-105"-15,0 0 89 16,0 0-43-16,0 0-29 15,197 35-2-15,-150-35-31 16,-1 0-15-16,-2 0-7 16,-4-9-13-16,-3-3 1 15,-7-15-8-15,-3 6 0 0,-11 1-23 16,-2-1-47-16,-5 15-99 16,-9 6-131-1,0 0-487-15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0:54.3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1029 1092 326 0,'0'0'198'0,"0"0"-81"16,0 0 4-16,0 0-27 15,0 0-42-15,0 0 7 16,0 0-12-16,0 0-16 15,-147-42-16-15,133 42 6 16,-7 15-2-16,6 0 7 16,-2 6-3-16,0 6 1 15,3 6 3-15,-6 3-12 16,4 3 7-16,2 0-16 16,0 8 5-16,2 1-7 15,6 7 7-15,-2 11 0 16,8 7-6-16,0-1 1 15,0 10-3-15,0-1 14 0,0 6-7 16,0-8 3 0,8 2-9-16,1 0 9 0,5-6-4 15,-2-3-3-15,5 0-3 16,4 3 0-16,-4-6 1 16,0 3-2-16,-2 2 0 15,2 1 0-15,-3-4 0 16,-1 4-1-16,1-2 5 15,-1 2-4-15,0-10 1 16,1 9-1-16,-2-5 5 16,-1-3-3-16,-5-3-3 15,2-3 1-15,-5 6-1 0,-3 6 2 16,0 0-1 0,0 9 3-16,0-6-1 0,-8-2-2 15,-12-13 9-15,-3-2-10 16,0-8 7-16,-4 4-8 15,1-8 5-15,-8 2-3 16,-6-6 0-16,-1 2-2 16,-8-5 0-16,-9 3 0 15,-1-1 1-15,-1-8 2 16,-1 0 1-16,9-12-4 16,-3-3 2-16,6-3-3 15,-2-9 1-15,-2 0-6 16,3-6-10-16,2 0-12 15,13 0-4-15,11-18-6 16,14-29-38-16,10-1-80 0,0 2-42 16,10 5-123-16</inkml:trace>
  <inkml:trace contextRef="#ctx0" brushRef="#br0" timeOffset="1375">720 4935 600 0,'0'0'100'16,"0"0"-12"-16,0 0 21 15,0 0-21-15,0 0-26 0,0 0 3 16,0 0-10-1,0 0-12-15,0 0 4 0,0 0-21 16,0 0-10-16,0-7-5 16,0-14 9-16,0-14-18 15,0-16 1-15,8 3-2 16,1 0 0-16,5 3 3 16,-8 24-4-16,1 6 0 15,-7 15-1-15,0 0 1 16,0 0-5-16,4 0 3 15,-4 24 2-15,3 21 2 16,-3 9 3-16,0 6 2 16,0-6 5-16,0 5-8 15,0-6 6-15,0-4 1 0,0-5-8 16,0-8-1-16,0-3 1 16,0-6-3-16,0-8 0 15,0 2-2-15,0-1-11 16,0-1-9-16,0-4-27 15,0-3-26-15,0-10-70 16,0-2-49-16,10 0-85 16,10 0-148-16</inkml:trace>
  <inkml:trace contextRef="#ctx0" brushRef="#br0" timeOffset="1618">1165 5074 318 0,'0'0'316'0,"0"0"-204"15,0 0 58-15,0 0-40 16,6 202-86-16,-1-158-4 16,1-1-17-16,-6-11-14 15,3-5-7-15,-3-6-1 16,0-1-1-16,3-14-35 15,-3-6 3-15,0 0-56 16,0-14-57-16,0-24-181 16</inkml:trace>
  <inkml:trace contextRef="#ctx0" brushRef="#br0" timeOffset="2034">1373 5161 324 0,'0'0'239'0,"0"0"-195"15,0 0 73-15,0 0-19 16,0 0-39-16,26 181 30 16,-2-155-30-16,7-4-13 15,1-5-1-15,8-7-12 16,1-5 4-16,-4-5 2 15,2 0 2-15,-5-15-15 0,-5-14-2 16,-1-13-3-16,-12-18-9 16,-2-7 6-16,-8-2-13 15,-6-3-2-15,0 13-1 16,-13 5 0-16,-27 6 1 16,0 7 0-16,0 14 4 15,7 9 4-15,2 15 3 16,2-3-11-16,5 6-3 15,1 0-3-15,6 0-5 16,0 15 2-16,0 12-20 16,-3 6 3-16,4 8-25 15,2-8-27-15,0-1-76 0,8-5-104 16,-3 6-278-16</inkml:trace>
  <inkml:trace contextRef="#ctx0" brushRef="#br0" timeOffset="3856">1182 601 394 0,'0'0'226'0,"0"0"-89"16,0 0-19-16,0 0-21 15,0 0-30-15,0 0-26 16,0 0-14-16,0-44-3 15,3 26-8-15,14-3-3 16,0-6 9-16,4 0-6 16,-1 0 8-16,3 2-11 15,-3 0 0-15,3 2-10 0,-2 8 1 16,-1 3-1-16,-5 2-1 16,2 9-2-16,0-4 1 15,-4 5-3-15,1 0-2 16,0 0 4-16,-5 0 0 15,2 18 0-15,-2 3 3 16,-6 10 3-16,-3 8 0 16,0 3 7-16,0 4 7 15,-20 2-8-15,-3-4 1 16,-4 1-5-16,1 7 3 16,0-8-5-16,1 4 6 15,-1 8-7-15,5-5-1 16,-2-3 1-16,6-6-1 0,8-9 0 15,3-6-2 1,1-9-2-16,5-3 0 0,0 0-3 16,0-3 1-16,0-3-1 15,14 3 1-15,6 0 2 16,3-9-2-16,4 3-5 16,1-6 4-16,-5 0-16 15,3 0-7-15,4-15-4 16,4-15-27-16,-2-9-31 15,6-3-118-15,-7 0-107 16,-5 1-203-16</inkml:trace>
  <inkml:trace contextRef="#ctx0" brushRef="#br0" timeOffset="4076">1726 874 611 0,'0'0'134'0,"0"0"3"16,0 0 7-16,0 188-80 16,-6-152-38-16,3-9-21 15,0-3 3-15,0-18-7 16,-2-3-1-16,5-3-2 16,-3 0-31-16,3-9-43 15,0-27-145-15,0-9-74 16,3-15-178-16</inkml:trace>
  <inkml:trace contextRef="#ctx0" brushRef="#br0" timeOffset="4486">2015 376 587 0,'0'0'136'0,"0"0"-54"16,0 0 28-16,0 0-28 15,0 165-48-15,0-140 0 16,0-7 0-16,3-13-18 16,0-1-3-16,0-4-5 15,8 0 2-15,1 0-7 0,9 0 2 16,10 0 10-16,4 6-11 16,2 2 12-16,-2 7-3 15,0 10 0-15,-4-2-6 16,-4 14 7-16,-4 1-2 15,-9 4 14-15,-8 5-5 16,-6 1 0-16,0-3-1 16,-6-2 7-16,-25 4-10 15,-5-8-8-15,-4-6 4 16,6-6-10-16,1-12-1 16,2-3 0-16,-6-12-2 15,1 0-6-15,-1 0-21 16,3-12-2-16,4-15-11 0,1-9-37 15,6-12-89 1,6-15-103-16,3-10-187 0</inkml:trace>
  <inkml:trace contextRef="#ctx0" brushRef="#br0" timeOffset="4720">2047 197 220 0,'0'0'630'16,"0"0"-564"-16,0 0 94 16,0 0-51-16,0 0-47 0,208-92-16 15,-158 77-14 1,-4 0-11-16,-2 3-8 0,1-3-5 16,-7 0-4-16,-4 0-4 15,-1 6-4-15,-2 0-14 16,-8 9-46-16,-9 0-139 15,-14 0-248-15</inkml:trace>
  <inkml:trace contextRef="#ctx0" brushRef="#br0" timeOffset="5498">2616 2406 695 0,'0'0'91'15,"0"0"14"-15,0 0-2 16,0 0-32-16,0 0-33 15,0 0-7-15,-147 150 7 16,110-92-3-16,0 6 4 16,-7 5-1-16,5 2-19 0,-4 2-5 15,0-5-3-15,5 5-8 16,-2-14 2-16,6-11-3 16,5 5-2-16,2-25 0 15,7-1-7-15,0-1-7 16,3-14-24-16,0 3-24 15,1-3-29-15,-8 3-44 16,5-15-47-16,-1 0-65 16,6 0-197-16</inkml:trace>
  <inkml:trace contextRef="#ctx0" brushRef="#br0" timeOffset="5787">1954 2674 622 0,'0'0'114'16,"0"0"-53"-16,0 0 59 0,0 0-35 15,0 0-23-15,0 0 7 16,168 64-13-16,-122-16-14 16,1 5-15-16,7 17-8 15,-1-1-12-15,1-6-5 16,-4-1 1-16,-10-4 1 15,-4 0-4-15,-2-19-1 16,-8-3 0-16,-3-3-1 16,-2-15 2-16,-4-3-27 15,-3-9-67-15,-2-6-42 0,5 0-88 16,3-15-231 0</inkml:trace>
  <inkml:trace contextRef="#ctx0" brushRef="#br0" timeOffset="5997">2967 3178 704 0,'0'0'161'0,"0"0"-90"16,0 0 53-16,0 0-40 15,0 0-50-15,0 0-24 16,0 0-4-16,0 0-6 15,0 0-27-15,0-12-61 16,0-3-51-16,-3-2-123 0,0 1-235 16</inkml:trace>
  <inkml:trace contextRef="#ctx0" brushRef="#br0" timeOffset="6504">3342 3159 546 0,'0'0'48'16,"0"0"9"-16,0 0 113 0,0 0-89 16,0 0-22-16,177-133-5 15,-128 60-32-15,6-8-3 16,0-9-13-16,-8-3 1 15,-13 8 3-15,-20 10 6 16,-14 12 0-16,0 0 12 16,-8-3 5-16,-24-3-18 15,-12-9-6-15,1 3-7 16,2 7 2-16,7 13-4 16,8 18 2-16,9 16-2 15,8 11-5-15,-2 10 3 16,-2 0-3-16,-1 21 2 15,-3 21 3-15,8 18 3 0,3 14 10 16,6 7 14-16,0 6-8 16,0 12-12-16,18-6 6 15,13 8-3-15,7 1-1 16,0-16-6-16,3 1 0 16,2-8-1-16,-3-4-3 15,-2-12 1-15,-6-13-11 16,-4-13-7-16,-8-12-31 15,-7-13-1-15,-2-11-37 16,-2-1-37-16,5 0-16 16,-5-21-78-16,2-18-185 15</inkml:trace>
  <inkml:trace contextRef="#ctx0" brushRef="#br0" timeOffset="6968">3939 2876 507 0,'0'0'76'0,"0"0"51"15,0 0 16-15,0 0-68 16,0 0-13-16,0 0-5 16,115 48 1-16,-86-19-11 15,-3 11-10-15,-2-1-10 16,-7-7-11-16,-3-5-5 16,-8-5-3-16,-3-11 5 15,-3-1-6-15,0-10 4 16,0 0-2-16,0 0-5 0,0-10-4 15,-13-17-3 1,0-21-16-16,6-8 0 0,4-1-1 16,3-1 2-16,0 10 2 15,6 9 5-15,21 12-7 16,4 12 14-16,-5 15-1 16,4 0 3-16,1 0 4 15,-2 21 3-15,1 6 8 16,1 12 13-16,-5 1 2 15,-6 2-8-15,-3-3-4 16,-4 9-3-16,0-6-3 16,-2 2-6-16,-4-5 5 0,-1-3-4 15,-3-4-4 1,-3-10 1-16,0 4 0 0,0-11-2 16,0-3-5-16,0-5-14 15,0-2-44-15,-6-5-34 16,-1 0-28-16,0 0-98 15,7-5-126-15</inkml:trace>
  <inkml:trace contextRef="#ctx0" brushRef="#br0" timeOffset="7281">5095 2568 678 0,'0'0'45'0,"0"0"56"16,0 0 12-16,0 0-12 15,0 0 0-15,0 0-18 16,58 208-43-16,-64-135-10 16,-22 4-11-16,1-4-1 15,-2-2-13-15,-5-7 3 16,4-5-6-16,-7 9 3 15,0-11-5-15,7-6-12 16,1-15 10-16,12-12-22 16,-3-18-8-16,3-6-83 15,0 0-22-15,4-21-123 0,2-24-211 16</inkml:trace>
  <inkml:trace contextRef="#ctx0" brushRef="#br0" timeOffset="7514">4841 2678 653 0,'0'0'50'0,"0"0"85"15,0 0 5-15,0 0-46 16,168 158 0-16,-125-103-16 16,-3-1-49-16,-3-6 3 15,-7-3-19-15,-7-7-9 0,-9-3-1 0,-5-16 0 16,-1-4-6-1,-5-1-2-15,0-14-10 16,0 0-22-16,5 0-45 16,-2 0-69-16,7-8-107 15,4-25-150-15</inkml:trace>
  <inkml:trace contextRef="#ctx0" brushRef="#br0" timeOffset="7752">5601 2849 597 0,'0'0'77'0,"0"0"-10"15,0 0 52 1,43 204-82-16,-30-150 79 0,1-2-95 16,-1-12 21-16,5 7-1 15,-6-8-22-15,-1-3-4 0,-2-12-5 16,-6-9-6-16,0-9-2 15,-3-6-4-15,0 0-21 16,0 0-24-16,0-6-79 16,-12-15-114-16,-11-11-120 15</inkml:trace>
  <inkml:trace contextRef="#ctx0" brushRef="#br0" timeOffset="7996">5546 3059 667 0,'0'0'78'0,"0"0"74"16,0 0-6-1,0 0-66-15,174-10-11 16,-123-1-22-16,-1-5-14 16,0-1-10-16,1-4-15 0,-5-4-6 15,-9 2 3-15,-4-2-5 16,-7 5-4-16,-9-5-22 15,-3 2-40-15,-4-2-79 16,-3-2-99-16,0-3-239 16</inkml:trace>
  <inkml:trace contextRef="#ctx0" brushRef="#br0" timeOffset="9345">6660 2289 172 0,'0'0'500'15,"0"0"-471"-15,0 0 31 16,0 0 3-16,0 0-42 15,0 0-1-15,113-141 12 16,-85 126 0-16,1 3 11 16,2 3-17-16,-1 3-6 15,2 1-1-15,-4 5-5 0,2 0-3 16,-4 11 0-16,5 10 1 16,-8 6-1-16,0 6 9 15,-6 0-5-15,-4 9 9 16,-2-9-5-16,-8 0 3 15,-3 0-6-15,0 0-4 0,0-6 0 32,0 3 2-32,0-3 1 15,0 0-7-15,0 0 4 0,-17 3-4 16,0-1 5 0,-2-10-8-16,-1 8 3 0,0 2-5 15,-3-2 2-15,-5 2-2 16,4 2 2-16,4-8 3 15,0 4-5-15,5-6 3 16,-2-2-3-16,3-2-1 16,-3 8-1-16,1 2-1 15,-4 0 2-15,-3 6 0 16,2 0 3-16,4 3-4 16,0-3 3-16,0 0-2 15,8-2-2-15,-5-4 0 0,5 0 1 16,1-6-1-1,5 6 0-15,0-12 0 0,0 3 1 16,3 3-1-16,0-9 1 16,0 3-3-16,0 3 5 0,0 3-6 15,0 0 7-15,0-3-3 16,0 3-1-16,3-6 1 16,3-3-1-16,5-3 0 15,3-3-1-15,-2-6 1 16,8 0 0-1,7 0 0-15,10 0 5 16,9 0 2-16,-2-12 3 16,-7 3-7-16,-3-3-3 15,-7 3 6-15,-4 3-5 16,0-6-1-16,-6 3 2 16,0 3-2-16,2-9-8 15,-2 3-21-15,3-3-14 0,-3 6-12 16,3 0-70-16,0-3-47 15,0 6-162-15</inkml:trace>
  <inkml:trace contextRef="#ctx0" brushRef="#br0" timeOffset="10346">7929 2857 563 0,'0'0'76'0,"0"0"-66"16,0 0 49-16,0 0-37 0,0 0-5 16,0 0 14-16,179-146 17 0,-147 134-4 15,2 2-14-15,-1 5 16 16,1 5-1-16,-1 0-5 16,-6 0-16-16,-3 0 7 15,-12 0 5-15,-4 0-23 16,-8 0 0-1,0 0-10-15,0 0 22 16,0 0 12-16,0 0 6 16,-14 0-24-16,-12 0-14 15,-15 0-4-15,1 0 0 16,-7 17-1-16,-2 8 0 16,-2 4-2-16,1 4 6 15,0 3-4-15,10 6 0 0,3 1 0 16,11-1 2-16,2 2-1 15,10 2 0-15,11-1 3 16,3-1 3-16,0 4-7 16,0-13 3-16,13-2 0 15,18-12 3-15,6-8-6 16,-1-5 1-16,10-8 1 16,5 0-1-16,2-9 12 15,7-24-6-15,1-20 4 0,-8-2-10 16,-5-9 0-1,-13-5-1-15,-7 0 4 0,-15-4-4 16,-7 7 0 0,-6-5 0-16,0-4 1 0,0-8-3 15,-3-4-5 1,-4-3 3-16,4 6-7 0,3 9 10 16,0 6-5-16,0 18 4 0,0 18 2 15,-3 6 1 1,0 11 7-16,-1 5-7 0,4 5 3 15,0 1-3 1,0 5 6-16,0 0-3 16,0 0-2-16,0 0-2 0,0 5-2 15,0 23-2-15,7 19 4 16,6 4 14-16,1 12-10 0,0 6 9 16,-5 0-6-16,2 0 5 15,-2-3-6-15,-3 2 6 16,2-8-4-16,-5-5-2 15,3 7-3-15,-6-2 0 16,6 3-3-16,-6-3 4 16,5-3-7-1,-2-10 5-15,-3-5-3 16,3-6 2-16,-3-9-2 16,3-6-4-16,4-9-19 15,-4-4-17-15,4-6-19 16,3-2-65-16,7 0-48 0,6-16-87 15,8-22-362-15</inkml:trace>
  <inkml:trace contextRef="#ctx0" brushRef="#br0" timeOffset="10645">9280 2466 780 0,'0'0'84'16,"0"0"3"-16,0 0 82 15,0 0-58-15,-47 219-60 16,10-134-18-16,-6-10-19 16,2-2 1-16,3-5-7 15,3-11 2-15,-2-3-5 0,5-6-1 16,-2-1-3-16,4-13-2 15,-1-2 1-15,5-11-32 0,-4-9-3 16,4-12-58-16,1 0-64 16,2 0-72-16,7-24-102 31</inkml:trace>
  <inkml:trace contextRef="#ctx0" brushRef="#br0" timeOffset="10899">8765 2636 448 0,'0'0'345'0,"0"0"-281"15,0 0 60-15,115 173 1 0,-77-116-9 16,6 1-64-16,-4-16-14 16,4-3-6-16,4-3-2 15,-5-1-8-15,0 0-9 16,-7-12-6-16,1-6-2 0,-7-7 0 15,4 0-5 1,-5-9-1-16,-1-1-16 0,-4 0-42 16,-12 0 38-16,2 0-72 15,-8 0-96-15,-6 0-185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27.0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145 270 525 0,'0'0'82'15,"0"0"4"-15,0 0 77 0,0 0-83 16,0 0-22 0,-116 180-15-16,102-147 9 0,5 0 8 15,6 0-17-15,3 0-22 0,0 0-3 16,0-3-7 0,3 3 1-16,20-1 0 0,3-5 1 15,12-1 2 1,2-4-14-16,10-7 10 0,7-8-10 15,6-1 8 1,7-6 0-16,3 0-7 0,1 0 1 16,-10-1-3-1,-11-11 0-15,-16 4 8 0,-17 6-12 16,-11 2 6 0,-9 0-4-16,0 0-2 0,0 0 1 15,0 0 3-15,0 0 3 16,0 0 0-16,-20 2 0 15,-9 6 4-15,-15-1-6 16,-5-2 4-16,-2-5-5 16,-5 0 3-16,5 0-1 15,1 0 2-15,0-12-2 16,4-9 6-16,6-5-3 0,-1-2 0 16,4-9-2-16,8-9 0 0,5-5-6 15,10-12 0-15,11 3 3 16,0 3 0-16,3 9 0 15,0 12 0-15,0 0 5 16,13 9-16-16,10 3 11 16,5-3-1-16,4 0 1 15,6-3-1 1,2 0 4-16,0-2-3 16,4 9 0-16,-6-2 1 15,0 4-3-15,-4 13 6 16,-8-1-8-16,0 7 5 0,-2 2-2 15,-4-4 0-15,3 4 0 16,-3 0-9-16,0 0-21 16,1 0-6-16,-8 6-26 0,0 11 7 15,-5 4-44-15,-2 0-56 16,0-1-159-16</inkml:trace>
  <inkml:trace contextRef="#ctx0" brushRef="#br0" timeOffset="496">961 447 535 0,'0'0'85'16,"0"0"-26"-16,0 0 81 0,0 0-39 15,0 0-48-15,-6 153-20 16,16-124 11-16,14-2-35 16,5 0 43-16,11-6-13 15,4-5-18-15,2-5 4 16,4-5-2-16,4-6-21 16,-4 0 8-16,-7 0-5 15,-2 0-4-15,-10-22 3 0,-5-9-1 16,-6-3 9-16,-3-19-12 15,-8-4 0-15,-9 0 0 16,0 0-2-16,0 6 2 0,0 6 0 16,-9 3 13-1,-19 4-11-15,2 5 14 0,-4 5-16 32,-4-3 5-32,2 9-2 15,-2 7-6-15,4 8 1 0,-1 7 2 16,2 0-3-16,-8 0-2 15,-1 17 2-15,-2 14-9 16,7-4-17-16,7 1-16 16,6-1-3-16,9-4-24 15,11-2-29-15,0-5-49 0,0 1-118 16,20-11-187-16</inkml:trace>
  <inkml:trace contextRef="#ctx0" brushRef="#br0" timeOffset="1139">2221 50 592 0,'0'0'115'15,"0"0"-58"-15,0 0 67 16,0 0-34-16,-208 113-36 16,173-86-13-16,4 0-14 15,4-1 11-15,4-2-10 0,6-3-11 16,11-5-10-16,3 1-2 15,3-5-3-15,0 0 1 16,0 0-3-16,6-3 3 16,14-3-3-16,3 3-1 15,7-3 1-15,4 3 1 16,-5 0 4 0,9 6-8-16,-1-3 8 15,0 3-8-15,-1 6 6 0,-2-3-4 16,-5 3 1-16,-5-3 0 15,-7 3 0-15,-3-3 0 16,-8 0-1-16,-6 3 2 16,0 5 6-16,0 2 9 15,-27 3 7-15,1 1-8 0,-11 0 14 16,0-5-13-16,-4-4-5 16,1-2 10-16,-3-4-12 15,-1-1 4-15,1-7-10 16,-1-3 2-16,12-2-3 15,9-4 1-15,2 0-1 16,4 0 3 0,0 0-5-16,5-4-5 0,-2-7-2 15,0-1-22 1,2-3 8-16,1-5-38 0,1 3-34 16,-3-10-73-16,-1 0-187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1:07.3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1012 3 634 0,'0'0'41'15,"0"0"94"-15,0 0-2 0,0 0-43 16,0 0-34-16,-214-14-5 16,157 41-14-16,-7 15-7 15,-9 11 5-15,-7 10-15 16,-10 9-7-16,0 6-7 15,6 0 5-15,10 0-8 16,10-9 1-16,15-3-3 16,11-6 0-16,12-13 2 15,17-15-2-15,9-5-1 16,0-15 0-16,0 3-6 16,26-9 3-16,14-6 2 15,7 0 1-15,6 0 0 16,7 0 2-16,4-12-2 15,6 1 2-15,1 7 0 0,-1 2-1 16,-4 2-1-16,-2 0 0 16,-4 0 1-16,1 12 1 15,-9 26-2-15,3 4 1 16,-12 12-1-16,-10 10 3 16,-7 11 2-16,-15-4-2 15,-8 12 12-15,-3-16-5 16,0 7 7-16,-9-23-2 15,-16-3 3-15,-1-9-6 16,-7-9 5-16,-10-6 0 16,-1-9-11-16,-7-3-1 0,-2-12 1 15,-4 0-6 1,-4-24 1-16,6-12-1 0,0-9-10 16,6-3-6-16,15 3-11 15,14 4-12-15,10 13 6 16,10-4-50-16,0 10-70 15,0 1-41-15,20 3-90 16,7-2-219-16</inkml:trace>
  <inkml:trace contextRef="#ctx0" brushRef="#br0" timeOffset="808">1556 877 667 0,'0'0'62'16,"0"0"4"-16,0 0 19 16,0 0-29-16,0 0-29 15,0 0 7-15,55-188 1 0,-49 147 14 16,0-1-19 0,2 3 2-16,-2-3-6 0,-6 3-4 15,0-3 9-15,0 3-6 16,0 3-11-16,0 6-11 15,0 9 6-15,3 9 1 16,-3 6 5-16,0 3 4 16,0 3-5-16,0 0-7 15,0 0-4-15,0 9-3 16,0 18 0-16,6 18 6 16,5 12-3-16,-2 6 3 15,8 12 3-15,1 6 5 0,2 8 2 16,0 3-7-16,0-11 6 0,-4 0-13 0,-3-8 7 15,1-14-2 1,-4-5 3 0,1-7-1-16,-5-7 1 15,0 1-8-15,0-14 5 16,-6 0-2-16,0-15-2 16,0 3 2-16,0-3-4 15,0 0 2-15,-18-3 0 0,-13-3-1 16,-2-3 0-1,-7-3-2-15,2 0 0 0,4 0-5 16,5 0 4-16,12 0-5 16,8 0 4-16,5 0 2 15,4 0-6-15,0 0 1 0,0 0 0 16,0 0-1-16,0 0-3 16,0 0 7-1,24 0 2-15,5 0 1 16,8 0 0-16,-4 0 0 15,4 0 0-15,-3 0-1 16,-1 0-1-16,-7 0 0 16,-1 0-5-16,-10 0-25 15,-7 0-5-15,-5 0-11 16,-3 0-46-16,0 0-111 16,0-3-261-16</inkml:trace>
  <inkml:trace contextRef="#ctx0" brushRef="#br0" timeOffset="1489">2739 566 553 0,'0'0'222'16,"0"0"-210"-16,0 0 58 16,0 0 53-16,0 0-63 15,-3 210-15 1,3-132-1-16,6 9-4 15,8-1 2-15,3-1-8 16,-4-14-7-16,1-3-18 16,0-8-5-16,-5-12-1 15,-3-3-2-15,-1-9-1 16,-5-9 0-16,3-9-6 16,-3-9-8-16,0 0-20 0,0-6-43 15,0-3-15-15,0 0-42 16,-20 0-60-16,-7 0-56 15,-7-15-226-15</inkml:trace>
  <inkml:trace contextRef="#ctx0" brushRef="#br0" timeOffset="1697">2542 1182 586 0,'0'0'15'0,"0"0"29"16,0 0 105-16,0 0-40 0,0 0-4 15,217-85-35-15,-153 75-29 16,0 4-6-16,-1 6-5 16,-2 0-14-16,-15 0-13 0,-6 0-3 15,-7 6-11-15,-2 4-35 16,-2-5-35-16,2-5-65 16,-1 0-157-16</inkml:trace>
  <inkml:trace contextRef="#ctx0" brushRef="#br0" timeOffset="2335">4595 420 692 0,'0'0'128'0,"0"0"-96"16,0 0 87-16,0 0-47 15,0 0-20-15,0 0-15 16,-121-135 17-16,78 129-11 16,-7 0-8-16,-10 6-12 15,-10 12-13-15,-14 30 0 16,-6 12-2-16,-4 6 5 15,4 3-11-15,9 0 9 16,18-3-10-16,19 2 6 16,21-2-5-16,17-10 0 0,6 2 1 15,3-8-2-15,34-2-1 16,13-5 1-16,4-14-3 16,8-4 1-16,1-11 1 15,9-5 0-15,-6-3 0 16,1 0 1-16,-3 0-1 15,-1 4 1-15,-10 8 0 16,-2 3-2-16,-11 8-1 0,-7 14-1 16,-7 1 3-16,-6 5 3 15,-6 1-3-15,-10 4 1 16,-4 5 1-16,0-11 1 16,0 3 6-16,-10-9-5 0,-18 0 12 31,2-12-3-31,-11 0 0 15,-2-12-5-15,-9-3 4 0,-2-9-8 16,-7 0 4-16,-7 0-1 16,-2 0-6-16,5-21-2 15,2-6 0-15,16 3-15 16,6 3-2-16,7 6-3 16,2-6-16-16,8 9-2 15,5-6-79-15,1 3-103 0,4 0-224 16</inkml:trace>
  <inkml:trace contextRef="#ctx0" brushRef="#br0" timeOffset="3448">5139 474 563 0,'0'0'65'16,"0"0"-49"-16,0 0 79 16,0 0-28-16,0 0-20 0,0 0-8 15,121-72-7 1,-91 69-9-16,-1 3 9 0,-1 0-7 15,1 0 2-15,6 0-13 16,-9 15 0-16,0 3-1 16,-3 9 3-16,-5 0 2 15,-5 0 6-15,-6 6 0 16,-7 3 0-16,0 3 8 16,0 8-7-16,-14 7-2 15,-10-6-11-15,-2 2 3 16,-3 4-3-16,-2-6 0 15,-2-8-3-15,-4 2 4 16,0-3 4-16,-4-1-11 16,1 5 6-16,4 1-7 15,2-2 4-15,5 5-4 0,2-8 4 16,10 3-8-16,3-3 1 16,11-12-2-16,3 0 2 15,0-6-4-15,0 0 4 16,10 0-4-16,21-3 2 15,9-12 0-15,10 0 1 16,7-6-1-16,-1 0 1 16,4 0 0-16,-2-24-1 15,-6-6-6-15,-1 0-27 16,-7-6-17-16,-8-3-48 16,-5-3-57-16,-8 3-176 15,-3-2-396-15</inkml:trace>
  <inkml:trace contextRef="#ctx0" brushRef="#br0" timeOffset="3799">6379 635 228 0,'0'0'489'16,"0"0"-467"-16,0 0 87 16,0 0 22-16,0 0-52 0,24 219-19 15,-18-144-11 1,5-7-12-16,1 5-10 0,-1-14 4 16,-2-5-15-16,2-6-6 15,-2-9-9-15,2-4 0 16,-1-2-1-16,-4-15 1 15,-1 3-1-15,-5-12-4 16,0-3-32-16,0 0-54 16,0-6-14-16,-5 0-22 15,-22 0-57-15,-10 0-93 16,-6 0-143-16</inkml:trace>
  <inkml:trace contextRef="#ctx0" brushRef="#br0" timeOffset="4007">6139 1043 233 0,'0'0'344'0,"0"0"-285"16,0 0 91-16,0 0-24 15,183-27-36-15,-126 27-33 16,7 0-17-16,-3 0-2 16,-6 0-29-16,-4 0-5 15,-12 0-3-15,-5 0-2 16,-10 0 1-16,-1 0-39 15,8 0-42-15,5 0-68 16,4 0-68-16,6-25-210 16</inkml:trace>
  <inkml:trace contextRef="#ctx0" brushRef="#br0" timeOffset="4648">8086 210 216 0,'0'0'427'16,"0"0"-397"-1,0 0 86-15,0 0-4 0,-226-17-44 16,162 49-20-16,-2 7 11 16,-12 9 0-16,2 0 0 15,-1 3-10-15,7 0-23 16,13-6-5-16,10 3-15 16,16-3 2-16,16-3-2 15,12 5 0-15,3-13-2 16,0-1-1-16,0-4-1 15,26-6-1-15,11-13-1 16,2-4 1-16,15-4 2 16,7-2-2-16,2 0 0 0,4 0 0 15,-4 0 2 1,1 0-3-16,-8 0 2 0,-2 0-2 16,-4 3 1-16,-7 22 4 15,-6 2-5-15,-7 2 5 16,-7 4-2-16,-6 7 2 15,-6-7-3-15,-8 0 11 16,-3-3-1-16,0-1 3 16,0-2-3-16,-20 0-7 15,-14 0 6-15,-2-6-8 16,-7 5 1-16,-12-5-4 16,-5 0 0-16,-4-9 0 15,-5 3 0-15,-4-15-5 16,-2 6-6-16,2-6-2 0,10 0-16 15,12 0 0-15,18 0-13 16,13 0-57-16,14 0-62 16,6-6-84-16,0-14-242 15</inkml:trace>
  <inkml:trace contextRef="#ctx0" brushRef="#br0" timeOffset="5526">8561 417 248 0,'0'0'491'0,"0"0"-449"15,0 0 30-15,0 0 13 16,0 0-34-16,0 0-13 16,107-60-5-16,-73 51 4 15,3 3 0-15,-1 3 2 16,4 3-5-16,0 0-15 16,-2 0-5-16,-6 12-6 15,-1 9 1-15,-1 6-3 16,-7 0 8-16,-3 6-3 15,-9-6-4-15,-11 6 14 16,0-6-2-16,0 3-3 16,-20 0-9-16,-14-9 4 15,-7-1-9-15,3-5 8 16,-6-3-7-16,-1 3-1 0,6-8-2 16,11 3-11-16,13-6 11 15,4-4 2-15,11 0-2 16,0 0 0-16,0 0-13 15,0 0-8-15,6 0 12 16,32 0 1-16,5 0 3 16,8 6 3-16,-1 1 4 15,2 3-2-15,3 6 2 16,-6-5-4-16,-8 10 2 16,-7 6 0-16,-5 10 0 15,-6 13 6-15,-6 2 0 16,-4 2-5-16,-8 5 30 0,-5-1-19 15,0 0 1-15,-21-3 24 16,-13-1 0-16,-3-1-29 16,-2-14 9-16,-1-9-10 15,-3-6 7-15,-5-12-4 16,-2 3-3-16,0-9 5 16,-1 3-12-16,2 3 6 15,-1-12-6-15,3 0 0 16,-1 0-10-16,2 0-13 15,6 6 1-15,7 0-6 16,2 9-3-16,8-3-28 16,-4 3-13-16,-2 3-163 15,-2 3-288-15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18:20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4153 3204 283 0,'0'0'79'16,"0"0"-18"-16,0 0-9 15,0 0 32-15,0 0-18 16,0 0 8-16,0 0-17 16,44-6 0-16,-34 6-2 15,0-4-18-15,4 0-10 16,-2 2 13-16,5-2 1 15,0 4-10-15,-4-2 0 0,4 2 6 16,0 0-13-16,0 0-12 16,0 0 7-16,1 0 3 15,3 0-4-15,-1 0 10 16,8 0-18-16,-2 0 9 16,7 0-18-16,1 0 17 15,6 0-10-15,-3 0 3 16,2 0 3-16,-2 0-9 15,-6 0 2-15,-1 0-7 16,-4 0 7-16,-3 0-3 16,5 0-6-16,-5 0 2 0,1 0 0 15,-4 0-1 1,3 0 1-16,6 0 0 0,2 0 0 16,5 0 1-16,-2 0 2 15,-1 0-6-15,-2 0 6 16,-2 0-3-16,5 0 3 15,-7 0-3-15,2 0 1 16,-1 0 1-16,-5 0-2 16,4 0 2-16,-1 0-8 15,-3-5 15-15,5-5-12 16,-5 6 3-16,-2 2 0 16,2 2 1-16,-3 0-1 15,3 0-1-15,7 0 1 16,4 0 0-16,1 0 1 0,3 0-2 15,5 0 5-15,1 0-1 16,2 0 2-16,1 0-2 16,4 2-3-16,-2 2 0 15,1 0 0-15,1-2 2 16,-4 2 0-16,-1-4 2 16,-2 1-6-16,-1 3 4 0,-3-2-4 15,4 2 4-15,-1 6-1 16,0-4-1-16,4-1 0 15,1 1 3-15,-1-2 1 16,-4 2-7-16,0-5 7 16,-2 5-5-16,2 0 2 15,-3-2-1-15,-1 2 1 0,1-2 1 16,4-3-2-16,-1-1 0 16,1 0-1-16,2 0 5 15,-1 0-5-15,-1 0 2 0,-1 0 2 16,0 0-3-16,1 0 1 15,-5 0 0-15,1 0 0 16,0 0-1 0,-3 0 4-16,-4 0-4 15,4 0 1-15,0 0-1 16,4 0 0-16,2-7 0 16,0-3 2-16,4-1-1 15,-4 1 0-15,1 0 0 0,-1 9 0 31,-2-5 3-31,-1 6-8 0,3-4 7 16,7 0-5-16,4-2 4 16,-7-1-2-16,-1 1 0 15,1-4 1-15,-4 6-5 16,4-2 5-16,4 1-3 16,-5-5 3-16,-2 8-2 15,2-4 1-15,1 2 0 16,1 1 0-16,1-3 2 15,1 0-4-15,-4 0 7 16,6 1-9-16,-3-5 9 16,-2 2-5-16,4 4 0 0,-5-1 1 15,1 1-1-15,-4 2 0 16,4-4 0-16,2 2 2 16,3-2-3-16,0 3 7 0,-1 1-11 15,-4-2 7-15,-4 4-2 16,-2 0 0-16,2 0 0 15,-3 0 0-15,-1 0 0 16,2 0-3-16,-1 0 6 16,3 0-6-16,4 0 8 15,4 0-6 1,-1 0 2-16,-1 4-2 0,8-2 2 16,-2 1-1-1,4 1 1-15,-2-2 1 0,0 2-2 16,-1 2 1-1,5-4-2-15,-4 4 2 0,3-3 0 16,2 3 0-16,2-2-1 0,7 2 3 16,-1 0-2-1,3-3 1-15,5 3 2 0,-6-4-3 16,3 2 0 0,-5 2 0-16,-1-4-1 0,0 5 0 15,0-5-2 1,1 4 5-16,8 2-3 0,-2-6 0 15,4 0 3 1,1 1 4-16,-5 3-12 16,-2-2 10-16,-1 2-8 15,1 0 8-15,-4-2-5 0,3-3 0 16,-2 5 0-16,-1 0 0 16,-6 2 1-16,-4-2-4 15,-1 1 6-15,-2 1-5 16,1 4 4-16,1-5-2 15,4 7 0-15,1-7 0 16,3 3 0-16,-4 0 2 16,5-4-1-16,-4 0 1 0,-2 3-2 15,6-8 0-15,-1 5 0 16,6-1 1-16,7-5 2 16,1 1-3-16,-8-1 0 15,4 0-2-15,-7 0 4 16,-3 5-6-16,2-5 9 15,-2 0-10-15,-3 0 5 0,2 3 0 16,3-3 0-16,-3 0 0 0,1 0 0 16,0 0 0-16,-4 0-3 15,-2 0 8-15,-2 3-8 16,1-3 4-16,-3 0-1 16,1 0 0-16,-2 0 0 15,1 0 0 1,-4 0 0-16,-2 0-1 15,1 0 4-15,-5 0-7 16,7 0 8-16,-7 0-8 16,2 0 8-16,6 0-6 15,-3 0 5-15,3 0-5 16,-6 0 2-16,2 0 0 16,-4 0 1-16,-4 0 0 0,-2 0-2 15,2 0 2-15,0 0-1 16,1 0 0-1,-4 0 0-15,4 0-1 16,-6 0 1-16,6 0-1 16,-1 0 5-16,5 0-5 15,2 0 2-15,-4-3-2 0,5 3 2 16,2-3 0 0,5-2-1-16,-3 4 0 0,3-4-1 15,-9 4 0-15,2 1-2 16,-4 0 6-16,-1 0-8 15,7-5 7-15,-2 5-2 16,-1 0 0-16,-4 0 0 16,1 0-2-16,7 0 2 15,-1 0 0-15,4 0 5 16,1 0-9-16,-2 0 6 16,-2 0-2-16,6 0 0 15,1 0 0-15,1 0 1 16,1 0-1-16,1 0 0 0,-1 0 1 15,-2 0-5 1,-1 0 9-16,4 0-10 0,-1 0 7 16,1 0-3-1,0 0 2-15,-1 0 0 0,4-1-1 16,-4-3 1 0,1 4-2-16,0 0 3 0,-1-2-4 15,1 2 6-15,-1 0-8 0,-7 0 10 16,4 0-12-1,1 0 8-15,-4 0-3 0,5 0 2 16,2 0-1 0,4 0 0-16,-1 0 4 0,3 0-8 15,-7 0 6 1,1 0-4-16,2 0 4 0,-5 0-4 16,2 0 2-1,-2 0-2-15,-2 0 1 0,1 0 2 16,1 0-1-16,-1 0 1 15,1 0-2-15,-3 0 2 16,3 0-1 0,-4 0 1-16,-1 0-1 0,-2 0 0 15,-1 0 0-15,1 0-2 16,4 0 7-16,-6 0-8 16,3 0 4-16,-3 0-2 15,-5 0 2-15,-1 0-1 0,6 0 0 16,-6 0 0-16,4 0-1 15,-4 0 3-15,2 0-4 16,-1 0 3-16,-1 0-1 16,-2 0 1-16,-1 0-1 15,1 0 0-15,-4 0 2 16,6 0-2-16,1 0 0 16,-4 0-4-16,1 0 8 15,-4 0-7-15,0-3 6 16,7 3-4-16,-7-5 2 0,7 5 1 15,-4-1-2 1,4-4 0-16,1 4-1 0,1-5 2 16,1 2-3-16,1 0 5 15,-1-2-5 1,7 5 5-16,-1-5-3 0,-5 2 0 16,2-2 0-16,-7 0 0 15,-2 1 2-15,-4-1-6 16,-3 2 5-16,-4 2-2 15,-2 2 1-15,-2-4-1 16,-1 4 1-16,-2-4-1 16,-5 4 1-16,-6 0 0 15,-4 0-2-15,-5 0-4 16,-3 0-6-16,2 0-27 16,-5 0-4-16,0 0-50 15,0 0-67-15,0 10-55 16,-8 11-158-16</inkml:trace>
  <inkml:trace contextRef="#ctx0" brushRef="#br0" timeOffset="1548">4795 2361 410 0,'0'0'305'0,"0"0"-186"16,0 0-33-16,0 0-27 15,0 0-22-15,0 0-28 0,0 0 3 16,0-146-12-16,3 112 18 15,8 2-6-15,-8 5 8 16,3 6 8-16,0 4-6 0,-1 0-2 16,1 3-11-16,-3 3 6 15,0 1-2-15,1 4-2 16,-4 4 0 0,0 2 7-1,0 0-5-15,0 0-4 0,0 0-7 16,0 0-2-16,0 22 0 15,3 26 2-15,-3 18 34 16,4 15-14-16,-4 18 1 16,0 9-9-1,0 3-7-15,0-6 1 0,0-10-6 0,0-14 0 16,0-12-1-16,-4-15-1 16,-6-10 0-16,7-7 0 15,0-14 0 1,3-4-1-16,0-7-27 0,0-7-19 0,0-5-26 15,0 0-52-15,0-5-39 32,0-22-156-32,16-6-166 15</inkml:trace>
  <inkml:trace contextRef="#ctx0" brushRef="#br0" timeOffset="1746">5203 2836 449 0,'0'0'116'16,"0"0"36"-16,0 0-41 16,0 0-46-16,0 160-33 15,0-130-22-15,0-7-2 16,0-5-5-16,0-9-6 16,0-9 0-16,0 0-67 15,0-5-152-15,0-32-333 0</inkml:trace>
  <inkml:trace contextRef="#ctx0" brushRef="#br0" timeOffset="2131">5513 2562 295 0,'0'0'376'0,"0"0"-326"15,-23 176 72-15,23-128-36 0,0-10-22 16,0-11-40-16,10-11 5 16,14-10-17-16,-1-6 17 15,6 0 7-15,9-22 3 0,-1-22-8 16,-5-12-14-16,-8 1 8 16,-10-5-14-16,-8 1 5 15,-6-1-12-15,0-3 7 16,-13 6-5-16,-24 9 3 15,0 12-6-15,1 12 13 16,-4 12-1 0,0 3-14-16,-1 4 9 15,-2 5-10-15,3 0 0 16,2 0 2-16,6 0-5 16,5 17 3-16,4 1-4 0,3 0-9 15,9-3-53-15,5 6-49 16,3-6-91-16,0-6-188 15</inkml:trace>
  <inkml:trace contextRef="#ctx0" brushRef="#br0" timeOffset="3116">6767 2454 536 0,'0'0'71'16,"0"0"44"-16,0 0-11 15,0 0-42 1,0 0-10-16,0 0-22 16,-14-3 10-16,14-6-16 15,0-6-15-15,0-3-4 16,0-3 1-16,0-6-3 16,3 0-2-16,14-3 1 15,0-3-2-15,0-3 0 16,-1-3 0-16,4-8-2 0,-3 4-1 15,0 0-11-15,0 1 10 16,-4 9 4-16,-3 8-2 0,-7 17 0 16,1 2 2-16,-4 6 14 15,0 0 5-15,0 0-4 16,0 0-14-16,0 0 10 16,0 35-9-16,0 23 40 0,0 13-1 15,-7 15 2-15,-3 13-3 16,3 6-18-16,1-3 1 15,-2-9-17-15,2-15 8 16,3-15-13-16,0-4-1 16,3-15 1-16,0-8 1 15,0-9-2 1,0-11-3-16,0-5 2 16,0-5-41-1,0-6-60-15,0 0-53 0,12-12-84 16,9-30-155-16</inkml:trace>
  <inkml:trace contextRef="#ctx0" brushRef="#br0" timeOffset="3328">7255 2657 73 0,'0'0'673'15,"0"0"-631"-15,0 0 43 16,0 191 34-16,0-143-76 15,0-6-16-15,0-6-18 16,0-12 0-16,0-9-9 16,0-5 2-16,0-10-2 15,0 0-14-15,0-4-67 16,0-25-138-16,0-17-120 16</inkml:trace>
  <inkml:trace contextRef="#ctx0" brushRef="#br0" timeOffset="3811">7505 2166 508 0,'0'0'96'0,"0"0"-92"16,0 0 59-16,0 0 28 15,0 0-29-15,0 0 5 16,194-136-4-16,-163 132-13 15,-8 4-24-15,-3 0-11 16,-4 0-2-16,-2 0-6 16,3 0-6-16,-8 16 12 15,8-1-12-15,-3 8 12 16,-5 9 10-16,-6 0 6 16,-3 6-9-16,0 9 9 15,-23-2 10-15,-6 9-11 16,-12 0-8-16,4 0-16 15,2 3 12-15,-3-3-13 16,4 0 4-16,8-3-2 0,3-2 2 16,2-5-3-16,4 4-3 15,5-1 4-15,1-5-5 16,8-1 0-16,3-1 3 16,0-5-5-16,0-5 3 15,0-5-2-15,20-7 2 16,7-13-2-16,10-5 1 15,6 0-3-15,7-23-2 16,4-17-37-16,-1 1-35 16,-2-9-55-16,-8-2-117 15,-10-2-173-15</inkml:trace>
  <inkml:trace contextRef="#ctx0" brushRef="#br0" timeOffset="4313">8341 2160 566 0,'0'0'175'16,"0"0"-81"-16,0 0 11 16,-64 168 11-16,38-120-61 15,2-6-29-15,7-6 2 16,3-9-4-16,8-12-6 15,0-6-16-15,6-6 4 0,0-3-6 16,0 0-1-16,6 0-2 16,25 0 3-16,8 0 1 15,12-15 0-15,-1 6-1 16,7 9 3-16,-1 0-2 16,-2 0 1-16,-7 15-4 15,-4 12 4-15,-9 3-2 16,-7 6 2-16,-10 0 3 15,-8-1 4-15,-6-2 1 16,-3-1 16-16,0 1-2 16,0 4 2-16,-26-1-6 15,-4-3 8-15,-13 3-17 16,-1-1 8-16,-13-2-12 16,7-3 1-16,-1-5-4 0,2-7 0 15,2-9-2-15,-4-9-1 16,1 0-1-16,1 0-5 15,5-9-17-15,7-18-13 16,14-10-12-16,12-7-88 16,11-14-51-16,0-7-70 15,0-4-235-15</inkml:trace>
  <inkml:trace contextRef="#ctx0" brushRef="#br0" timeOffset="4611">8291 2122 383 0,'0'0'339'0,"0"0"-290"16,0 0 28-16,0 0-7 15,0 0-10-15,0 0 4 0,127-48 16 16,-91 37-19-16,9 1-8 0,-10 3-10 15,3-7-15-15,-1 6-2 16,-5-5-26-16,2 1 3 16,-4 5-1-16,-7-1-4 15,-3 0-13-15,-3 1-47 16,-3 7-62-16,-7-6-139 31,-7 6-418-31</inkml:trace>
  <inkml:trace contextRef="#ctx0" brushRef="#br0" timeOffset="5415">9691 2403 586 0,'0'0'34'0,"0"0"49"0,0 0 8 31,0 0-37-31,84-168-19 0,-70 132-8 16,-5-3-4-16,5 0 19 0,-8 2-4 15,3 0-14-15,-1 9-1 16,-2 3-19-16,-3 9 26 0,1 7-7 16,0 7-13-1,-4-2-6-15,0 4 8 0,0 0-11 16,0 0-1-16,6 4-5 15,-3 28 5-15,4 26 16 16,-7 19 23-16,0 19 4 16,0 14-12-1,0-5-17-15,0-3-5 16,0-13-4-16,-3-14-2 16,-1-15-3-16,4-10 2 15,0-4 2-15,0-14-8 16,0-10 4-16,0-11-7 15,0-7-63-15,0-4-59 16,0 0-54-16,0-21-125 16</inkml:trace>
  <inkml:trace contextRef="#ctx0" brushRef="#br0" timeOffset="5635">10142 2732 752 0,'0'0'103'16,"0"0"-96"-16,0 0 47 0,-20 164 43 15,14-143-82-15,6-6-12 16,0-5-2-16,0-8 0 16,0-2 3-16,0 0-8 15,0-12-58-15,0-26-124 16,9-14-53-16,14-12-165 15</inkml:trace>
  <inkml:trace contextRef="#ctx0" brushRef="#br0" timeOffset="6053">10581 2133 630 0,'0'0'118'0,"0"0"-45"16,0 0 33-16,0 0-9 15,-78 180-49-15,67-147-22 16,8-9-2-16,3-9-7 16,0-6-12-16,0-3-1 15,0-6-2-15,17 0 3 16,21 0-3-16,11 0 4 16,9 0-5-16,2 0 3 15,-4 18-4-15,1 12 4 16,-10 3-4-16,-4 6 3 15,-13 3 3-15,-10 5-3 16,-9-7 3-16,-11 7 0 0,0-5 24 16,0 2-1-16,-24 0-4 15,-10-1 1-15,-9-7 1 16,-4-5-7-16,4-8-20 16,0-2 11-16,2-11-9 15,1-8 0-15,-7-2 1 16,-2 0-6-16,-2 0-4 15,1-12-15-15,10-15-25 16,7-5-64-16,5-13-52 16,22-12-67-16,3-11-157 15</inkml:trace>
  <inkml:trace contextRef="#ctx0" brushRef="#br0" timeOffset="6342">10489 2047 599 0,'0'0'78'16,"0"0"33"-16,0 0 10 16,0 0-10-16,0 0-41 15,199-28-3-15,-143 14-15 16,7 1 4-16,1-3-6 15,-4 1-40-15,-2 0 2 0,-15 3-12 16,-4-1 3 0,-5 5-2-16,-17-2-2 0,0 4-22 15,-11 6-50-15,-3 0-67 16,-3 0-100-16,0 0-264 16</inkml:trace>
  <inkml:trace contextRef="#ctx0" brushRef="#br0" timeOffset="7179">12461 2304 590 0,'0'0'39'0,"0"0"-12"0,0 0 111 16,0 0-15-16,0 0-54 15,0 0-27-15,0-27-6 16,0-3-9-16,0-2 8 16,0-1-11-16,8 0-6 15,-5 1 0-15,3-5-9 16,-2 3 8-16,-4-3-2 16,3 6-7-16,0 14-7 15,-3 5 3-15,4 5-4 16,-4 7 3-16,0 0-3 15,0 0-3-15,0 0-1 0,0 40 4 16,0 24 2-16,0 23 20 16,0 10 10-16,0 13-10 15,0-5-5-15,0-6-10 16,0-12-4-16,0-12-2 16,0-10 6-16,0-15-10 15,-4-10 6-15,1-11-3 16,-4-10 0-16,7-7-1 15,0-7-13-15,0-5-29 16,0 0-66-16,0 0-27 16,0-5-46-16,0-22-268 15</inkml:trace>
  <inkml:trace contextRef="#ctx0" brushRef="#br0" timeOffset="7393">12793 2826 737 0,'0'0'77'16,"0"0"30"-16,6 160 9 16,-6-112-34-16,0-6-35 15,0-5-8-15,0-10-18 16,-10-6-15-16,3-11-1 16,4-8-3-16,-3-2-1 15,-5 0-1-15,5-10-89 16,3-23-65-16,3-5-98 0,0-10-131 15</inkml:trace>
  <inkml:trace contextRef="#ctx0" brushRef="#br0" timeOffset="8125">13077 2121 414 0,'0'0'82'16,"0"0"-25"-16,0 0 36 0,0 0 38 16,0 0-62-16,0 0-9 15,49-41 9-15,-35 40-16 16,-1 1-10-16,12-6 14 16,10 0-33-16,9-4 7 15,7 0-11-15,-5 1 6 16,1-3-13-16,-4 1 3 15,-5-1-5-15,-9 5 1 16,-9 3-3-16,-11 4-3 16,2 0-4-16,-5 0 2 15,2 17-4-15,-2 21 0 16,-6 21 14-16,0 10 6 16,0 9 4-16,0 6-11 0,-17 0-1 15,0-6 0-15,2 0-8 16,-5-9-1-16,0-3 1 15,2-6-3-15,8-6 2 16,0-4-4-16,4-11 2 16,6-10-2-16,-3-4 0 15,3-8-3-15,0-5-19 16,-5-3-14-16,-4-5-15 16,-5-4-56-16,-3 0-39 15,-2-6-154-15,2-21-156 16</inkml:trace>
  <inkml:trace contextRef="#ctx0" brushRef="#br0" timeOffset="8322">13240 2685 383 0,'0'0'220'0,"0"0"-127"16,0 0 89-16,0 0-90 15,170 5-24-15,-129-4-11 16,-1-1-24-16,-6 0-26 15,-2 0 3-15,3-18-8 16,-3-9-2-16,-4-9-14 16,-2-3-93-16,-2-3-62 0,-4-6-102 15,0 3-154 1</inkml:trace>
  <inkml:trace contextRef="#ctx0" brushRef="#br0" timeOffset="8770">14170 2026 363 0,'0'0'246'0,"0"0"-211"15,0 0 110-15,0 0-18 16,0 0-10-16,0 0-52 16,-3 176 18-16,-14-137-55 15,-3-3 1-15,9-6-20 16,5-12 1-16,2-9-6 15,4-6-2-15,0-3-1 0,0 0-1 16,0 0-1 0,10 0-6-16,21 0 6 0,6 0 1 15,-5 0 0-15,6 0-1 16,-6 12 1-16,2 15-4 16,-4 9 4-16,-7 3-2 15,-6 0 8-15,-6 6-5 16,-11 3-1-16,0-3 20 15,0 6 1-15,-11-2 14 16,-12-6-16-16,-7-5-1 16,-4-5-7-16,-3-2 0 15,1-10-6-15,2-6-2 0,-3-7-2 16,1-4-1 0,-4-4-1-16,0 0-25 0,6 0 0 15,4-25-43-15,7-10-62 16,6-13-79-16,5-14-113 15,12-10-191-15</inkml:trace>
  <inkml:trace contextRef="#ctx0" brushRef="#br0" timeOffset="9020">14167 1992 674 0,'0'0'76'0,"0"0"84"16,0 0 2-16,0 0-76 0,173-37 2 16,-123 24-47-16,0 1-2 15,-7 1-18-15,-3 1-5 16,-9 2-4-16,-1-5-10 16,-10 5-2-16,-3-1 1 15,-8-1-4-15,-1 2-25 16,-5-5-54-16,-3 1-153 15,0 1-198-15</inkml:trace>
  <inkml:trace contextRef="#ctx0" brushRef="#br0" timeOffset="10425">15643 2160 566 0,'0'0'107'0,"0"0"-48"0,0 0 52 16,0 0-39-16,0 0-51 16,0 0-3-16,118-113-8 15,-89 104 7-15,8-3-6 16,4 7 16-16,-1-1-4 16,-8 0 2-16,-1 6 7 15,-10 0-14-15,-6 0-6 16,-1 12-10-16,-8 13 2 15,-1 3 4-15,-5 10 17 16,0-1 10-16,-8 7 6 16,-15-7-8-16,-4 7-16 15,-7 1 3-15,-1 3-16 0,-9 3 8 16,-4 3-3-16,5-3 8 16,-7 3-12-16,7 0 2 15,-4 5 0-15,1-4-5 16,2 7 5-16,1-6-5 15,12-4 2-15,8-2 0 16,9-10-7-16,11-5 3 16,3-2 0-16,0-3 0 15,0-5-2-15,31-7 2 16,1-9-2-16,9-7-1 16,2-2 6-16,-3 0-6 15,1-11 5-15,-12-14-4 16,2 2-4-16,-5-8-16 0,1 2-13 15,-4 2-30 1,0 0-30-16,-3 0-64 0,-6 2-122 16,3 4-285-16</inkml:trace>
  <inkml:trace contextRef="#ctx0" brushRef="#br0" timeOffset="10640">16244 2857 644 0,'0'0'147'0,"0"0"11"16,0 0-77-16,-66 192 33 0,45-149-82 15,6-5-10 1,4-11-17-16,8-7-2 0,0-13 3 16,3-3-8-16,0-4 2 15,0 0-53-15,0-17-107 16,0-30-127-16,23-10-80 15</inkml:trace>
  <inkml:trace contextRef="#ctx0" brushRef="#br0" timeOffset="10990">16509 2658 769 0,'0'0'58'0,"0"0"37"15,0 0 30-15,-34 190-55 0,34-156-37 16,0-13-9 0,20-7 2-16,7-8 6 0,7-6 6 15,9 0 2-15,4-24-20 16,7-22-8-16,-7-8-7 16,-15-1 5-16,-12-5-5 15,-17-9-2-15,-3-5 2 16,-3-1-1-16,-29 6-3 15,-6 18 0-15,1 15 3 16,2 16 0-16,-3 16-7 16,-2 4 3-16,3 0 0 15,1 0-1-15,2 12-3 16,5 9-9-16,-2 3-28 16,7 0-31-16,7-3-90 0,5-3-112 15,9-12-346-15</inkml:trace>
  <inkml:trace contextRef="#ctx0" brushRef="#br0" timeOffset="11686">17892 2175 239 0,'0'0'405'16,"0"0"-307"-16,0 0-18 15,0 0-3-15,0 0-27 16,0 0-37-16,81-81-3 16,-47 67-3-16,-5 3 5 15,-2 9 25-15,-10 2 2 16,-8 0-7-16,2 0-17 16,-5 0-1-16,2 0-14 15,-5 7 4-15,-3 20-3 16,0 11 16-16,0 5 18 15,-14 16 8-15,-20 7-10 0,-5 6-9 16,-12 3-5 0,1-3-8-16,4-3 6 0,3-6-15 15,5-3 13-15,4-6-13 16,11-7 0-16,11-9-1 16,4-5-2-16,8-6 0 15,0-2 1-15,0-8 0 16,0-5 0-16,8-3-3 15,9-3 3-15,6-6-11 16,6 0-28-16,12-6-21 16,2-26-34-16,4-5-103 15,-4 4-181-15</inkml:trace>
  <inkml:trace contextRef="#ctx0" brushRef="#br0" timeOffset="11885">18227 2888 631 0,'0'0'78'16,"0"0"84"-16,0 0-91 15,-3 156 2-15,0-129-58 16,-2-10-8-16,2-4-6 16,3-11 2-16,0-2-5 15,0 0 2-15,0-9-58 16,0-24-152-16,0-11-76 0</inkml:trace>
  <inkml:trace contextRef="#ctx0" brushRef="#br0" timeOffset="12577">18672 2042 617 0,'0'0'36'16,"0"0"-11"-16,0 0 12 16,0 0 43-16,0 0-65 0,0 0-6 15,9 27 17 1,-9-23 17-16,0-4 20 0,0 0 7 16,0 0-21-16,0 0-10 15,0 0-3-15,3 0-23 16,1 0-5-16,-4 0-3 15,0 0-3-15,0 0 8 16,0 0-9-16,0 0 10 16,0 0-8-16,0 0 9 15,0 0-3-15,0 0 10 16,0 0-2-16,0 0-11 16,3 0 6-16,1 0-12 15,3 0 14-15,2-6-13 16,5-4 5-16,3-1-5 15,6-3-1-15,10 1 3 0,1-3-3 16,3 1 0-16,-11 3 1 16,-6 5-4-16,-2 7 5 15,-9 0-8-15,5 0 5 16,-2 0-2-16,-1 0 6 16,-2 9-4-16,-1 16 1 15,-5 4 0-15,-3 8 3 0,0 7-2 0,0 4 7 16,0 6 2-16,-11 11 8 31,-18 1-10-31,-1 0 12 0,-4 0-14 16,5-3 5-16,1-3-4 15,5-3-4-15,-1 2 9 16,4-5-12-16,8-10 5 16,-2-6-4-16,11-7-1 15,0-10-1-15,3-3 1 16,0-9 0-16,0-3-1 15,0-2 1-15,15-4-5 16,16 0 2-16,6-10-15 16,7-28-10-16,5-10-50 0,4-10-82 15,-2-6-101 1,-1-3-155-16</inkml:trace>
  <inkml:trace contextRef="#ctx0" brushRef="#br0" timeOffset="12985">19534 2053 370 0,'0'0'366'0,"0"0"-218"16,0 0-86-16,-54 155 80 16,37-122-86-16,7-6-34 15,4-6-7-15,6-9-6 16,0-3 11-16,0-6-11 15,0-3 7-15,0 0-14 16,0 0-2-16,0 0 0 16,20 0 0-16,19 0 2 15,5 0-2-15,4 0 0 16,-2 6 2-16,-9 30-7 0,-1 3 9 16,-8 12-4-16,-9 0 0 15,-6 3 3-15,-9 0-3 16,-4-1 3-16,0-7 12 15,0-4 6-15,-21-5 9 16,-2-6-15-16,-3-10 2 16,3-9-13-16,-1-5 2 15,-2-7-5-15,-2 0-1 16,-8 0 0-16,-4-5-24 16,-11-28-30-16,1-10-67 15,-2-17-63-15,-3-16-96 0,15-22-161 16</inkml:trace>
  <inkml:trace contextRef="#ctx0" brushRef="#br0" timeOffset="13166">19511 2038 554 0,'0'0'85'16,"0"0"78"-16,0 0 3 16,200-71-95-16,-154 50-3 0,4-4-25 15,-10 5-35 1,1-5-4-16,-7 8-8 0,-8 4-15 15,-3 1-85-15,-9 4-126 16,-11 1-293-16</inkml:trace>
  <inkml:trace contextRef="#ctx0" brushRef="#br0" timeOffset="13887">20905 2024 583 0,'0'0'9'0,"0"0"139"0,0 0-100 15,0 0 11-15,0 0 11 16,0 0-1-16,203-25-20 15,-166 25-3-15,-1 0-8 16,-9 0-13-16,-6 4-21 16,-12 12 5-1,-9 11-5-15,0 7 7 16,0 8 26-16,-30 11 9 16,-16 2-5-16,-8 10-20 15,-7 1-5-15,1-6-15 0,7 0 7 16,-1-6-4-1,7-3-2-15,7 0 1 0,4-3 2 16,5-5-5-16,8-5 1 0,11-5-5 16,7-2 7-16,5-8-5 15,0 2 4-15,0-7-4 16,14-3 4-16,9-5-4 16,0-10-8-16,4 0-8 15,7 0-23-15,0-16-42 16,-1-11-35-16,1-3-118 15,-2-5-220-15</inkml:trace>
  <inkml:trace contextRef="#ctx0" brushRef="#br0" timeOffset="14081">21238 2842 651 0,'0'0'26'15,"0"0"55"-15,0 0-46 16,0 0 7-16,0 0-40 0,0 0 0 16,-53 106-2-16,53-106-31 15,0-6-139-15,6-21-205 16</inkml:trace>
  <inkml:trace contextRef="#ctx0" brushRef="#br0" timeOffset="14521">21880 2096 237 0,'0'0'490'0,"0"0"-419"15,0 0 10-15,0 0 47 16,-67 194-49-16,56-141-44 15,-1-8-6-15,9-12-18 16,3-9-3-16,0-9-7 16,0-6 1-16,0-6-1 0,0-3-1 0,9 0 3 15,25 0-1-15,2 0 2 16,4 0-2-16,-6 0-2 16,3 0 2-16,-4 0-4 15,1 3 4-15,-4 18-2 16,-4 9 0-16,-9 6 0 15,-6 11 8 1,-8-4 10-16,-3 2 22 16,0 2-11-16,0-9 9 15,-28-1-16-15,2-5 2 16,-4-7-15-16,-1-5 3 16,5-7-5-16,-1-5-6 15,-2-2 1-15,-5-6-2 16,-3 0-10-16,-4 0-23 0,6-8-26 15,4-23-104-15,4-13-80 16,13-20-145-16</inkml:trace>
  <inkml:trace contextRef="#ctx0" brushRef="#br0" timeOffset="14742">22134 1894 859 0,'0'0'74'15,"0"0"73"1,171-62-30-16,-111 37-26 0,-1 4-39 16,-2-2-22-1,-2 2-14-15,-3 0-9 0,2-4-5 16,2-3 4-16,-1 0-12 16,-6 1-22-16,-9-6-80 15,-10 2-184-15,-27 0-491 16</inkml:trace>
  <inkml:trace contextRef="#ctx0" brushRef="#br0" timeOffset="16779">243 1365 283 0,'0'0'91'16,"0"0"-62"-16,0 0 40 16,0 0 234-16,0 0-284 15,0 0-17-15,0-60 14 16,0 60 16-16,0 0-12 0,0 0-10 15,0 0 8-15,0 0-11 16,0 0-4-16,0 0-3 0,0 0 1 16,6 6 5-16,1 12-5 15,0 6 17-15,0 6 7 16,-1 6 7-16,1 12-16 16,0 9-2-16,-1 11 6 15,-1 7-8-15,1-4-1 16,0 2-9-1,-3-4 4-15,5-3-5 16,-5-3 4-16,0-3-4 16,-3-2 5-16,0-3-2 15,0-1-3-15,0 8 3 16,0 7-3-16,0 3 5 16,0 3-2-16,0-6 4 15,0-9-6-15,3 0 4 0,0 2-6 16,0-6 2-1,2 1-1-15,-5 1-1 16,3 2 0-16,3-3 2 0,-3 3-4 16,0 0 7-16,1 3-5 15,-4 2 2-15,0 6-4 16,0-5 4 0,0 0 3-16,0 0-5 0,0-3 1 15,0 3 3 1,-4-3-3-16,-5-3 5 15,-5 2-6-15,5-2 1 16,-2-4-1-16,2-1 5 0,3-1-5 16,-5 0 2-16,1 2-4 15,3 1 6-15,0-3-4 16,4-6 4-16,0 5-4 16,3 1 2-16,0 0-2 15,-4 3 3-15,4-3 7 16,0 0-9-16,0 6 2 15,0 3 4-15,0 2-6 16,0-5 5-16,0-5-5 16,0 1 2-16,-7-2-2 15,4 6 5-15,-11-3 3 16,2 5 12-16,-2 5-11 0,-3-5 4 16,8 5 0-16,-5-2-11 15,1 6 10-15,2 4-12 16,2-6 2-16,-2 3 0 15,8 3 0-15,0-3 0 16,0 8 2-16,-5-4-4 16,2 5 0-16,-3 2 8 15,-2-12-7-15,-2-1 5 16,-1-5-2-16,-3-3-4 16,5-12-2-16,-2-13 4 0,8-21-7 15,3-5-3-15,3-11-42 16,0 0-57-16,0-39-13 15,0-35-96-15,0-33-87 16</inkml:trace>
  <inkml:trace contextRef="#ctx0" brushRef="#br0" timeOffset="24817">293 6554 101 0,'0'0'277'16,"0"0"-245"-16,0 0 51 15,0 0 0-15,0 0-39 16,170 0-16-16,-123 0 14 15,4 0 25-15,-4 0-28 16,-1 0-19-16,1 0 17 16,-1 0-10-16,-6 0 15 15,4 0-10-15,-1 0-12 0,1 0-9 16,4 3-2 0,-2 3 4-16,1-4-13 0,-1 2 15 15,1 2-12 1,4-1 5-16,-5-1 0 0,1-4-1 15,2 0 1-15,3 0 15 16,-3 0 1-16,-2 0-13 16,-1 0 2-16,1 0-11 15,-4 0 0-15,2 0 0 16,-6 0 0-16,1 0-1 16,-6 0 3-16,-1 0-4 15,-2 0 4-15,-2 2-9 0,2 2 13 16,8 2-10-1,1-2 5-15,7-2 1 0,-2-2-3 16,-2 4 0-16,4-3 0 16,-1 3-1-16,7-2 0 15,15-2 0-15,5 0 12 16,5 0-6-16,4 0-4 16,-5 0 3-16,4 0-1 15,-5 0-3-15,8 0 7 16,2 0-4-16,1 0-3 15,11 0 8-15,-5 0-7 16,8 0 14-16,-5-2-11 16,-2-3 5-16,-10 1-7 15,0 2 0-15,-2-6 1 16,2 6-3-16,3-4 0 0,-1-3 0 16,6 3 3-16,4-4 0 15,2 1-3-15,1-3 0 16,-1 1 6-16,-2 1-6 15,-2-2 2-15,2 3 0 16,2 1 0-16,6-5 0 16,3 5 0-16,0-2-2 15,3-5 4-15,-3 0-4 16,3-3 1-16,3 1-2 16,0-2 0-16,5 5 0 15,-5-1 5-15,5 0-2 16,-8 3-2-16,-3 2 5 0,0-1-7 15,-5-3 3-15,-1 7-1 16,0-3 0-16,3 4-1 16,-5 1 0-16,2-5 2 15,3 0-4-15,3 3 7 16,0 1-5-16,6 0 3 16,8 2-1-16,6 0 1 15,6-2-2-15,1 5 1 16,-1-9-2-16,2 4 0 15,-10 1 0-15,7-1-4 16,5 0 10-16,2-2-11 16,5 2 10-16,-3 0-6 15,-4-1 2-15,-4-3 1 0,2 0-2 16,-5-2 1-16,4 2-1 16,-7-1 5-16,0 5-6 15,-5 3 3-15,-1 3 0 16,6 0 0-16,4 0-4 15,2 0 4-15,-3 0 0 16,0 0-2-16,-3 0-2 16,1 0-2-16,2 0 6 15,0 0-5-15,0 0 6 16,2 0-5-16,-6 0 6 16,1 0-4-16,-3 0 0 15,-6 0 2-15,-2 0-6 16,-3 3 10-16,5 3-11 0,-2 5 10 15,2-4-7-15,-5 2 4 16,3 2-2-16,8-6 0 16,-3 0 0-16,3 0-1 15,-7-4 5-15,-4 4-8 16,2-4 6-16,1 4-4 16,5-4 2-16,6 5 0 15,-1-6 0-15,1 4 1 16,-6-4-1-16,0 0 0 15,-5 0-1-15,5 4 6 16,1-4-11-16,5 0 12 16,0 0-9-16,-3 0 5 15,1 0-2-15,-1 0 1 16,1 0 1-16,13 0-2 0,6 0 3 16,-4 0-7-16,1 0 6 15,-5 0-5-15,1-4 2 16,1 0 0-16,-2 2 2 15,5-2 0-15,-4-2-1 16,-1 0 0-16,-1-3-4 16,-2 3 11-16,4-1-11 15,1 1 8-15,-2-3-6 16,-3-3 2-16,5 1 0 16,-1 2 1-16,10 2 0 15,4-4 0-15,-1 2 2 16,-3 2-6-16,-10-4 5 0,1 2-5 15,-5 0 2-15,6 3 1 16,6 3-2-16,-4-3 2 16,-2 0 0-16,-5 0 1 15,-4 6-2-15,-6 0 6 16,-3 0-12-16,-5 0 13 16,-1 0-10-16,-5 0 8 15,0 0-6-15,-3 3 4 16,6 3-2-16,5 3 0 15,1-3 3-15,2 5-6 16,-8-4 5-16,-6-1-7 16,-6 3 8-16,-8 0-4 15,8-3 1-15,-5 0-1 0,-1 0 1 16,-5 3 0-16,-10 0-3 16,-7 0 7-16,0 3-8 15,-5-4 8-15,-6-2-6 16,2 1 4-16,-1-3-4 15,-2-2 1-15,-1 6 1 16,-2-2 0-16,-3 0 3 16,0-1-6-16,-3 5 6 15,-1-4-6-15,-1 5 6 16,-6-5-6-16,-1 4 6 16,0-3-3-16,-2-3 0 15,-1 6 1-15,-4-4-4 0,-2-5 7 16,0 5-8-1,-8-2 11-15,1 2-12 0,2 0 8 16,-1-1-5-16,1 5 2 16,5 0 0-16,-7-5-2 15,2 5 7-15,-1-4-8 16,-1 0 6-16,-1-4-6 16,0-2 6-16,-3 3-5 15,5-3 4-15,-1 0-4 16,-1 0 1-16,5 0 1 15,-8 0 0-15,-2 0 2 16,2 0-3-16,0 0 2 16,0 0-2-16,4 0 1 15,-1 0-1-15,-3 0 1 16,2 0 0-16,-9 0 0 0,4-5 3 16,0-1-3-16,0-4 4 15,-3 4-8-15,-5 1 5 16,-4 1-2-16,-8 4 1 15,0 0 0-15,0 0 0 16,3 0 1-16,-3 0-4 16,0-2 8-16,0 2-7 15,0 0 7-15,0 0-9 16,0 0 8-16,0 0-8 16,3 0 6-16,1 0-3 15,3-4 1-15,-4 2 0 16,4-6 0-16,-1 7 1 0,-2 1-2 15,3-4 2-15,-1 2-2 16,0 2 3-16,2-4-4 16,1 4 0-16,-6 0 2 15,5-2 0-15,-5 2 4 16,-3 0-8-16,3-4 7 16,-3 4-3-16,0 0 0 15,0 0 0-15,0 0 0 16,0-6 0-16,3 1 1 15,-3-7 2-15,0-8 1 16,0-1 1-16,0-6-9 16,0-1 6-16,0-13-4 15,-3-7 2-15,-6-3 0 0,-8-12 0 16,3-6 2-16,1-3-4 16,6 0 6-16,0 6-12 15,4 7 15-15,3 16-11 16,-7 6 7-16,4 4-6 15,-4 2 3-15,1-1 0 16,-2-1 0-16,-1-4 3 16,3 1-9-16,-5 1 7 15,5-5-2-15,-2-1 1 16,2-5-2-16,3 4 2 16,0-1 0-16,0 4 0 15,-1 2 0-15,0-1-1 0,1 8 6 16,0-3-11-16,0 9 12 15,-1-12-10-15,1 3 7 16,-1-3-6-16,1-6 3 16,3 3 0-16,0-6-3 15,0-5 8-15,0-4-9 16,0 6 9-16,0 8-9 16,0 4 8-16,0 10-6 15,0 3 2-15,0 8 0 16,0-3-3-16,-4-1 6 15,4 4-8-15,-3-3 12 16,0 1-18-16,-3-4 8 16,-2-6-13-16,-1-4-50 15,-2 2-106-15,-6-1-180 16</inkml:trace>
  <inkml:trace contextRef="#ctx0" brushRef="#br0" timeOffset="27782">6125 1260 298 0,'0'0'16'0,"0"0"34"15,0 0 39-15,0 0-31 16,0 0-13-16,0 0 5 16,0 0-28-16,-11-12-13 15,11 9 9-15,0 3 9 16,0-3 21-16,0 3-6 0,0 0-6 15,0 0-6-15,0 0 4 16,0-3-10-16,0 0-11 16,0 3-1-16,0-3-5 15,0 3 8-15,0 0 2 16,0 0 10-16,0 0 1 16,-3 0-2-16,3 0-9 15,-3 0-4-15,3 0-4 16,0 0-8-16,-3 0-1 15,0 0 0-15,3 0-1 16,0 0 5-16,0 0-5 16,0 0 4-16,0 3-2 15,0 9 0-15,0 0 4 0,0 6 1 16,0 0-3 0,0 0 9-16,0 3-9 0,0 3 8 15,0 3-8-15,0 0 13 16,0 3-8-16,-3 3 5 15,0 3-8-15,-5-3 6 16,2 9-3-16,0-3-8 16,1 3 10-16,-1 1-7 15,-1-1 5-15,4 4-7 16,-4-5 1-16,4-1 3 16,-1-1-1-16,4-7-3 15,-3 9-1-15,3-3 4 0,-3 5 0 16,3 5-1-1,-3-3-3-15,3-2 5 0,-5-2-4 16,5-1-1-16,-3 1 1 16,3 1-1-16,0 3 0 15,0-3 0-15,0-3 1 16,0-3 1-16,0-3-3 16,0 0 2-16,0 2-2 15,0 5 2-15,0 7-1 16,0 1 0-16,0 0 1 15,0-10-1-15,0 4 5 16,0-3-10-16,0 3 9 16,0 6-6-16,3-5 2 0,5-5-2 15,-5-1 2 1,0-6 0-16,4-4-5 0,-3 0 12 16,-4 0-11-16,3 0 8 15,0 0-7-15,1 0 6 16,-1 0-5-16,0 6 4 15,-3 3-2-15,0 3 0 16,0 0 2-16,0-3-4 16,0-6 7-16,0 0-8 15,0-3 6-15,0-3-6 16,0-3 5-16,0 3-2 16,0 5 0-16,0-1 0 0,0 4 0 15,0 0 1 1,0-3-1-16,0-4 1 0,0 2-1 15,0 4 3-15,0 2-4 16,0 5 1-16,0 1 0 16,0 1 0-16,0-2 2 15,0 1-4-15,0 3 5 16,0 4-5-16,0-1 4 16,0-3-2-16,-3-9 2 15,0-2-2-15,-4 3 1 16,4 1-1-16,-1-1 3 15,4 7-3-15,-3-5 4 16,3 3-3-16,0 3-1 16,0 9 2-16,0 9 5 15,0-3-2-15,0 2-4 0,0-10 13 16,0-7-14 0,7 3 3-16,-1 2-1 0,1-9 5 15,-4 4-5-15,5-3 3 16,-5-3-5-16,0 1 8 15,0 5-4-15,0 8-1 16,-3 2 3-16,0 4-4 16,0 6 8-16,0-8-9 15,0 0 2-15,-17 1-1 16,4 4-1-16,-4-2 3 16,3-3-3-16,5-6 0 15,-5-3-1-15,5 0 2 0,-2 0 2 16,-1 2 1-1,1-7-4-15,5 1 2 0,-1-3-3 16,-3 5 2-16,-3 1-1 16,-4 8 0-16,-3-8 5 15,0-4-5-15,3-7 9 16,4-10-8-16,2-4-2 16,2-5 1-16,-2-1-1 15,5-5 0-15,0-2-1 16,1 1-13-16,-4-7-18 15,3 0-28-15,-8 0-92 16,5-15-129-16</inkml:trace>
  <inkml:trace contextRef="#ctx0" brushRef="#br0" timeOffset="29693">9289 1251 109 0,'0'0'139'15,"0"0"-75"-15,0 0-6 16,0 0 6-16,0 0 1 16,0 0-13-16,0-15-14 0,0 15 5 15,0-3 7 1,0 0-2-16,0 3-20 0,0-3 1 15,0 0-14-15,0 0 11 16,0 0-1-16,0 0 3 16,0 0 6-16,0 3-3 15,0 0 13-15,0 0-8 16,0 0-1-16,0 0-9 16,0 0 3-16,0 0-9 15,0 0 5-15,0 0-14 16,0 0-1-16,0 0 1 15,0 0-7-15,0 0-4 16,0 6 1-16,0 24-1 16,0 9 24-16,0 9 7 15,0 6-13-15,0 9 8 0,0 2-24 16,0 4 4-16,0 2-1 16,0 4-1-16,0 4-4 15,0-4 4-15,0 2-4 16,0 2 4-16,0 6-4 15,0 3 0-15,-6 10 3 16,0-5 2-16,-2 0-1 0,2-6-8 16,3 0 8-16,0-1-6 15,3-5 2-15,0-4 0 16,0 2 0-16,0-2 5 16,0-2-5-16,0-4 1 15,0-4-6-15,0-2 10 16,0-5-4-16,0-3 1 15,0-3-4-15,0 0 0 16,0 0 2-16,0 3 0 16,0 0 2-16,0 0-2 0,0 5 0 15,0-2 3-15,0-7-2 0,0-1-1 16,0-7 3 0,-11 3-7-16,2-4 8 0,-2-2-2 15,8 1-2-15,-3-7 0 16,2-3-4-16,4 4 9 31,-3 1-10-31,3-1 9 0,0 2-5 16,0-3 1-16,0-2 0 15,0 4-1-15,0 10 2 16,0 3-2-16,0 3 5 16,0-3-4-16,0-9 2 15,0 3-4-15,0-1 3 16,0-5-2-16,0-2-2 15,0 1 3-15,0-2 1 16,0 4 0-16,0 1-2 16,0-5 3-16,0 3 3 15,3-10-3-15,1 7-4 16,-4 1 6-16,3-1-2 16,-3 9-2-16,0 1-1 15,0-6 1-15,0 2 0 16,0-4 2-16,0-8-1 0,0 3 0 15,0-3 2-15,3 0-6 16,-3-2 4-16,0 7-2 16,0-2 2-16,0 6 1 15,0-3-1-15,0 0 3 16,0 3-6-16,0 3 2 16,0-3-1-16,0-3 1 15,0-3 0-15,0-6 3 16,0-1-3-16,-3-9 0 15,-4-6-8-15,4 0 1 16,-4-10-25-16,3-1-13 16,1 0-39-16,-3 0-61 15,3 0-82-15,-8-7-221 0</inkml:trace>
  <inkml:trace contextRef="#ctx0" brushRef="#br0" timeOffset="31194">11744 1398 427 0,'0'0'7'0,"0"0"-4"15,0 0-3-15,0 0 11 16,0 0 14-16,0 0 29 16,3-63 15-16,-3 51 19 15,0 3-5-15,0 0-19 0,0 6-16 16,0 0-7-16,0 0 11 16,0 3-23-16,0 0-1 15,0 0-3-15,0 0 10 16,0 0-8-16,0 0-5 15,0 0-7-15,0 0-2 16,0 0 2-16,0 24-8 16,6 15 20-16,0 12-3 15,2 15 14-15,-5 7-24 16,0 12 7-16,-3 5-15 16,0-7 8-16,0-2-3 15,0-2-7-15,3-4 3 16,5 0-5-16,-2 7 1 15,0-1-2-15,5 0 1 0,-2 0-1 16,-5 0 7-16,3 0-8 16,-7 0 0-16,3-1-3 15,1-3 12-15,-1-2-12 16,-3 0 4-16,3 0-2 16,0 2 2-16,1-6-1 15,3-1 1-15,-7-1 0 16,0 0-1-16,0-3 0 15,0-3 3-15,0-6-2 16,0-6-2-16,0 0 2 16,0 0-3-16,0 8 8 15,0 0-7-15,0 5 1 16,0-5 0-16,0-5 0 0,0 0 0 16,0-2 1-16,-7-2 1 15,3 4 1-15,-2-2-2 16,3-4 1-16,-1-5-1 15,-3-4 0-15,0-2-1 16,1-4 1-16,-5 5-2 16,5 1 4-16,-3 9-5 15,-5 9 2-15,0 6 0 16,2 0 0-16,1-4 3 16,-2-4-3-16,-1-1 1 15,0 0-1-15,5-1 3 16,-2-5 1-16,5-4-3 0,3 2-1 15,-3 4 0-15,-2 2 0 16,5-4 2-16,0-4 1 16,3 8-3-16,0 3 1 15,0 8 2-15,0 9 0 16,0-3-5-16,0-3 7 16,0-3-2-16,0-12-3 15,0 0 1-15,0-6-1 16,0-9 0-16,0-6-1 15,0-9 1-15,3-9-6 16,0-2-22-16,-3-5-1 16,0-5-38-16,0 0-62 15,5-10-70-15,1-40-258 0</inkml:trace>
  <inkml:trace contextRef="#ctx0" brushRef="#br0" timeOffset="32737">14975 1359 337 0,'0'0'31'0,"0"0"-24"15,0 0 42-15,0 0 33 16,0 0-76-16,0 0 1 16,-10-42 19-16,10 42 22 15,0 0-7-15,0 0 17 0,0 0-3 16,0 0-11 0,0 0 2-16,0 0 6 0,0 0-26 15,0 0-4-15,0 0 5 16,0 0 1-16,0 0 10 15,0 0-4-15,0 0-24 16,0 0 1-16,0 12-8 16,0 18 22-16,0 6 6 15,0 3-7-15,0 12-6 16,0 8-7-16,0 0 2 16,0 5 10-16,6 1-10 15,5 2-6-15,-1-1 4 16,4 3-9-16,-2-7 1 15,5 1 2-15,0 0-1 0,3-4-4 16,-3 1 7-16,-1 6-7 16,-2-3 1-16,0 3 6 15,-8 0-7-15,0 0 10 16,-3-3-10-16,-3 2 10 16,0 0-8-16,0-2-4 15,0 1 6-15,0 1-4 16,0 8 5-16,0 2-5 15,-6 2 3-15,-3 4 1 16,-5 5 0-16,-3-2-3 16,0-9 2-16,4-3-3 15,-1-6 3-15,5-9-3 16,-2-6 2-16,5-6-4 0,0-3 6 16,1 1-8-16,5 0 8 15,-3-5-4-15,0 1 0 16,0 3 0-16,3 4 2 15,0 2-1-15,-6 0-1 16,-2 0 0-16,2 2 2 16,-4 2 0-16,3-3-4 15,0-1 2-15,1 0 0 16,-2-3 2-16,2 6-2 16,0-6 4-16,-2-3-3 15,5 0-1-15,-3 3 0 16,3 3 0-16,-5 0 1 0,5 3-1 15,-3-1 0-15,3-2 1 16,-4 6 0-16,3-4 0 16,1 11 0-16,0 1 3 15,3 1-3-15,0 3 6 16,0-3-8-16,0-5 4 16,0-4 1-16,0 4-4 15,0 3 4-15,0 1-3 16,0 4 5-16,3-6-4 15,-3 6 2-15,0 0-4 16,0-6 0-16,0-9 4 16,0-12-3-16,0-7-2 15,0-11-1-15,0-8-2 0,0-3 2 16,0-6-29-16,0-4-30 16,3 0-97-16,14-27-67 15,9-27-268-15</inkml:trace>
  <inkml:trace contextRef="#ctx0" brushRef="#br0" timeOffset="34177">17164 1446 299 0,'0'0'69'0,"0"0"18"16,0 0-8-16,0 0 0 15,0 0-20-15,0 0 10 16,0 0-5-16,10-39-5 16,-10 39 2-16,4-3 1 15,-4 3-21-15,0 0-17 0,3 0 6 16,-3 0-8-16,0 0 9 16,0 0-17-16,0 0 4 15,0 0-14-15,0 0 5 16,0 0-8-16,6 12 1 15,2 12 18-15,-2 9 1 16,3 6-4-16,-1 14-12 16,-2 2 11-16,5 13-10 15,-5 1 6-15,0 0-7 16,5-1 2-16,-5 1 1 16,1-2-7-16,0 3 4 15,0 1-4-15,-1-6 6 0,-6 9-3 16,0-8-7-1,0 0 9-15,0-3-6 0,0 0 1 16,0 0 0-16,0-3 1 16,0 8 2-16,0-3-4 15,0-1 3-15,0-1-1 16,0-1 2-16,0-2 4 16,3 3-7-16,5 5 0 15,-2-7 3-15,0 8-3 16,-3-1 0-16,5 1 3 15,-2 0 7-15,0-3-8 16,2-3 0-16,-5-3-2 0,3-1-1 16,0-5 1-1,5 0-1-15,-1-5 1 16,0 4 1-16,-3-3-2 0,0 5 4 16,0-1-11-16,-1-4 12 15,0-4-6-15,2-1 1 16,1-3 0-16,-1 1 2 15,-5 0 0-15,0 1-4 16,0-2 6-16,-3 3-5 16,0-6 6-16,0 3-7 15,0 9 7-15,0-3-10 16,0 3 9-16,3 3-4 16,3-3 0-16,5 3-1 15,-4-1-1-15,6 6 4 16,-3-7-4-16,1 8 6 0,1 3-7 15,-1-1 3-15,-2 7 0 16,2 4 2-16,-5 3 0 16,5 0-2-16,-2 16 0 15,-2-2 0-15,3 0 4 16,-6-3-7-16,-1-15 6 16,0-6-6-16,-3-12 2 15,0-5 1-15,0-11 0 16,3-11 0-16,1-5-2 15,0-13-25-15,-4-3-10 16,3-6-33-16,0 0-51 16,8-23-85-16,4-29-132 15</inkml:trace>
  <inkml:trace contextRef="#ctx0" brushRef="#br0" timeOffset="35543">20309 1532 330 0,'0'0'17'15,"0"0"-14"-15,0 0 97 16,0 0-16-16,0 0-19 16,0 0 75-16,-11-92-119 15,11 89 46-15,0 3-5 16,0 0-12-16,0 0-6 16,0 0 6-16,0 0-5 15,0 0-22-15,0 0-8 16,-3 0-9-16,3 0 3 15,-3 0-7-15,3 6-2 16,-3 21 1-16,0 15 27 16,-5 18 2-16,2 14-15 0,0 10 5 15,-2 5 8-15,5 1-11 16,3 0-7 0,0-3 3-16,0 3-12 0,0 8 5 15,0-8-2-15,0 9-3 16,0-3 5-16,0-6-6 15,0 0 0-15,0-5 1 16,3-6-3-16,5-2 6 16,-2 4-8-16,5-2 8 15,-2 2-2-15,-3-1 2 16,-1-3-3-16,-5 1 5 16,0 6-6-16,0-3 0 15,0 0 3-15,0-9-3 0,0-4 2 16,0 1-2-16,0-2 3 15,0 6 4-15,0-7-4 16,0-3 11-16,0 1-11 16,0 1 0-16,0 3-2 15,0-7 7-15,0-2-8 16,3-11 1-16,3 9 3 16,1-3-2-16,0 6 2 15,-1-3-2-15,1 0-2 16,0 5 1-16,0-7 5 15,-1 8-9-15,5-4 10 16,-5-11-7-16,0 0 2 16,2 0-1-16,-5 0-1 0,0 0 0 15,0-4-1 1,-3-5 2-16,0 1 0 0,0-1 1 16,0 9-3-16,0 6 2 15,0 1 2-15,0-1-2 16,0-3 7-16,0 3-7 15,0 6 0-15,0-3-1 16,0-3 3-16,0-6-5 16,0-3 11-16,0 2-15 15,0 1 8-15,0 1-2 16,0 4 1-16,-3-9 1 16,3-4-2-16,-3-7 1 0,0-10-2 15,3-4 5 1,0-7-7-16,-5-4 3 0,5-1-16 15,-3-5-26-15,3-2-26 16,-6 0-116-16,-5-9-241 16</inkml:trace>
  <inkml:trace contextRef="#ctx0" brushRef="#br0" timeOffset="68777">9454 4599 368 0,'0'0'235'0,"0"0"-83"16,0 0-28-16,0 0-37 0,0 0-15 15,0 0-22-15,0 0 1 16,0-9-6-16,0 6-10 16,0 3 8-16,0 0-21 15,3 0-3-15,-3-6-9 16,3-3 4-16,8-6-7 15,-2-3-1-15,11-3 5 16,4-5-9-16,3 4 8 16,0-2-7-16,2 3 1 15,5-4-3-15,-4 3 4 16,4 5-4-16,-8 6 3 16,1 1-4-16,-4 0 2 15,0 10-6-15,5 0 4 0,-8 0-4 16,0 0 3-16,-4 0 0 15,-5 0 0-15,1 12 1 16,-4 3-4-16,-2-1 4 16,-3-1 0-16,-3 7 2 15,0 1 0-15,0 0 1 16,0 6 8-16,-6-3-10 16,-11 6 10-16,-3 3-10 15,-4 6 6-15,-2 0 0 16,-5 6-6-16,2-3 9 15,-1-6-5-15,2-3-3 16,2-6-1-16,3 3 11 0,-1 5-11 16,-2-2 0-16,3 0 4 15,3-2-5-15,6-9 0 16,0 1 0-16,8-2-3 16,2-5 2-16,-2-1 0 15,6 1 2-15,0-5-2 16,0-1-1-16,0 1-1 15,0-5 1-15,0 4 0 16,6-2 0-16,8 1 4 16,5-3-4-16,6 0 4 15,-2-6-3-15,7 0 2 16,4 0-2-16,-5 0 1 16,-3-6-1-16,2-15-10 15,-4 5-18-15,-9-3 9 16,5 0-34-16,-6 3-38 0,0 3-68 15,-1-1-96-15,1 1-245 16</inkml:trace>
  <inkml:trace contextRef="#ctx0" brushRef="#br0" timeOffset="69050">10223 4869 569 0,'0'0'250'16,"0"0"-126"-16,0 0 1 0,-58 179-26 15,46-129-37-15,-5 2-36 16,3-2 3-16,-3-2-29 16,1-2 12-16,2-8-7 15,5-7-5-15,1-8 3 16,5-7-3-16,0-11-8 15,3-5-59-15,0 0-51 16,0-21-55-16,17-27-34 16,10-17-51-16</inkml:trace>
  <inkml:trace contextRef="#ctx0" brushRef="#br0" timeOffset="69598">10787 4201 472 0,'0'0'275'0,"0"0"-166"16,0 0-26-16,0 0-13 16,0 0-25-16,0 0-12 15,-119 176 6-15,81-110 7 16,1 4-11-1,0 10 19-15,-2 1-19 16,2 3-5-16,3-6-22 0,11 0 12 16,6-9-11-16,7-3-3 15,10-2 3-15,0-10-9 16,0-6 9-16,0-11 0 16,0-7-15-16,21-10 6 15,5-7-4-15,11-11-1 16,6-2 0-16,1 0 5 15,9-33 5 1,-5-9 5-16,-2-12-9 16,-10 0 1-16,-8 6-2 0,-13 4-3 0,-4 2 3 15,-11 4 4-15,0 2-3 32,0 3 0-32,-29 6-2 15,-5 9 0-15,-7 12-1 16,-5 6 4-16,-1 0-3 0,-4 12 6 15,5 15-8-15,2 5 3 16,8-4-1-16,5 5-4 16,11-6-2-16,8-1 6 15,12-4-28-15,0-6-1 0,0-6-48 16,0-9-67-16,29-1-80 16,9 0-57-16,8-21-176 15</inkml:trace>
  <inkml:trace contextRef="#ctx0" brushRef="#br0" timeOffset="70538">11108 4593 86 0,'0'0'707'15,"0"0"-610"-15,0 0 19 16,0 0-11-16,0 0-51 16,0 0-22-16,0-117-4 15,0 87 5-15,11-6-20 16,-2-1 3-16,5-6-2 16,-2 5-4-16,-1 1 11 15,-1 7-14-15,-3 10 13 0,-4 11-15 16,1 5 14-16,-4 4-15 15,0 0 3 1,0 0-7-16,0 0-3 16,0 0 3-16,0 0-10 0,0 0 9 0,0 9 1 15,0 15 1-15,0 10-1 32,0 3 12-32,-7-3-6 15,7 9-1-15,0 0-4 16,0-1 6-16,0 6 0 0,-4 0-3 15,4 3 4 1,0 0-7-16,0-3 3 0,0 3-3 16,0 3 6-16,0 3-7 0,0 0 9 15,0-6-1-15,4 2-7 16,6-10-1-16,-4 0 6 0,2-4-7 16,-5-3 2-16,0-3-2 15,3 3 3-15,-6 1-2 16,0-8 3-16,0-4-1 15,0-8 7 1,0-5-6-16,0-3 4 16,0-3 0-16,0 0 7 15,-9 1-8-15,-5-5 4 16,-9 4-10-16,-4 0 1 16,-4-2 0-16,2-2 5 15,2 1-12-15,4 1 11 16,9-4-11-16,5 0 11 0,1 0-10 15,5 0 6-15,3 0-2 16,0 2 1-16,0-2 0 16,0 0-2-16,0 4-3 15,0-2 4 1,0 2-10-16,0 2 11 16,0-2-3-16,0 3 3 15,11-1-1-15,1 2 2 0,5-1 0 16,-3-1 0-1,-1 0 7-15,1-2-3 0,0 1 1 16,-2 0-5 0,2-5 10-16,3 0-8 0,-5 0 2 0,-1 0-5 15,-1 0 2-15,0 0-2 16,-7 0 7-16,1 0-12 16,-1 0 6-16,0 0-2 15,-3 0-23-15,11 0-15 16,-2 0-21-16,5 0-3 15,3 0-63-15,-8 0-175 16,-6 0-491-16</inkml:trace>
  <inkml:trace contextRef="#ctx0" brushRef="#br0" timeOffset="82733">12278 4653 556 0,'0'0'119'0,"0"0"11"15,0 0-24-15,0 0-37 16,0 0-18-16,0 0-7 15,0 0 0-15,-13-54 6 0,13 45-2 16,0-3 2 0,0 0-30-16,0 0 10 15,0-2-18 1,0-2 5-16,13-1-10 0,3 2 3 16,12-1-6-1,-2-7-2-15,7 7 0 0,4-4 0 16,-6 7-2-1,-5 7 2-15,1 2-5 0,-4 4 4 16,-3 0-2-16,0 0-1 16,-3 0 1-16,0 4-2 15,-7 8 3-15,4-1 0 16,-8 5 3-16,0-4-8 16,-6 4 8-16,0 4-3 15,0 1 0-15,0 6 11 16,0 3-4-16,-9 6 4 15,-15 6-7-15,-3 0-3 0,-3 9 5 0,1 0-4 16,-2-3 3-16,1 0-4 16,4-3 2-16,3-4-2 15,2-8 3-15,1-1-4 16,6 1 0-16,0-2 1 31,2-2 2-31,-2-2-1 16,2 1 2-16,-2 1-7 0,0-2 6 15,4 0-5-15,-4 0 3 16,5 0-1-16,1-8 2 16,2 2-1-16,3-7-2 0,0-1 3 0,3-5-5 15,0-2 4-15,0 1-2 16,0-1-3 0,0-4 1-16,0-2 0 15,6 0 3-15,14 0-2 0,7 0 6 16,7-6 0-16,-2-15-2 15,6-2 4-15,-4-2-6 16,-5 4 1-16,-6 4-1 31,-2-1-3-31,-4 3-15 0,-8 3-17 16,2-3 3-16,-5 5-46 16,5-1-87-16,-5 1-96 15,0 4-240-15</inkml:trace>
  <inkml:trace contextRef="#ctx0" brushRef="#br0" timeOffset="82965">12716 5219 710 0,'0'0'155'15,"0"0"-14"-15,0 0-12 16,0 0-50-16,0 165-40 15,0-138-24-15,0-10-6 0,0-5-7 16,0-4-1-16,0-6-2 16,-3-2-40-16,-1 0-33 0,1-2-104 15,3-27-113-15,0-4-197 16</inkml:trace>
  <inkml:trace contextRef="#ctx0" brushRef="#br0" timeOffset="83827">13204 4421 104 0,'0'0'479'16,"0"0"-366"-1,0 0-17-15,0 0 13 0,0 0-17 16,0 0-33-16,-3-32-17 15,-8 32 7-15,-6-5-14 16,5 5-6-16,-12 0-1 16,1 0-18-16,-5 0 7 0,-1 0-12 15,-5 20 6-15,-2 2-7 0,2 4-1 16,8-2-2-16,2-3 2 16,1 0-1-1,6 0-1-15,0 7 2 16,8 4 0-16,1 4 2 15,5-3-4-15,3 0 2 16,0-3-1-16,6-6 2 16,25-6-4-16,1-6 2 15,9-12-2-15,5 0 3 16,2 0 5-16,-1-24-4 0,-4-6 12 16,-2-6-9-16,-12 0-2 15,-9 3-3-15,-3 3 6 0,-14 6-1 31,0 9-7-31,-3 6 10 16,0 6-9-16,0-2 13 0,0 5-13 16,0 0-1-1,0 0-2-15,4 0-3 0,3 11 3 16,6 13 2-16,1 9 3 0,3 9 1 16,-5 6 0-16,-1 6-1 15,1 9 4-15,-1 3-6 16,-1 9 11-16,-3-3-6 15,-4-4-5-15,-3-5 6 16,0-9-2-16,0-10 4 16,0-1-6-16,-7-13 13 15,-6-7-15-15,-7-5 8 16,0-3-4-16,-6-5 2 16,-9-8-7-16,-5-2 1 15,-9 0-1-15,-6 0 0 16,6-2-4-1,2-17-8-15,7 1 5 16,10 3-16-16,2 1 3 16,13 5-9-16,1 3-2 0,11-4-26 15,3 1-91-15,0-5-66 16,0-7-215-16</inkml:trace>
  <inkml:trace contextRef="#ctx0" brushRef="#br0" timeOffset="84411">13615 4590 570 0,'0'0'78'0,"0"0"-25"16,0 0 51-16,0 0-35 16,0 0-21-16,-75 162 7 0,66-126-3 0,6 0-5 15,3-3 11-15,0 2-5 16,0-1-13-16,0 1-29 15,0-8 18-15,9 0-12 16,11-6-5 0,8-8-3-1,-1-3 0-15,-1-10 0 0,8 0 0 16,2 0 5-16,1-4-14 16,0-19 8-16,-4-9-8 15,-2-7 2-15,-5-8 0 16,-6-4 1-16,-3-3-3 15,-7 6 1-15,-10 0-1 0,0 0 5 16,0 3-5 0,-10 0 3-16,-13 3 1 0,-5 12-4 15,5 7 0 1,0 8 0-16,-1 3 8 16,1 11-5-16,-3-2-3 15,3 3 0-15,-5 0-6 16,1 0-4-16,1 10-17 0,3 11-2 15,0 2-37 1,5 4-37-16,8 6-38 0,0-3-99 16,7 3-126-16</inkml:trace>
  <inkml:trace contextRef="#ctx0" brushRef="#br0" timeOffset="84982">13545 5438 513 0,'0'0'177'16,"0"0"-100"-16,0 0 48 15,0 0-59-15,0 0-11 16,73 167-28-16,-53-144 5 16,3-2 16-16,-2-5 8 0,5 4 0 15,8-8-7-15,-5-3-37 16,9-6-5-16,-1-3-6 16,-1 0 7-16,4-21-6 0,0-15 1 15,-3-11-3-15,1-2 6 16,-6-13-5-16,-6 6 1 15,-5-5-2-15,-4-5 3 16,-6 1-3-16,-8-8 3 16,-3 2-5-16,0 5 7 15,0 10 1 1,-14 17 4-16,-13 11 18 16,-7 11-11-16,-6 14-3 15,-4 3-6-15,-8 3-2 16,2 30 6-16,-4 12-9 15,7 3-4-15,7 5 4 16,3 0-6-16,4-4 5 0,2-1-6 16,11-10 3-16,5-1-15 15,1-7-3-15,4-10-22 0,0 1-17 16,6-6-69-16,1-3-30 16,-4 1-124-16,0-5-296 15</inkml:trace>
  <inkml:trace contextRef="#ctx0" brushRef="#br0" timeOffset="92517">15219 4620 328 0,'0'0'336'15,"0"0"-264"-15,0 0 55 16,0 0-4-16,0 0-47 0,0 0-35 16,0 0 3-1,0-24-7-15,0 24 11 0,0 0-21 16,0-3-4-16,0 3-13 15,0 0 2-15,0-3-5 16,0 0-5-16,0-6 2 16,4-6-3-16,22-3 0 15,3-8 0-15,12 7 4 16,-4-1-5-16,3 5 0 16,-3 9 0-16,-1 6 2 15,-5 0-1-15,-1 0 2 16,-10 5 2-16,-3 16-2 15,-8 1 6-15,-9 10 2 16,0-4 2-16,0 10 1 16,-6-5-3-16,-28 6-1 0,-2 3-2 15,-4 0 6-15,-1-6-11 16,7-6 2-16,8-9-1 16,6-6 1-16,14-6-3 15,-1-9-2-15,7 0 0 16,0 0 0-16,0 0-2 15,0 0-5-15,0 0-5 16,10 0 5-16,16-9 6 16,11 0 1-16,-3 0 1 15,-1 9-1-15,-2 0-3 16,-5 9 3-16,-2 23-6 16,-4 1 4-16,-8 10 2 0,2 5 1 15,-14 5-1-15,0 1 4 16,0-4 7-16,0-2 4 15,-23-11-1-15,0-11-3 16,-1-2 9-16,1-9-15 16,-3 0 8-16,-5-3-9 15,1-6 1-15,-1-6-4 16,2 0-1-16,-2 0 0 16,8 0-12-16,2 0-10 15,9 0-23-15,6-2-4 16,6-8-25-16,0 2-157 15,0-5-196-15</inkml:trace>
  <inkml:trace contextRef="#ctx0" brushRef="#br0" timeOffset="92772">15908 5353 793 0,'0'0'72'15,"0"0"-18"-15,0 0 69 16,0 0-54-16,0 0-43 0,0 0-23 16,-47 161 4-16,36-146-7 15,-3-3-25-15,5-11-29 16,-5-1-77-16,2 0-118 15,4-1-285-15</inkml:trace>
  <inkml:trace contextRef="#ctx0" brushRef="#br0" timeOffset="93489">16102 4486 434 0,'0'0'175'15,"0"0"-99"-15,0 0 70 16,0 0-46-16,0 0-35 16,0 0-30-16,66-60 1 15,-46 55 11-15,1 0-17 16,2 0 1-16,0 5-10 16,3 0 0-16,5 0-6 0,-4 0 0 15,-4 21-9-15,0 6 7 16,-9 6-8-16,-8 5 6 15,-6 4 11-15,0 3 0 16,-6 0 4-16,-22 3-13 16,-7 0 6-16,-3-6-11 15,4-3 1-15,5-12-7 16,9-7 2-16,6-13-3 16,8-7 0-16,6 0-1 15,0 0-4-15,0 0-3 16,0 0-5-16,0 0 8 15,3 0-9-15,25 0 13 16,4 0 0-16,8 0-1 0,-2 0 1 16,-3 0 0-1,-1 12-1-15,-4 15 2 0,-2 9-1 16,-8 6 0-16,-8 7 2 16,-5-1 1-16,-7-3 9 15,0 3 0-15,0-2-6 16,-7-8 10-16,-16 1-16 15,-3-5 16-15,-5-7-7 16,1-6-4-16,1-3-1 16,-5-9-1-16,0-9-3 15,1 0 0-15,4 0-4 16,4 0-21-16,9 0-9 16,5-9-8-16,5-12-74 15,6-4-122-15,0-4-272 0</inkml:trace>
  <inkml:trace contextRef="#ctx0" brushRef="#br0" timeOffset="94051">16623 4459 538 0,'0'0'163'0,"0"0"-50"16,0 0-57-16,0 0 24 15,0 0-25-15,0 0-9 16,69-1 0-16,-58 1 6 15,-5 0-31-15,1 0 12 16,3 0-3-16,0 0-11 16,4 1-4-16,3 13 1 15,0 5-4-15,-2 2-6 16,2 11 11-16,-6 4-1 16,-8 6 1-16,0 6-3 0,-3 9 1 15,0 3-1 1,0 3 0-16,0-1-4 0,0-2-4 15,0-5 5-15,0-1-10 16,0-2 9-16,0 0-9 16,3-8 3-16,1-1-2 15,3-1 0-15,-4-9-2 16,-3-1 0-16,0 1-1 16,4-2 5-16,-4-4-8 15,0 0 4-15,0-10-4 16,3 3-24-16,-3-13 9 15,0-3-19-15,0-4-13 16,0 0-61-16,0 0-25 16,0 0-101-16,0-11-88 15</inkml:trace>
  <inkml:trace contextRef="#ctx0" brushRef="#br0" timeOffset="94510">16672 5048 568 0,'0'0'97'0,"0"0"5"16,0 0 11-16,0 0-18 16,0 0-33-16,0 0-14 15,-3-16 1-15,3 12-15 16,0-2-5-16,23-1 13 16,8-3 2-16,-1-1-17 15,4 0 10-15,-2 1-14 16,-4-1 8-16,-1 5-11 15,-1-3-2-15,0 3-12 0,-2-3 2 16,4 0-3-16,-5 0-5 16,0 0 2-16,-3 3-1 15,3-1-2-15,-2-4 0 0,-6 5 1 16,-1 0-6 0,-8 6-5-16,-1 0-6 0,1 0-8 15,-3 0-6-15,3 0-24 16,2 0-59-16,-5-3-90 0,-3 0-162 15</inkml:trace>
  <inkml:trace contextRef="#ctx0" brushRef="#br0" timeOffset="103145">17785 4497 569 0,'0'0'104'16,"0"0"-40"-16,0 0 65 16,0 0-28-16,0 0-30 0,0 0-36 15,0 0-2-15,0-27-12 16,0 27 5-16,0-5 11 15,0 5-10-15,0-1 4 16,0-10-17-16,8-5-4 16,21-10-10-16,6 5 1 15,3-2 4-15,3 2-2 16,-7 9-2-16,-2 7 0 16,-1 5-1-16,-1 0-11 15,-4 0 10-15,-6 27 1 16,-3 7 6-16,-6 7 6 15,-8 1 9-15,-3 3-2 0,0 3-2 16,0 0-6 0,-20 0 0-16,-6-9 6 0,-2-9-17 15,-2-3 16-15,1-9-14 16,1-3 5-16,2-6-4 16,9-6-3-16,4-3 3 15,2 0-3-15,11 0-7 16,0 0-3-16,0-6 7 15,0 0 1-15,0 3 2 16,0-3 2-16,21 0-2 16,5 3-3-16,8 3-1 15,-5 0 1-15,9 0 2 0,-4 9-4 16,-5 21 5 0,1 9-1-16,-7 6-2 0,-6 6 1 15,-14 3 2-15,-3 0 7 16,0-2 1-16,-12 0-3 15,-19-11 15-15,-2-7-9 16,-4-7 1-16,4-10-9 16,-1-1 2-16,0-5-4 15,-1-1-2-15,-6-4 3 16,1 3-4-16,6-3-4 16,1-4-13-16,10 2-2 15,3-4-12-15,9 0-19 16,8 0-107-16,3 0-38 15,0 0-105-15,0-6-254 16</inkml:trace>
  <inkml:trace contextRef="#ctx0" brushRef="#br0" timeOffset="103404">18303 5386 73 0,'0'0'772'0,"0"0"-709"16,0 0-9-16,0 0 50 0,-26 166-74 16,16-135-12-16,3-4-17 15,0 0 0-15,-2-6-1 16,5-9-35-16,-3-12 10 15,4 0-148-15,3-6-181 16</inkml:trace>
  <inkml:trace contextRef="#ctx0" brushRef="#br0" timeOffset="103971">18762 4334 360 0,'0'0'328'15,"0"0"-298"-15,0 0 52 0,0 0 25 16,-51 196-37-16,51-148-22 16,0 3-14-16,0 0 10 15,4-6 5-15,12-3-12 16,12-9-5-16,4-12-2 15,9-12-15-15,8-9-4 16,6 0 2-16,0-27-5 16,6-15 4-16,-10-6-9 15,-8-6 3-15,-7 0-6 16,-8 0 4-16,-12 3-2 16,-16 0-1-16,0 2-2 15,0 5 5-15,-13 3-2 16,-10 12-1-16,-11 2-2 0,7 6 1 15,-4 2 0 1,2 7 0-16,3 3-2 0,-1 9 1 16,-1 0-11-16,2 0-2 15,-3 9-41-15,-2 18-39 16,7 4-27-16,1 2-59 16,6-1-117-16</inkml:trace>
  <inkml:trace contextRef="#ctx0" brushRef="#br0" timeOffset="104422">18722 5069 475 0,'0'0'128'16,"0"0"-47"-16,0 0 59 15,0 0-43-15,0 0-10 16,63 173-43-16,-40-152-1 16,-2-6 5-16,2-5-17 15,-3-2-3-15,-3-2-4 16,3-6-11-16,0 0 0 16,4 0-9-16,2-2 8 15,7-23 1-15,4-8-10 16,-3-2 2-16,-5 1-5 15,-5 1 3-15,-4 4-2 0,-6-6 0 16,-8 2 3-16,-6-5 0 16,0-6 1-16,0 2-3 15,-14-8 4-15,-15 11-5 16,-6 9 11-16,0 12-6 16,-2 6-4-16,-1 12 0 15,3 0 8-15,-3 0-8 16,4 0-2-16,8 12-11 15,9 6-30-15,5 3-41 16,8 0-46-16,4-6-41 16,0-9-183-16</inkml:trace>
  <inkml:trace contextRef="#ctx0" brushRef="#br0" timeOffset="105171">19427 4404 667 0,'0'0'163'0,"0"0"-160"15,0 0 9 1,0 0 59-16,0 0-14 0,0 0-24 16,130-104-10-16,-103 92 7 15,-1 0 17-15,2 3-7 16,-5 3-17-16,-3 0 4 16,-1 6-4-16,1 0-11 15,5 0-5-15,-6 0-6 16,1 12-1-16,0 7 0 15,-3 2-4-15,0 2 8 16,-8 8-2-16,-1-2 8 16,-5-2 20-16,-3 8 0 15,0-7-5-15,0-1-5 16,-3 6-12-16,-14-6 1 0,-3 2-6 16,-3 4 8-16,-4 0-7 15,4 6 1-15,-2 3 1 16,2-3-1-16,3 3-1 15,0 0-3-15,4-3 6 16,2 2-5-16,0-9 3 16,8-3-5-16,0-4 9 15,3-2-5-15,0-2-1 16,3-5-1-16,0 3 0 16,0-7-4-16,0-5 3 15,0 3-2-15,6 0 2 16,11-5 4-16,3-1-1 15,6-4 9-15,1 0-5 0,7 0 0 16,1 0-1-16,6 0-5 16,-4-7 5-16,-5-5-7 15,-1 0 6-15,-1-3-6 16,-4 5 2-16,2-1-1 16,-8 1-1-16,-4 4 0 15,-5 0 0-15,-2 5 0 16,-4-5 2-16,1-2-5 15,-3 1-27-15,0-5-24 16,-3-2-15-16,0 7-77 16,0 7-170-16</inkml:trace>
  <inkml:trace contextRef="#ctx0" brushRef="#br0" timeOffset="113583">20880 3992 344 0,'0'0'300'0,"0"0"-200"0,0 0 19 15,0 0-25-15,0 0-23 16,0 0-29-16,0 0 8 0,4-6 2 16,-4 6-24-16,0 6 1 15,0 17-23-15,0 17 34 32,-14 8-14-32,-3 6-2 15,-9 6-7-15,3-4 7 16,-8 5-7-16,4-5-6 15,1-3 7-15,3 1-16 16,3-6 7-16,3-3-7 0,4-3-3 16,9-12 1-16,4-6 0 15,0-3-7-15,0-6 6 16,0 3 1-16,14-6-1 16,6 0-6-16,3-3 9 15,6 0-2-15,5-6 2 16,7 6 3-16,-4 0-4 15,-1-6 1-15,1 3-2 16,-3-6-3-16,-8 0 2 16,-2 0-28-16,-7 0 1 15,-2-9-38-15,2-12-40 16,0-9-73-16,0-12-216 16</inkml:trace>
  <inkml:trace contextRef="#ctx0" brushRef="#br0" timeOffset="113842">21154 4232 509 0,'0'0'175'16,"0"0"-58"-16,0 0 30 16,-20 184-20-16,11-103-40 15,3 12-17-15,-2 9-21 16,-5-3-17-16,6-4-7 15,-3-19-19-15,7-11 3 0,-1-10-3 16,0-12-9-16,4-7 4 16,0-9-2-16,0-8-8 15,0-7-31-15,0-6-58 16,0-6-94-16,4 0-175 16</inkml:trace>
  <inkml:trace contextRef="#ctx0" brushRef="#br0" timeOffset="114068">21565 5215 423 0,'0'0'429'15,"0"0"-379"-15,0 0 67 0,-20 181-16 16,17-143-56-16,3-7-39 15,-3-8-3-15,3-8-3 16,0-9-6-16,0-6-53 16,0 0-76-16,0-27-177 15,0-17-322-15</inkml:trace>
  <inkml:trace contextRef="#ctx0" brushRef="#br0" timeOffset="114724">21756 4198 309 0,'0'0'438'15,"0"0"-402"-15,0 0 11 16,0 0 16-16,0 0-7 16,0 0-22-16,130-141-5 15,-90 120-9-15,4 6 8 16,-1 3-5-16,4 1-5 16,-7 11-5-16,-6 0-4 0,-5 0 0 15,-1 0-5-15,-1 23-1 16,-4 7 3-16,-6 3 4 15,-1 4 9-15,-9 1-1 16,-7 1 3-16,0 3 2 16,0 4-1-16,-11-2-3 15,-15 3-1-15,0-7-17 16,-8 7 15-16,4-8-9 16,-1 3 9-16,2-3-8 15,-5 0 2-15,4 3-4 16,-4 3 3-16,5-3 6 15,-1 3-15-15,7-3 11 0,-2-3-6 16,10 2-6-16,1-8 3 16,0-2 1-16,4 1-1 15,1-5-3-15,4 0 1 16,5-4 0-16,0-8 0 16,0 3-1-16,0-3-4 15,0-3 1-15,24 1 3 16,0-7-2-16,6-4 3 15,7 2 0-15,3-4 1 16,-1 0-1-16,1 0 6 16,-5 0-12-16,-3-16 5 15,-1-5-16-15,-5-6-21 16,1-6-37-16,1-5-51 16,-2-4-72-16,-3-6-209 15</inkml:trace>
  <inkml:trace contextRef="#ctx0" brushRef="#br0" timeOffset="115601">22819 4046 498 0,'0'0'162'0,"0"0"-88"16,0 0 54-16,0 0-43 15,0 0-25-15,0 0-29 16,-118-52-7-16,95 52-4 15,0 0-2-15,-3 6-2 16,-1 19-6-16,-1 5 20 16,8-1-12-16,2 2 21 0,4-4-25 15,3-4-1 1,8-2-7-16,3 0 6 16,0-3-6-16,0 3-2 0,10-2 8 15,14-4-11-15,5-3 4 16,2-8 0-16,5-4-5 15,-2 0 0-15,-1-8 16 16,1-13-12-16,-11-2 3 16,-6 2-6-16,-3 3 3 15,-5-1 7-15,-3 8-7 16,2 1 2-16,-8 8-2 16,0 2-4-16,0 0 1 15,0 0-1-15,0 0 0 16,0 0-1-16,0 0-4 15,3 8 10-15,3 19-2 0,8 7 1 16,-4 5 10-16,4 5-3 16,-2 2-1-16,2 3-3 15,0 6 9-15,-2 4-4 16,-1 1-7-16,-1 3 21 16,-3 0-22-16,3 6 6 15,-1-6-8-15,2-3 3 16,-5-6-1-16,-3-9-5 15,-3 2 2-15,0-5 1 16,0-4-2-16,0-1 0 16,0-8-2-16,-9-4 6 15,-11-2-8-15,-1-2 8 16,-2 0-2-16,-3-3-1 0,-2-5-1 16,2-1 2-16,-4-3 1 15,-4-3-2-15,1 0 6 16,-4-4-7-16,-3-2 1 15,-4 0 1-15,1 0-2 16,6 0-5-16,4 0-5 16,2 0-4-16,8 0 5 15,3 0-35-15,0 0 15 16,1 0-28-16,-1 0-60 16,0 0-87-16,0 0-250 15</inkml:trace>
  <inkml:trace contextRef="#ctx0" brushRef="#br0" timeOffset="-159581.75">5521 309 493 0,'0'0'176'0,"0"0"-88"16,0 0-34-16,0 0 0 15,0 0-10-15,0 0-20 16,0 0 4-16,-165 200-4 0,128-150 4 16,-6 4-15-16,-4 7 5 0,-3-1 2 15,-7 3-18-15,-3-1 11 16,-4 0-12-16,-3-2 2 16,4-6-1-16,10-6-2 15,7-6 0-15,8-12-1 16,9-6-23-16,6-9-15 15,6-9-24 1,3-6-48-16,4 0-78 16,0 0-141-16</inkml:trace>
  <inkml:trace contextRef="#ctx0" brushRef="#br0" timeOffset="-159307.75">4809 817 417 0,'0'0'91'0,"0"0"-16"0,0 0 60 15,0 0-43-15,0 0-36 32,0 0-10-32,189 125-13 15,-149-97-4-15,1-1-13 0,-7-1-8 0,-5-5-5 16,-2-3 0-16,-4-6-3 15,-3-8-24-15,-3-4-40 16,0 0-36-16,6 0-114 16,1-10-32-16</inkml:trace>
  <inkml:trace contextRef="#ctx0" brushRef="#br0" timeOffset="-158919.75">5494 1008 631 0,'0'0'57'15,"0"0"3"-15,0 0 21 0,0 0-9 16,0 0-27-16,0 0-18 16,130 153-4-16,-97-150 3 15,10-3-13-15,4 0 13 16,4-9 0-16,-8-21-7 15,-10-6-3 1,-5-2-13 0,-19-4-3-16,-6-2 1 0,-3 0-6 15,-9-3 2 1,-28-1-2-16,-4 10-6 0,1 7 11 16,5 8 0-16,4 13 4 15,7 5-9-15,4 5 4 16,0 0-2-16,0 0 3 15,-3 0-10-15,-1 21-16 16,4 6-2-16,3 0-19 0,5 5-8 16,1-7-29-1,5-2-82-15,3-2-29 0,3-5-173 16</inkml:trace>
  <inkml:trace contextRef="#ctx0" brushRef="#br0" timeOffset="-158427.75">7389 171 45 0,'0'0'536'0,"0"0"-500"16,0 0 51-16,0 0 5 16,-14 198-27-16,1-133-16 0,-7 4 12 15,-3-3-25 1,-5-1-3-16,-1 8 12 0,-2-8-17 16,-2-5-14-1,-1-2 7-15,4-6-15 0,-4-12-5 16,8-3 4-1,0-9-1-15,5-13-8 0,1-3-28 16,0-9-21 0,0-3-45-16,3 0-67 0,-3-33-122 15,4-15-134-15</inkml:trace>
  <inkml:trace contextRef="#ctx0" brushRef="#br0" timeOffset="-158223.75">6950 634 476 0,'0'0'99'16,"0"0"3"-16,0 0 10 15,0 0-20-15,0 0-34 0,178 142-23 16,-145-121-31 0,-2-7 1-16,-5-1 5 0,-3-7-9 15,4-6-1-15,-4 0-42 16,8 0-74-16,-5-6-104 15,-2-13-145-15</inkml:trace>
  <inkml:trace contextRef="#ctx0" brushRef="#br0" timeOffset="-157843.75">7629 817 558 0,'0'0'165'0,"0"0"-127"0,0 0 65 16,0 0-15 0,0 0-42-16,0 0-25 0,47-135 0 15,-44 102-11-15,-3 1-1 16,0 7 4-16,0 5-11 16,0 5 8-16,0 7-10 15,0 8 11-15,0 0 7 16,0 0-11-16,0 0-7 15,0 14 0-15,0 24 13 16,0 8 12-16,7 8 12 0,3 2-20 16,1 7 5-1,1-3-8-15,5-2-1 16,-3-6-6-16,-2-7-1 0,2-6-3 16,-4-8-2-16,0-5-1 15,-3-11 1-15,-7-6-7 16,0-3-29-16,0-6-65 15,0 0-163-15,0 0-167 16</inkml:trace>
  <inkml:trace contextRef="#ctx0" brushRef="#br0" timeOffset="-157063.75">10627 300 524 0,'0'0'122'15,"0"0"-13"-15,0 0 2 0,0 0-29 16,0 0-43 0,0 0-25-16,-3 75 14 0,-17-5 9 15,-11 7-2 1,-1 8-8-16,-9 5 8 0,1 1-12 16,-3-5-14-1,-1-5 7-15,7-12-14 0,0-9-2 16,7-6 0-16,4-4-2 15,-5-8-38-15,5-12-10 16,2-9-34-16,1-9-81 16,3-12-51-16,3 0-80 15</inkml:trace>
  <inkml:trace contextRef="#ctx0" brushRef="#br0" timeOffset="-156854.75">10189 917 507 0,'0'0'138'0,"0"0"-39"0,0 0-16 15,0 0-20-15,210 146-41 16,-152-117 1-16,-5-10-19 16,-7 1 5-1,-12-8-9-15,-4-9-10 16,-7-3-67-16,-3 0-95 0,-3-3-63 15,-6-21-151 1</inkml:trace>
  <inkml:trace contextRef="#ctx0" brushRef="#br0" timeOffset="-156491.75">10877 857 485 0,'0'0'81'0,"0"0"17"16,0 0 17-16,0 0-63 16,0 0-1-16,0 0-12 15,174-67-9-15,-160 67-17 16,-1 19 5-16,-3 12 12 16,-2 7 3-1,-8 6-4-15,0 4-10 16,0 11 3-16,-18-5-8 15,-5 0 4-15,6-3-9 16,0-6 5-16,8-9-12 16,4-9 0-16,5-6-1 15,0-9-1-15,0-3 0 0,0-3-2 16,8-6-3-16,18 0 3 0,8 0-3 16,10-12 2-16,2-21-24 15,10-12-30-15,5-3-46 16,-1 0-101-16,1-5-316 15</inkml:trace>
  <inkml:trace contextRef="#ctx0" brushRef="#br0" timeOffset="-155976.75">13196 162 623 0,'0'0'64'0,"0"0"52"16,0 0-17-1,-35 156-8-15,7-93-38 0,-2 3 4 16,-2 3-24 0,-6 1-11-16,1-1 1 15,-3-2-5-15,-3-1-5 16,7-1-8-16,-4-3-3 16,-1-12 3-16,7-7-10 15,5-15 0-15,5-8-24 16,4-8-39-16,3-12-54 0,8 0-92 15,-2-38-119-15</inkml:trace>
  <inkml:trace contextRef="#ctx0" brushRef="#br0" timeOffset="-155776.75">12658 559 339 0,'0'0'260'0,"0"0"-136"0,0 0-50 31,0 0 6-31,104 190-21 0,-67-134-25 16,4 2-15-16,-1 0-12 16,-7-10-6-16,4-14-1 15,-5-2-8-15,-1-20-18 16,-4-9-77-16,-1-3-88 16,-3-6-147-16</inkml:trace>
  <inkml:trace contextRef="#ctx0" brushRef="#br0" timeOffset="-155227.75">13364 772 592 0,'0'0'104'0,"0"0"-43"16,0 0 11-16,0 0-27 15,0 0-14-15,0 0 9 16,147-92-10 0,-107 82-8-16,4 10-15 15,-4 0 15-15,-7 0-8 16,-2 16-3-16,-14 11 0 16,-8 2 3-16,-6 7 4 15,-3 6 9-15,0 5 0 16,-17-7-12-16,-16 1 9 15,-4-8-16-15,5-11 0 0,4-8-8 16,1-12 6-16,10-2-4 16,5 0-2-16,1 0-1 15,8-5-6-15,3-7 2 0,0 2 6 16,0 8-2-16,0 2-1 16,0 0-4-16,17 0-4 15,3 0 4-15,0 7 6 0,4 13 0 16,-7-1 8-16,-2 7-4 31,-4 4-8-31,-5 0 3 0,-3 6 1 16,-3 6 8-16,0-6 1 15,-12 3 2 1,-22-9 10-16,-10-3-15 16,-2-3-5-16,-8-9-1 0,-5-9-4 15,4-6-15-15,-5 0-50 16,7 0-49-16,10-6-96 15,-1-6-280-15</inkml:trace>
  <inkml:trace contextRef="#ctx0" brushRef="#br0" timeOffset="-154512.75">15984 392 430 0,'0'0'82'16,"0"0"28"-16,0 0 39 0,0 0-61 15,0 0-8-15,0 0 3 16,-33 146-20-16,2-83 2 15,-4 10-35-15,-6-7 1 16,1-1-11-16,-3-1-5 0,2-6-10 16,4-15 1-16,4-4-6 15,2-7-2 1,2-11-2-16,6-6-58 16,3-15-23-16,3 0-63 15,-1-3-14-15,6-35-126 16</inkml:trace>
  <inkml:trace contextRef="#ctx0" brushRef="#br0" timeOffset="-154227.75">15497 715 35 0,'0'0'554'0,"0"0"-511"16,0 0 105-16,0 0-55 15,0 0-4-15,180 136 6 0,-143-82-48 16,-4 2-21-16,1-3-11 16,-8-4-10-1,0-2 17-15,-2-5-21 0,-4-6 6 16,0-9-5 0,-6-6-2-16,-5-9-20 15,5-3-27-15,-5-6-39 0,-1-3-69 16,2 0-98-16,0-12-221 15</inkml:trace>
  <inkml:trace contextRef="#ctx0" brushRef="#br0" timeOffset="-153670.75">16285 797 19 0,'0'0'655'16,"0"0"-622"-16,0 0 33 16,0 0 23-16,0 0-25 15,0 0-41 1,0-3-1-16,0 14 37 0,0 8-7 16,3 1-14-1,-3 5-19-15,4 1-5 0,6 7 0 0,0 0 0 16,3-2-4-16,4 0-3 15,0-4 0-15,6-9-6 16,-3-2 2-16,1-2-3 16,-4-7 0-16,-2-2-1 15,2-5 0-15,0 0-18 16,0-9-12 0,6-21-7-16,-2 0-15 15,-6-3-31-15,2 0-28 16,-3 2 19-16,-8 4-20 15,1 5 64-15,-7 7 40 16,0 9 9-16,0 6 8 16,0 0 70-16,0 0-3 15,0 0-12-15,0 21-10 0,0 12 37 0,0 14 11 32,0 1-45-32,0 6 17 0,0 6-46 15,0 0-5-15,4-3-4 16,9-6-9-16,1-6 0 15,-5-6-3-15,5-6-6 16,0-9 6-16,-8-6-9 16,0-9 3-16,0-6-16 15,-1-3-49-15,-2 0-76 16,-3 0-81-16,0 0-166 16</inkml:trace>
  <inkml:trace contextRef="#ctx0" brushRef="#br0" timeOffset="-153028.75">18517 369 362 0,'0'0'94'0,"0"0"-19"16,0 0 31-16,0 0 3 16,0 0-30-16,0 0 3 15,0 0 1-15,0 23 7 16,0 9-43-16,-15 12-6 16,-13 14-3-16,-5 0-16 15,-1 7-3-15,-6-1-11 16,-1 1-4-16,-2 1-1 15,0-3-4-15,-1 0 2 16,5-4-2-16,2-10-9 16,3-2-26-16,8-14-21 15,6-9-23-15,10-15-53 16,6-9-54-16,4 0-88 16,0-21-208-16</inkml:trace>
  <inkml:trace contextRef="#ctx0" brushRef="#br0" timeOffset="-152786.75">18086 742 518 0,'0'0'64'0,"0"0"50"16,0 0-13-16,0 0-38 15,98 173-18-15,-66-119 1 16,2-4 10-16,-1-12-29 15,-2 0-17-15,-2-14-9 16,2-6 2-16,-10-6-1 16,2-6-2-16,0-6-34 15,-6 0-41-15,6 0-20 0,-2-17-67 16,-9-2-121-16</inkml:trace>
  <inkml:trace contextRef="#ctx0" brushRef="#br0" timeOffset="-152079.75">18779 863 514 0,'0'0'74'0,"0"0"47"16,0 0 12-16,0 0-58 15,0 0-13-15,0 156-7 16,0-113-16-16,0-7-1 16,0-6-7-16,0-9-11 15,0-9-8-15,0-9-5 16,0-3-6-16,0 0-2 16,0 0 0-16,0 0-6 0,9 0-16 15,15-9 23-15,-1 3 0 16,0 3 0-16,0 3 0 15,5 0-2-15,-4 18 1 16,-4 12 0-16,-5 6 1 16,-4 6 3-16,-8 6 6 15,-3 0 7-15,0 3 13 16,0-3-8-16,-20-3-3 16,0-8 0-16,0-14-15 15,3-3 2-15,-4-13-5 16,-2-7-10-16,-3 0-43 15,-1 0-24-15,-2-19-45 16,-5-23-121-16,0-20-59 16</inkml:trace>
  <inkml:trace contextRef="#ctx0" brushRef="#br0" timeOffset="-151853.75">18711 921 606 0,'0'0'61'16,"0"0"85"-16,0 0-19 16,0 0-52-16,214-95-18 15,-166 74-11-15,-9 0 16 16,-2 0-43-16,-3 0-16 0,-8 7 2 16,1-5-5-1,-4-2-19-15,0 0-33 0,0 1-41 16,2-1-78-16,2 0-134 15</inkml:trace>
  <inkml:trace contextRef="#ctx0" brushRef="#br0" timeOffset="-151379.75">21593 0 293 0,'0'0'324'0,"0"0"-208"16,0 0 10-16,0 0-10 16,0 0-29-16,-67 159-19 0,27-87-9 15,-8 6-7 1,4-1-26-16,-5-1-5 0,-1 0-2 15,-1-1-15-15,-5 6 6 16,2 1-9-16,-6-1 0 16,7-4-1-16,3-14-3 15,2-9-19-15,9-4-10 16,2-17-24-16,3-6-47 16,8-12-41-16,-1-15-52 15,7 0-91-15,9-33-111 16</inkml:trace>
  <inkml:trace contextRef="#ctx0" brushRef="#br0" timeOffset="-151120.75">20821 494 344 0,'0'0'255'0,"0"0"-182"16,0 0 77-16,0 0-48 15,0 0-8-15,206 53-17 16,-149-14-10-16,-4 1 10 15,-5-1-57-15,-8-3-7 16,-4-3-3-16,-16-6 1 16,0 0-6-16,-6-10-3 15,-7-2-4-15,-1 1 5 16,2-10-8-16,-5 3-24 16,3-7-29-16,5-2-37 15,1 0-66-15,8 0-100 0,4-11-107 16</inkml:trace>
  <inkml:trace contextRef="#ctx0" brushRef="#br0" timeOffset="-150637.75">21830 613 372 0,'0'0'127'16,"0"0"-19"-16,0 0 37 15,0 0-18-15,0 0-22 16,0 0-31-16,0 69-15 16,-17-36-4-16,0 7-30 0,-3 4 9 15,-3 4-11-15,6 4-6 16,-4-3-3-16,9 5-7 16,4 0 1-16,5-9-4 15,3-8-4-15,0-5 2 16,0-8-2-16,11-9 4 15,9-6-5-15,13-6 7 16,7-3-6-16,10 0 4 16,4-21-3-16,3-12 15 15,-1-6-14-15,-13 3-1 16,-12 1 8-16,-10 8-10 16,-15 5 2-16,-6 4 6 15,0 3-4-15,0 5 3 16,-23 4 3-16,-12 6-5 0,-5 0-2 15,-9 0 4-15,2 23-12 16,-3 12 6-16,7-2-4 16,3 1-12-16,6 1-4 15,7-2 8-15,7-3-20 16,3-6-3-16,11-3-53 16,0-9-18-16,6-3-99 15,0-9-118-15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2:32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822 470 395 0,'0'0'127'0,"0"0"-10"16,0 0 1-16,0 0-37 15,0 0-10-15,0 0-17 16,-6-12-13-16,-2 12 10 15,-2 0-10 1,-10 0-21-16,-3 3 7 16,-23 21-10-16,-9 12 4 15,-14 12-18-15,-12 9 15 16,5 9-17-16,-5 0 7 0,12-1-4 16,2-1-2-1,3-4 5-15,10-2-5 0,11-13-1 16,13-9-1-16,16-5-5 15,8-8 4-15,6-2 0 0,0 0-4 16,0-5 3-16,0-5-2 16,9-5-9-16,18-2 9 15,10-4-10-15,3 0 3 16,10 0-4 0,-2-12 14-16,2-7 0 15,-1 2 1-15,2 5 0 16,2 3 4-16,1 5-3 15,5 4 0-15,-1 0-2 16,2 9-5-16,-7 28 5 16,-2 7 0-16,-12 8 1 15,-5 2 6-15,-8 4 4 16,-6 3 3-16,-9-1 2 0,-11 11 1 16,0-2-11-16,0 6 16 0,-31-6-6 31,-9-9-2-31,-7-9 0 15,-5-3-3-15,-6-10-3 0,-2-4-5 0,-7-9 4 16,4-9-6-16,7-11 2 16,-5-5 1-1,7 0-6-15,4-37-1 16,7-6-5-16,13-7-18 16,10-1-14-16,13 6 3 15,7 9-29-15,0-3 3 16,0 6-34-16,23 3-4 15,5-3-57-15,-2 3-75 0,4 3-224 0</inkml:trace>
  <inkml:trace contextRef="#ctx0" brushRef="#br0" timeOffset="685">1343 1937 162 0,'0'0'518'0,"0"0"-452"16,0 0 27-16,0 0 6 15,0 0-35-15,0 0 6 16,0-12-37-16,0-18-15 16,0-3-5-16,3-12 0 15,5-6 14-15,1-9-23 16,-1-12 10-16,1-3-11 15,2 3-1-15,-2 8-2 0,0 20 3 16,-1 13-3-16,-2 15 1 16,-3 13 0-16,-3 1 2 15,0 2-3-15,0 0 3 16,0 0 1-16,0 0-4 16,0 5 6-16,0 22-2 15,0 16 8-15,0 9 2 0,0 9-7 16,0 10 10-1,0 4-6-15,0 6 1 0,0 0-7 16,0-3 7-16,0-9-8 0,0-9-2 16,0-2 4-16,0-6-5 15,-3-6 9-15,-3-3-4 16,3-9 4-16,-2-7-10 16,-1-10 4-16,3-7-3 15,0-4 0 1,3-4-1-16,0-2 0 15,0 0 3-15,0 0 0 16,-6 0-3-16,-5 0 0 16,2 0-22-16,-5 0-12 15,0-2-6-15,4-14-40 16,7-1-103-16,3-14-144 16,0-1-216-16</inkml:trace>
  <inkml:trace contextRef="#ctx0" brushRef="#br0" timeOffset="1096">2099 1547 672 0,'0'0'68'15,"0"0"31"-15,0 0 16 0,0 0-44 16,0 0-7 0,0 0-19-16,39-5-12 0,-25 5-7 15,6 0 13 1,-3 0-12-16,0 0-5 0,6 0-11 15,-2 0-5-15,-3 0 2 0,7 0-7 16,-9 0 3-16,1 0-3 16,-3 0-2-16,-2 0 1 15,2 0-11-15,-8 0-15 16,2 0-15-16,-5 0-56 16,-3 0-14-16,0 0-22 15,0 0-32-15,0 14-120 0</inkml:trace>
  <inkml:trace contextRef="#ctx0" brushRef="#br0" timeOffset="1343">2068 1922 546 0,'0'0'31'15,"0"0"81"-15,0 0 10 0,0 0-30 16,0 0-10-16,0 0-28 0,141 0-9 16,-100-6-18-16,-3-15-9 15,0 3-3-15,-4-6-15 16,-2-3-6-16,-1 0-42 16,2-6-39-16,-7 6-44 15,-1 0-91-15,-10 0-255 16</inkml:trace>
  <inkml:trace contextRef="#ctx0" brushRef="#br0" timeOffset="2132">3208 0 767 0,'0'0'50'0,"0"0"-40"16,0 0 32-1,37 180 76-15,-23-66-34 16,-2 14-11-16,8 1-32 16,1-6-15-16,2-3 2 15,0-5-2-15,-3-7-6 16,-3-8-10-16,7-10 5 16,-7-13-8-16,0-7 1 15,3-11-2-15,-14-6-4 0,0-5 1 16,-6-15-3-16,0-3 2 15,0-12 0 1,0-12-2-16,0-3 4 0,0-3-4 16,-3 0 4-16,-6-3-2 15,-5-29-2-15,0-11-8 16,8-17-13-16,6-16 7 0,0-12 8 0,0-1-16 16,6-5 1-1,22 13 4-15,-2 16 10 0,7 12-5 16,-5 20 9-16,-5 17 0 15,-8 10 3-15,-1 6-3 32,0 0 3-32,6 0 16 15,7 6-13-15,2 15 4 16,8 12-1-16,1 11 5 0,2 8-3 16,-4 4 10-16,1 7-1 15,-11 10-2-15,1 2 0 16,-7-4-13-16,5 4 23 15,-13-5-21-15,5 0 13 16,-8-4-16-16,2 0 14 16,-5-6-14-16,-3-3 2 15,1-6-3-15,-4-9 3 0,0-9-6 16,0-6 8 0,0-7-9-16,0-13 4 0,0-1-20 15,0-3-21 1,0-3-5-16,0 0-5 0,-7 0-57 15,-5-6-53-15,-8-4-43 16,0 5-146-16</inkml:trace>
  <inkml:trace contextRef="#ctx0" brushRef="#br0" timeOffset="2573">3118 2098 479 0,'0'0'80'0,"0"0"25"16,0 0 31-16,0 0-62 15,0 0 19-15,0 0-28 16,180-20 7-16,-106 19-19 16,2 1-7-16,11 0-14 15,-3 0 5-15,-10 0-9 16,-4 0-18-16,-4 0 3 0,4 0-5 16,-2 0 4-1,5 0 0-15,5 0-6 0,-2 0 2 16,-2 0-3-1,-10-5-5-15,-5-6 5 0,-5 0-8 16,-5-5 6-16,-8 6-3 16,-7 3 0-16,-14-1-5 15,-8 5-21-15,-1 3-7 16,-8 0-21-16,-3 0-64 16,0 0-64-16,-20 0-260 0</inkml:trace>
  <inkml:trace contextRef="#ctx0" brushRef="#br0" timeOffset="4295">3539 2607 179 0,'0'0'500'16,"0"0"-470"-16,0 0 37 16,0 0 2-16,0 0-14 15,0 0-2-15,107-130 1 0,-54 105-28 16,5 7 1-16,-3 5 14 16,6 13-12-1,-4 0-11-15,1 4 0 16,-9 25-6-16,-9 11-3 15,-13 4-1-15,-10 9 9 16,-17-4 1-16,0 11 10 16,-23 2-9-16,-25-2 0 15,-8-3-5-15,-5-3-2 16,4-9-4-16,1-9 2 16,10-6-9-16,8-15 2 0,12-6 2 15,12-6-5 1,8-3-3-16,6 0-1 0,0 0 4 15,0 0-12 1,0-18 8-16,29-9-12 0,12 0 15 16,8 3-8-16,-2 6 7 15,1 12-1-15,1 6 2 16,1 0 1-16,7 3-4 0,-7 27 2 16,-3 6 0-1,-7 12 2-15,-9 5 0 0,-8 1 5 16,-14 1 2-1,-9-1 9-15,0 4-1 0,0-4-3 16,-26-6 5 0,-11-9-7-16,-10-3 7 0,-5-3-7 15,-12-6 5-15,-3-2-4 16,-4-8-2-16,-8-7-7 16,-5-5 11-16,7-5-9 15,-4 0-2-15,11 0-3 16,10-11 2-16,7-1-2 15,13-1-20-15,17 1 1 16,-1 1-22-16,7-5-7 0,6 5-2 16,5-5-84-16,6-1-95 15,0-2-202-15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3:12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154 389 565 0,'0'0'157'0,"0"0"-52"16,0 0-22-16,0 0-46 16,0 0-11-16,0 0-13 15,5 42 2-15,-5 9 13 16,0 15 0-16,0 12 10 0,-11 9-16 16,-9 3 4-16,-4-3-3 15,4-2 17-15,0-6-25 16,0-4 5-16,7-10-6 15,0-7-7-15,6-2-1 16,4-8 7-16,3 0-2 16,0-1-8-16,0-13-3 15,0 4 2-15,3-14-4 16,17-3 2-16,4-3-2 16,2-3-5-16,8-6 7 15,5-9 0-15,1 0 6 16,7-12 4-16,4-15-8 15,-5 0-1-15,-5 0-1 0,-9 3-20 16,-12-3-37 0,-2-2-31-16,-12-4 12 0,1-5-111 15,-3 0-5-15,-4-11-189 16</inkml:trace>
  <inkml:trace contextRef="#ctx0" brushRef="#br0" timeOffset="249">472 518 69 0,'0'0'699'0,"0"0"-613"16,0 0-3-16,-13 225 12 15,6-116-20-15,4 8-1 0,3 1-25 16,0-5-10 0,0-7-17-16,0-8-7 0,0-3 1 15,6-8-12-15,5-9 2 16,-2-12-5-16,2-3-1 15,-5-18-1-15,0-9-24 16,-1-15 22-16,-5-15-22 16,0-1-55-16,3-5-76 15,-3 0-49-15,0-11-216 16</inkml:trace>
  <inkml:trace contextRef="#ctx0" brushRef="#br0" timeOffset="723">997 1793 748 0,'0'0'62'0,"0"0"91"16,0 0-46-16,0 0-51 16,0 0-8-16,0 0-3 15,-4 0-24-15,1 0-18 16,3 0-1-16,0 0-1 15,-4 0-2-15,4 0-59 16,0 0-26-16,0-15-122 0,0-18-159 16</inkml:trace>
  <inkml:trace contextRef="#ctx0" brushRef="#br0" timeOffset="1199">1565 966 762 0,'0'0'16'0,"0"0"50"15,0 0-12-15,118-211-5 16,-80 145 12-16,3-3-16 16,-7-3-14-16,-2-6-22 0,-4 3 9 15,-8-3-6-15,-13 2 9 16,-7 6-2-16,0 7-6 15,0 9 7-15,-7 19-3 16,-7 16-1-16,5 17-4 16,-2 2-3-16,-3 0-7 15,-9 21-2-15,-3 29 11 16,-11 25 3-16,4 27-12 16,2 17-1-16,11 16 0 15,4 17-1-15,5 4 7 16,8 0 0-16,3-16 3 15,0-3-8-15,0-2 2 16,0-15-4-16,7-6 0 0,6-15 0 16,-6-21 1-16,4-7 0 15,-2-11-1-15,-1-11-7 16,-5-12 7-16,-3-12-3 16,0-13-1-16,0-7-26 15,0-5-43-15,0 0-9 16,-24 0-61-16,-3-9-34 15,-3-14-48-15,-4-3-101 16</inkml:trace>
  <inkml:trace contextRef="#ctx0" brushRef="#br0" timeOffset="1389">1445 1751 302 0,'0'0'246'16,"0"0"-150"-16,0 0 63 15,0 0-62-15,0 0-22 16,0 0-26-16,186-30-30 15,-155 30-6-15,2-6-7 16,1-3-2-16,-4-6 0 16,7-3-4-16,0-9-38 15,6-6-65-15,4-12-34 16,6-11-100-16,1 2-111 16</inkml:trace>
  <inkml:trace contextRef="#ctx0" brushRef="#br0" timeOffset="1680">2380 1062 260 0,'0'0'258'0,"0"0"-135"0,0 0-4 15,0 0-9-15,0 0-31 16,0 0-6-16,-32 96-30 16,-2-17 8-16,-4 12 19 15,12 5-15-15,3 6-18 16,6-3-16-16,11-3-2 15,2-9-14-15,4-9 14 16,0-4-17-16,4-13 1 16,19-9-3-16,3-15-1 15,5-14-8-15,-1-11 5 16,7-5-2-16,3-7-1 16,4-4-40-16,2-34-26 0,1-16 12 15,-1-9-72-15,1-7-98 16,-7-3-65-16</inkml:trace>
  <inkml:trace contextRef="#ctx0" brushRef="#br0" timeOffset="1945">3072 1279 740 0,'0'0'98'16,"0"0"-5"-16,0 0-6 15,0 0-57-15,0 0 4 16,-59 187 31-16,15-88-2 0,-4 6-16 16,5-6-15-16,0-4-11 15,2-14-17-15,6-16 0 16,4-7 0-16,1-14-1 16,4-8-3-16,-2-9-2 15,1-11-30-15,1-14-30 16,6-2-66-16,0-2-114 15,6-37-141-15</inkml:trace>
  <inkml:trace contextRef="#ctx0" brushRef="#br0" timeOffset="2149">2724 1679 25 0,'0'0'727'0,"0"0"-619"0,0 0 3 16,0 0-26-16,87 192-20 15,-70-151-26-15,-3-3-14 16,-1-1-16-16,1-9-7 16,3-2 1-16,-5-3-6 15,5-4 3-15,-3-7-46 16,-2-3-220-16,9-9 186 16,-1 0-211-16</inkml:trace>
  <inkml:trace contextRef="#ctx0" brushRef="#br0" timeOffset="2520">3190 2110 656 0,'0'0'66'0,"0"0"67"0,0 0-24 16,0 0-27-16,0 0-8 15,0 0 2-15,9-27-27 16,-6 0-43-16,5-9-4 15,4-11 2-15,-1-3-3 16,6-8 1-16,-8 7-2 16,5 6 1-16,-4 12-2 15,-4 18 0-15,-2 12 0 0,0 3-4 16,-1 0-10 0,3 27-2-16,5 15 17 0,-2 8 10 15,5-1-4-15,-5-2 0 16,2-7-6-16,-5 1 3 15,-3-9-3-15,-3-8 0 16,0-5-2-16,0-10-5 16,0-3-16-16,0-6-33 15,-17 0 2-15,2 0-53 16,-2-21-80-16,6-16-63 16,2-11-154-16</inkml:trace>
  <inkml:trace contextRef="#ctx0" brushRef="#br0" timeOffset="2834">3464 1231 463 0,'0'0'396'0,"0"0"-344"16,0 0 35-16,0 0 28 16,0 0-47-16,67 173-8 15,-35-87-32-15,5 7-9 16,-3 3 5-16,-1 3-9 15,-4-3 17-15,-4-4-26 16,-9-12 4-16,-5-1-10 16,-8-4 22-16,-3-7-20 15,0 1 2-15,0-2-4 16,-17-13 3-16,-7-10-3 0,4-11 1 16,3-12-2-1,5-4-11-15,1-8-9 0,2-2-13 16,-2-2-16-16,-2-2-63 15,6-3-28-15,-9 0-130 16,-12 0-344-16</inkml:trace>
  <inkml:trace contextRef="#ctx0" brushRef="#br0" timeOffset="3714">4349 1754 353 0,'0'0'101'0,"0"0"-28"16,0 0 3-16,0 0 7 15,0 0 31-15,0 0-35 16,0-12-20-16,0 12-11 15,0 0-17-15,3 21-18 16,3 15 39-16,-2 18 5 16,0 5-31-16,-4 0 3 15,0 1-12-15,0-12-7 16,0-6-7-16,0-9-3 16,3-8 0-16,-3-8 0 15,0-7-2-15,0-8-39 16,0-2-20-16,0 0-26 0,0 0-4 15,-14 0-58 1,-6-17-63-16,-3-10-73 16</inkml:trace>
  <inkml:trace contextRef="#ctx0" brushRef="#br0" timeOffset="3891">4245 1912 330 0,'0'0'149'15,"0"0"-43"-15,0 0 16 16,0 0 7-16,0 0-25 15,205-89-46-15,-152 70-19 16,4-4-22-16,-4-4-6 16,-7 3-11-16,-5 0 0 15,-7 0-1-15,-8 3-69 16,-6 0-60-16,-3-3-98 16,-4 6-185-16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3:07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0 424 0,'0'0'131'16,"0"0"-76"-16,0 0 10 15,0 0 2-15,0 0-29 16,0 0 15-16,0 0-20 0,23 196 9 16,-15-128-4-16,-2 7-15 15,0 7-9-15,2 6 8 16,-5 3-1 0,0 7-4-16,0 1 11 15,4 0-11-15,0 6 13 16,-1 8-8-16,1-6-7 0,4 1 1 0,-8 4-2 15,3-10-10-15,2 4 1 16,-2 3 4-16,0 4-7 16,0-8 1-16,-1 0-1 15,-2-7-2-15,0-10 1 0,-3 3-2 16,0-4 2-16,0 1 2 16,0 2 0-1,-14-7-3-15,5 2 0 16,-5-9 2-16,1-7-5 15,3-3 6-15,0-3-3 16,3-3 5-16,3-3-5 16,-2-3-4-16,3 0 4 15,0-1 0-15,3-4 1 0,-5-1-1 16,2-5 5-16,0-1-5 16,0-9 0-1,0 0 0-15,0-2 4 16,3-8-4-16,0 2 0 15,-3-2 1-15,3-2 2 16,0 0-3-16,0 6 0 16,-5 0 1-16,5 4 7 15,0 5-7-15,-3-3 3 0,3-6 0 16,-3-4 2-16,3-8-10 16,0-9 8-16,-3 2-3 15,3-2 1-15,0 1 0 16,0 4 2-16,0-5-2 15,0-3 3-15,0-3-2 16,0 0-2-16,0 0-1 16,0 0 0-16,0 1-17 0,9 4 17 15,5-5 3-15,0 0 11 16,2 0-12-16,1 0 10 0,3 1-1 16,3-1 3-1,-3 0-4 1,11 5-2-16,-1-5 1 15,13 0-7-15,7 1 9 16,7-1-10-16,-4 0 11 16,4 5-10-16,-3-5 5 15,-1 0-2-15,-6 0-2 16,-7 0-1-16,-9 0 2 0,-8 0-8 16,-10 0 5-16,0 0-4 15,-6 0-38-15,-4-24-9 16,0-23-114-16,-3-8-113 15,0-16-182-15</inkml:trace>
  <inkml:trace contextRef="#ctx0" brushRef="#br0" timeOffset="977">43 4 339 0,'0'0'95'16,"0"0"-14"-16,0 0-7 16,0 0 1-16,0 0-10 0,0 0-6 15,-23 54 12-15,20-41-23 16,0-3 5-16,3-4-22 16,0 3 11-16,0-5-1 15,0 2-16 1,6-4-8-16,14-2 2 15,11 0 0-15,8 0 0 0,12 0 10 16,2-12-15-16,4-9 10 16,-4 0-23-16,-10 4 9 15,-9 5-10-15,-10 3 0 16,-4 3 0-16,-3 2-8 16,-5 4-59-16,5 0-68 15,0 4-52-15,-3 19-106 16</inkml:trace>
  <inkml:trace contextRef="#ctx0" brushRef="#br0" timeOffset="1637">1521 1043 461 0,'0'0'39'0,"0"0"77"15,0 0 14-15,0 0-22 16,0 0-12-16,0 0-8 15,80-60-42-15,-67 18-21 16,1-6-4-16,6-9-3 0,0-3-14 16,-3-9 2-16,-8-5-3 15,-9-8-1-15,0-5 3 16,0-4-4-16,-20 9 2 16,-3 20 2-16,-3 22-2 15,5 17 4-15,1 17 13 16,0 2-18-16,8 4-2 15,-2 0 0-15,0 0 7 16,-6 21-6-16,0 10 3 16,-10 7 0-16,1 16-2 15,-5 12-3-15,-1 12 5 16,3 9-8-16,-2 8 8 0,7 1-6 16,4 3 7-1,3 0-4-15,6 3 1 0,2 5-2 16,5-3 0-16,0-2 1 15,-3 0-2-15,7 2 3 16,3-11-4-16,0 4 3 16,0 7-3-16,0-5-1 15,0-3 3-15,3-9-1 16,0-19 4-16,1-14-6 16,2-12-13-16,2-8-9 15,-5 3-22-15,0-14 0 16,-3 0-133-16,0-11 162 15,0-12-127-15,0 0-36 16,0 0-112-16</inkml:trace>
  <inkml:trace contextRef="#ctx0" brushRef="#br0" timeOffset="1869">1049 2117 514 0,'0'0'149'0,"0"0"-102"16,0 0-11-16,0 0 49 16,0 0-17-16,0 0-25 15,134-21-2-15,-86 15-11 16,-9-6-19-16,1 0-3 16,-3-6-8-16,0 0 8 0,-1-6-8 15,1-3-42-15,10-6-60 16,4-6-88-16,5-3-1 15</inkml:trace>
  <inkml:trace contextRef="#ctx0" brushRef="#br0" timeOffset="2205">2209 1314 671 0,'0'0'66'0,"0"0"6"16,0 0 17-16,-110 186-14 15,73-107-16-15,4-3-20 16,7 0-10-16,1 1 2 16,6 1-11-16,6 0 5 15,9-3-5-15,4-3-2 16,0-4-8-16,0-8-1 15,4-6-1-15,13-6 3 16,3-10-11-16,6-7-1 16,7-8-2-16,1-13-29 15,3-10 6-15,-1 0-42 16,7-22-14-16,14-26-57 0,1-11-116 16,2-10-248-16</inkml:trace>
  <inkml:trace contextRef="#ctx0" brushRef="#br0" timeOffset="2485">2928 1477 704 0,'0'0'36'0,"0"0"48"16,0 0-3-16,-94 211-25 15,58-127-10-15,-7 9-3 0,-5 6-12 16,-2-3-18 0,4-9 6-16,2-15-9 0,7-10-6 15,4-12-3-15,2-6-1 16,2-9 0-16,3-8-16 16,1-16-53-16,6-7-28 15,2-4-71-15,-3-4-86 16,0-28-191-16</inkml:trace>
  <inkml:trace contextRef="#ctx0" brushRef="#br0" timeOffset="2718">2322 1751 501 0,'0'0'75'0,"0"0"55"15,0 0-24-15,0 0-38 16,115 159 3-16,-82-93 11 15,1 6-26-15,-5 3-27 16,2-12-18-16,-8 1-4 16,-2-14-7-16,-1-9-3 15,-8-12 3-15,2-14-3 16,0-9-38-16,-2-6-56 16,9 0-120-16,5-35-36 15,5-21-269-15</inkml:trace>
  <inkml:trace contextRef="#ctx0" brushRef="#br0" timeOffset="3038">2958 2288 588 0,'0'0'9'0,"0"0"103"16,0 0-13-16,0 0-24 15,63 166-31-15,-39-156-19 16,2-10-15-16,5 0 31 15,-1 0-4-15,-4-25-2 16,2-16 15-16,-8-14-43 16,-8 0 9-16,-9 6-15 15,-3-5 7-15,0 0 1 16,-26 1 14-16,-14 5-16 0,-7 12 6 16,7 15 0-16,4 9-7 15,-1 6-6-15,11 6 0 16,-2 0-1-16,8 0-14 15,4 9-32-15,5 9-9 16,5-6-16-16,3-3-40 16,3-9-49-16,0 0-100 15</inkml:trace>
  <inkml:trace contextRef="#ctx0" brushRef="#br0" timeOffset="3376">3302 1410 534 0,'0'0'11'0,"0"0"86"16,0 0 15-16,0 0-20 15,101 213 1-15,-69-138-42 16,-1 12 2-16,-1 5-7 15,-7-2-8-15,-3 0-1 16,-3-3-15-16,-3-8-1 16,-4-4-19-16,-7-11 9 15,-3-5-7-15,0-1 1 0,0-2-5 16,0-4 0 0,-6-10 3-16,-18-3-2 0,4-8-2 15,0-9-19-15,0-6-38 16,0-6-45-16,-1-10-82 15,4 0-142-15</inkml:trace>
  <inkml:trace contextRef="#ctx0" brushRef="#br0" timeOffset="3970">4302 1751 232 0,'0'0'430'0,"0"0"-395"16,0 0 119-16,0 0-94 15,0 0-28-15,0 0 39 16,0 177-17-16,0-87-25 15,0 3 7-15,0-12-20 0,0-7 1 16,0-9-11 0,0-13-3-16,0-8 3 0,0-7-4 15,0-10-2-15,0-10-2 16,0-7-14-16,-3-8-48 16,-8-2-40-16,-3 0-113 15,-4 0-174-15</inkml:trace>
  <inkml:trace contextRef="#ctx0" brushRef="#br0" timeOffset="4188">4121 2260 548 0,'0'0'102'0,"0"0"-25"15,0 0 25-15,0 0-48 16,0 0 11-16,204-81-15 15,-151 60-27-15,1 0-11 16,-1-8-10-16,-6 2 1 16,-7-3-3-16,-3-3-12 15,0-3-77-15,-4-6-86 16,-5-3-74-16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3:17.0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395 1414 622 0,'0'0'66'0,"0"0"-13"15,96-190 62-15,-73 126-39 16,-9-3 7-16,-8-7-32 0,-6-10-23 16,0-9-11-16,0-18 0 15,0-18-13-15,-9-11-4 16,-14 6 2-16,3 20-4 16,0 37 4-16,6 39-2 15,-3 26 4-15,4 12-4 16,-4 0 10-16,-6 17-5 15,-11 32 6-15,-2 24-11 16,-1 19 7-16,6 25 0 16,12 23 4-16,2 22 5 15,6 18 4-15,8 9 6 16,3 2-11-16,0-12 2 0,0-4-12 16,0-9 0-16,3-7-4 15,14-12 3-15,-6-9-4 16,2-13 1-16,-7-20-1 15,-2-3 0-15,-4-15 0 16,0-8 3-16,0-12-5 16,0-14 4-16,0-20-4 15,0-9-18-15,-10-12-16 16,0-11-27-16,-4-1-4 16,-6 0-41-16,-3-6-42 15,-3-25-44-15,-1-14-58 16,-4-9-103-16</inkml:trace>
  <inkml:trace contextRef="#ctx0" brushRef="#br0" timeOffset="177">0 2397 561 0,'0'0'27'0,"0"0"110"16,0 0-23-16,0 0-27 16,0 0-10-16,204-6-36 15,-168 10-18-15,-2-2-10 16,-5-2-10-16,-4 0-3 15,2 0-1-15,5-2-49 16,8-27-89-16,7-5-53 16,1-13-156-16</inkml:trace>
  <inkml:trace contextRef="#ctx0" brushRef="#br0" timeOffset="494">1179 1497 673 0,'0'0'14'0,"0"0"130"15,0 0-51-15,0 0-35 16,0 0-7-16,-193 198 16 16,146-97-17-16,7 10 13 15,2 9-24-15,15-6-22 0,8 6 12 16,7-11-9-1,8-13 0-15,0-5-11 16,0-11-1-16,17-8-5 0,12-9-3 16,3-9 2-16,5-12-7 15,-5-10 4-15,5-16-2 16,1-10-11-16,-3-6-19 16,12-7-16-16,4-40-53 15,5-18-98-15,-2-6-131 16</inkml:trace>
  <inkml:trace contextRef="#ctx0" brushRef="#br0" timeOffset="783">1827 1916 772 0,'0'0'37'0,"0"0"16"15,-46 168 49-15,13-81-23 16,-4 3-6-16,0-2-12 16,1-3-28-16,-1-10-7 15,0-4-9-15,7-8-4 16,-4-9-9-16,8-2-3 16,6-14-1-16,-4-5 3 15,7-13-7-15,0-13-18 16,2-7-38-16,4 0-46 15,2-33-112-15,1-20-14 0,-1-17-172 16</inkml:trace>
  <inkml:trace contextRef="#ctx0" brushRef="#br0" timeOffset="991">1361 2216 588 0,'0'0'68'0,"0"0"113"16,0 0-72-16,0 0-35 15,113 164 0-15,-87-120-16 16,-3 2-30-16,1-5-6 16,-7-1-7-16,0-5-10 15,-3-1-1-15,-5-5-3 0,5-2-2 16,-2-6-34-16,2-6-41 16,3-3-89-16,4-4-95 15,2-8-179-15</inkml:trace>
  <inkml:trace contextRef="#ctx0" brushRef="#br0" timeOffset="1364">2082 2595 346 0,'0'0'160'16,"0"0"-60"-16,0 0 63 15,0 0-60-15,0 0-15 16,0 0-27-16,83-36-25 0,-80 36 3 16,1 0-18-16,-4 0 10 15,0 0-11-15,0 27 27 16,0 9-10-16,-19 12-3 16,-12 6-17-16,1 8-7 15,-1-2-4-15,8 6-6 16,6-3 10-16,5-9-10 15,9-9 0-15,3-12 4 16,0-12-4-16,0-9-2 16,0-6-2-16,0-6-3 15,20 0-2-15,6-6-3 16,4-27-18-16,1-6-23 0,-2-3-35 16,-6-3-54-1,-3 0-133-15,-6-2-113 0</inkml:trace>
  <inkml:trace contextRef="#ctx0" brushRef="#br0" timeOffset="1736">2440 1732 609 0,'0'0'61'0,"0"0"87"16,0 0-31-16,110 190-22 15,-76-106-8-15,-2 9-8 16,-5 5-25-16,1-1-22 16,-5-4-2-16,0-2-1 15,-6-10-5-15,-1-6-13 16,-5-6-5-16,-2-7 2 15,-1-13-4-15,-8-6-1 16,0-6-3-16,0-16 1 16,0-8-3-16,0-5 5 15,0-8-6-15,0 0-27 0,-11 0 4 16,-6 0-26 0,-3-27-64-16,1-25-158 0,-1-18-170 15</inkml:trace>
  <inkml:trace contextRef="#ctx0" brushRef="#br0" timeOffset="2994">2778 130 445 0,'0'0'13'0,"0"0"12"16,0 0 41-1,0 0-5-15,0 0 31 0,0 0-23 16,46-43 3-16,-36 43-7 16,3 0-6-16,5 0-11 15,2 0 3-15,3 0-15 16,10 0 1-16,7 0-5 15,3 0-17-15,8 0 13 0,-1-5-15 16,10-5 3-16,-4-2 3 16,2-4-9-16,-6 5 1 15,0 0-11-15,0 1 6 16,-5 6-4-16,-7 3-2 16,-6 1 3-16,-11 0-6 15,-2 0 4-15,-1 1-3 16,0 19 0-16,0 1 2 15,-4 12-5-15,4 5 5 16,0 16 18-16,-3 9-15 16,0 12 3-16,-8 10-5 0,-4 11 9 15,-5 8 1-15,0-2-2 16,0 5 4-16,0-2-1 16,0 2 4-16,0-5-12 15,0 2 13-15,0-2-11 16,0-2 6-16,3-2 4 15,0-4-6-15,0-3-5 16,-3-3-1-16,0 4-1 16,0 1 0-16,0 6 2 15,0 3-4-15,0-12-1 16,0-4 4-16,0-15 0 0,6-8 0 16,-6 1 0-16,0-7-1 15,0 5-3-15,0 7 0 16,0-1 2-16,0 1-4 15,0-3 4-15,-9-3-3 16,-2 0 2-16,5-3 0 16,0 0 1-1,3-3-4-15,3 0 7 16,0-3-5-16,0-2 1 0,0-3 1 16,0-1-2-1,0 0 2-15,0 2 3 16,0-2 0-16,0-2-4 0,0 2 6 15,0-4-5-15,0 2 2 16,0 1 1-16,0-5 1 0,12 0-4 16,2 5-3-16,-5-2 1 15,-1-8-7-15,-2 4 5 16,-6-8 4-16,7-3-4 16,-7-3 4-16,0 3-3 15,3-6 1-15,1 0-8 16,-1 0 8-16,0-6 0 0,1 0 4 31,-4-6-7-31,3-6 3 16,-3-3 0-16,3 0-1 15,-3-3 7-15,0 0-9 0,0 0 5 0,0 0-3 16,0 0 2-16,0 0 0 16,0 0-1-1,0 0 0-15,0 0 2 16,-13 0 1-16,-15 0-6 0,-10 3-5 15,-6 3 8-15,1-3-8 16,-5 6 5-16,1-3 2 16,-5 6-1-16,0 3 2 15,6 0 0-15,3-3-2 16,13-6-12-16,10-6 2 0,6 0-19 16,11 0-33-16,3-21-27 15,0-12-72-15,0-6-241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3:21.7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1027 108 515 0,'0'0'55'15,"0"0"-25"-15,0 0 62 16,0 0-23-16,0 0-25 15,0 0 3-15,0 0-6 16,-118-98-8-16,98 92 11 16,-3 2-10-16,-9 4-3 0,-9 0 4 15,-5 0-15 1,-21 16-9-16,-10 13 3 0,-10 13-7 0,-11 10 5 16,8 6 5-16,6 2-4 15,12-1 7-15,11 0-11 16,18-3 2-16,9-5-10 15,10-9 9-15,15-3-6 16,6-9-3-16,3-6-1 0,0-9-9 16,6-6 4-16,20 0-2 15,12-9 3-15,8 0 4 16,15 0 9-16,5 0-6 16,4-6 7-16,8 3-10 15,-6 3 3-15,9 0-3 16,-3 15 0-1,-6 21-1-15,-11 9-4 16,-15 6 0-16,-11 9 3 16,-20 3-3-16,-10 11 10 15,-5-3-1-15,0 2 4 0,-31-7 7 16,-10-3 5 0,-5-13-1-16,-4-8 5 0,-10-9-9 15,-4-7 1-15,-9-11-15 0,-4-8 16 16,4-7-7-16,-1 0-4 15,13-1-6-15,8-26-3 16,16-6-3-16,14 2-22 16,17 0-13-16,6-2-45 15,3 1-65-15,40-7-86 16,7 3-235 0</inkml:trace>
  <inkml:trace contextRef="#ctx0" brushRef="#br0" timeOffset="472">1251 1143 552 0,'0'0'149'0,"0"0"-89"16,0 0 30-16,0 0-26 0,0 0-4 31,0 0-19-31,0-131-16 16,0 89 12-16,0-1-17 0,0 0 3 0,0 10-12 31,0 6 0-31,0 12-7 0,0 9 15 0,0 6-2 16,0 0-17-1,0 0-6 1,0 21-16-16,0 23 22 0,6 11 23 16,2 19-2-16,-2 4-1 15,0 5 15-15,-1 2-10 16,-2-5-12-16,0-5 4 16,-3-1-12-16,6-14 1 15,-3-9-3-15,-3-9 0 0,5-9-3 16,1-12 0-1,-3-6-4-15,3-9 4 0,-3-6-38 16,2 0-51-16,1 0-31 16,0-21-58-16,2-15-218 15</inkml:trace>
  <inkml:trace contextRef="#ctx0" brushRef="#br0" timeOffset="758">1875 1125 346 0,'0'0'392'16,"0"0"-344"0,0 0 116-16,0 0-43 15,0 0-34-15,0 0-12 0,188-23-53 0,-165 23-6 16,0-4 4-16,-6 1-17 15,-7 1 1-15,1-2-3 16,-8 2 2-16,0-2-3 16,-3 4-13-16,0 0-52 15,0 0-54-15,0 0-129 16,-20 19-258-16</inkml:trace>
  <inkml:trace contextRef="#ctx0" brushRef="#br0" timeOffset="989">1933 1500 498 0,'0'0'226'16,"0"0"-149"-16,0 0 59 16,0 0 5-16,0 0-30 15,0 0-39-15,130 50-27 0,-93-50-9 16,-4 0-3-16,1-3-8 15,-8-17-16-15,-3-1 2 16,-2-1-11-16,-7 1 0 0,-5-1-9 16,-1 6-50-16,-5 5-30 15,-3 1-226-15,0 4-440 16</inkml:trace>
  <inkml:trace contextRef="#ctx0" brushRef="#br0" timeOffset="1795">2864 884 395 0,'0'0'113'0,"0"0"-40"0,0 0 32 16,0 157-6-1,0-100-11-15,0 9-8 0,0 3-15 16,11 4 6-16,9-7-30 0,1-1-11 16,11-6-3-16,5-11-3 15,16-6 0-15,8-18-8 16,10-12-7-16,11-12 2 15,10 0-3-15,-3-30 1 16,-5-23-3-16,-11-8-5 0,-19-13 3 16,-13 3-3-1,-23-8 3-15,-13 4 1 16,-5 0-4-16,-28-9 2 16,-28-3-3-16,-18-4 0 15,-2 4 2 1,-5 12-2-16,1 15 1 0,7 21-3 0,9 18-2 15,14 15 0-15,7 6 4 16,-5 9 6-16,1 30-6 16,7 3-2-16,5 0-2 15,14 0-10-15,7 6-16 16,8 0-42-16,6 6 19 16,0 1-49-16,0-3-61 15,27-4-103-15,10-6-115 16</inkml:trace>
  <inkml:trace contextRef="#ctx0" brushRef="#br0" timeOffset="2011">3954 1410 499 0,'0'0'345'0,"0"0"-328"15,0 206 62-15,0-143 18 16,0-6-51-16,0-3-24 16,0-6-20-16,0-12 6 15,0-9-8-15,0-9-9 16,0-15-58-16,0-3-92 0,0-6-167 16</inkml:trace>
  <inkml:trace contextRef="#ctx0" brushRef="#br0" timeOffset="2469">4252 632 581 0,'0'0'100'15,"0"0"-74"-15,0 0 80 0,0 0-30 0,0 0-6 16,0 0-20-16,136-132-9 16,-101 123-3-16,2 6-12 15,-5 3-4 1,2 0-3-16,-4 0-2 16,-7 18-7-16,0 15 10 15,-9 9-11-15,-7 6 2 16,-7 9 14-16,0 3-6 15,0 9 3-15,-33 6-9 16,-4 5-7-16,-7-3 5 16,7 1-7-16,5 3 9 15,8-2-12-15,7-4 3 16,11-4-2-16,1-3-1 0,5-14-1 16,0-15-2-16,17-9 0 15,21-15-6-15,2-6 4 16,10-9 0-16,7 0-7 15,3-33-20-15,2-21-39 16,-4-15-67-16,-12-11-100 16,-8-3-236-16</inkml:trace>
  <inkml:trace contextRef="#ctx0" brushRef="#br0" timeOffset="2920">5024 581 664 0,'0'0'17'0,"0"0"96"0,0 0-2 15,0 0-11-15,0 0-41 16,0 183-19-16,0-159-13 16,0-3-1-16,0-9-5 15,0-6-19-15,6-3 1 16,8 2 1-16,6-4 8 15,7 4-12-15,10 1 10 16,6 3-6-16,7 3-2 0,14 4 3 16,-1 10-3-16,4-3 7 15,-4 4-6-15,-2 10 8 16,-12 1-2-16,-2 4 4 16,-13 3 0-16,-5 6 6 15,-11-2-3-15,-11 1-4 16,-7 1 12-16,0-4-19 0,0-3 8 15,-14-6 0-15,-12-5-5 16,-8-7-4-16,1-5 0 16,-4-9-3-16,-6-3-1 15,-4-6-4-15,-4-3-20 16,-2 0-5-16,-7-18-17 16,-1-20-52-1,6-5-50-15,7-17-107 16,7-15-175-16</inkml:trace>
  <inkml:trace contextRef="#ctx0" brushRef="#br0" timeOffset="3189">5108 341 370 0,'0'0'422'15,"0"0"-418"-15,0 0 101 16,170-63 1-16,-100 47-28 16,5-1-19-16,0-3-14 0,0 5-31 15,-2 3-13-15,-7 5 3 16,-5-1-4-16,-11 2 0 16,-13 4-27-16,-14 2-40 15,-17 0-37-15,-6 0-92 16,0 0-123-1</inkml:trace>
  <inkml:trace contextRef="#ctx0" brushRef="#br0" timeOffset="3897">2534 2197 629 0,'0'0'22'15,"0"0"77"-15,0 0 14 16,203-39-47-16,-99 18 17 16,26 0-16-16,25 0-31 15,11 5-1-15,8 0 9 0,-7 1-9 16,-5 8-10-16,-6 1-10 16,-2 6 2-16,-4 0-16 15,-6 0 5-15,-10 0-3 16,-7 0 3-16,-14 0-3 15,2 0 1-15,1 0-4 16,5 0 1-16,6 0-4 16,-11-10-27-16,-15-1 30 15,-25 5-6-15,-22 1-39 0,-18 5-49 16,-11 0-21 0,-19 0-55-16,-6 0-141 0</inkml:trace>
  <inkml:trace contextRef="#ctx0" brushRef="#br0" timeOffset="4528">4029 2789 641 0,'0'0'111'0,"0"0"-110"16,0 0 66-16,0 0-12 15,0 0-20-15,0 0-29 16,107-87 3-16,-41 60 29 16,4 0 12-16,11 3-18 15,2 3-21-15,4 0-6 16,0 9-5-16,-11 8 1 0,-15 4-1 15,-21 0-8-15,-20 16-6 16,-14 17 8 0,-6 9 6-16,-3 12 18 15,-37 6-3-15,-13 0 4 0,-1 0-3 16,-7-9-13-16,2-6 3 16,5-15-6-16,11-9 1 15,9-18 5-15,15-3-2 16,5 0-3-16,8 0-1 15,6 0-10-15,0-3-4 16,6-6 12-16,31 0 2 16,10 3 0-16,2 6-3 15,1 0 6-15,4 0-5 16,-7 0 2-16,-7 23-6 0,-10-1 0 16,-6 11 5-16,-11 3 2 15,-7 3-1-15,-6 9 22 16,0 1 10-16,-26 3 7 15,-18-2-12-15,-5-4-4 16,-9-7-20-16,2-9 7 16,-7-10-9-1,-5-1-1-15,-5-10 3 16,-5-1-3-16,5-2-27 16,1-6-52-16,5 0-74 0,13 0-206 15</inkml:trace>
  <inkml:trace contextRef="#ctx0" brushRef="#br0" timeOffset="5815">6233 473 503 0,'0'0'117'15,"0"0"-30"-15,0 0 36 16,0 0-29-16,0 0-5 16,0 0-31-16,5-6-16 15,-5 6-13-15,0 0-13 16,6 0-5-16,3 30-4 15,12 18 29-15,-1 18 5 16,3 24-21-16,0 23-7 16,5 17 3-16,-5 19-7 15,4 6-2-15,-1 7-2 16,5 5-5-16,-1 4 0 16,7 6 6-16,-1-2-7 0,-2-3 1 15,-5-11 0-15,-12-5 1 16,-3 2 0-16,-11-5-1 15,-3-3 0-15,0-6-1 16,0-7-1-16,0-8-7 16,0-15 9-16,0-7-1 15,-6-5 2-15,1 2-1 16,-1-2 1-16,-3-9-1 16,1-3 1-16,-1-12 2 15,-2-4 1-15,5-5-3 16,-4-4 6-16,6-1-6 15,-2-8-1-15,6-14 1 0,-4-6 1 16,1-9 5-16,0-2-5 16,0 2-2-16,-1-4 1 15,-3 2 3-15,-2 4-1 16,1 2 2-16,-1 0-5 16,3-12 0-16,1 1 0 15,2-5 1-15,0-8 0 16,3-1 0-16,0-1 0 15,-3-5 1-15,3 0-2 16,0 0 2-16,0 0-2 0,0 0 1 16,0 0 2-16,0 0 1 15,0 0-4-15,0 0 0 0,0 0 1 16,0 0-1-16,0 0 8 16,9 0-4-16,14 0 3 15,15-6-1-15,16-6-4 16,5-2 8-16,9-2 4 0,2-2-8 15,-7 4 4-15,-7 8-6 16,1 5 2-16,-10-5-6 31,-7 2 2-31,-6-2-1 16,-4 1 0-16,-10-1-1 0,-3-8 0 16,-8-3-1-16,-1-14-31 15,-2-8-8-15,1-9-19 16,0-11-49-16,-4-7-74 15,-3-16-249-15</inkml:trace>
  <inkml:trace contextRef="#ctx0" brushRef="#br0" timeOffset="6733">6157 533 398 0,'0'0'109'16,"0"0"-22"-16,0 0 58 15,0 0-56-15,0 0-17 16,0 0 1-16,87 0-11 0,-46 0-15 15,11-6-4-15,6-9 18 16,8-3-11-16,7-3-16 16,2 6-11-16,-3 3 10 15,-8 9-21-15,-7 3 0 16,-7 0-7-16,-13 0 1 16,-4 0-3-16,-5 0 2 15,-8 0-4-15,-8 0-1 16,-4 0 0-16,-5 0-1 15,-3 0 0-15,0 0-21 16,0 0-5-16,0-3-13 16,0-3-73-16,0 3-102 15,-11 3-181-15</inkml:trace>
  <inkml:trace contextRef="#ctx0" brushRef="#br0" timeOffset="8611">7829 1721 568 0,'0'0'170'0,"0"0"-91"15,0 0 21-15,0 0-55 0,0 0-24 16,0 0 5-16,0 0-7 16,99-165 3-16,-42 132-1 15,4 3 2-15,-1 1 0 16,-4 12 4-16,-13 6-11 16,-5 11-2-16,-1 0 1 15,-8 0-12-15,-2 22 5 16,-4 10-3-16,-6 1 5 15,-11 0 1-15,-1-2 4 16,-5 7-1-16,0 4 2 16,-28 9 2-16,-11 9-9 15,-12 9 8-15,-10 3-11 16,6 3 5-16,-9 0-10 0,4-5 3 16,2-7-3-16,-1-3 5 15,5-2-2-15,1-1-3 16,-1-1-1-16,8-2 1 15,5 0 2-15,7-7-2 16,16-11-2-16,7-8 2 16,8-5-2-16,3-7-1 15,0 1 0-15,0-7-1 16,17 7-5-16,9-11 8 16,7 0 0-16,10-3 6 15,2-3-4-15,5 0 2 16,-1 0-4-16,-2 0 1 0,1 0 0 15,-5-3-1-15,-7-9-14 16,1-6-32-16,0-9-4 16,-1-6-81-16,4-9-87 15,-3-1-306-15</inkml:trace>
  <inkml:trace contextRef="#ctx0" brushRef="#br0" timeOffset="8922">8985 1886 711 0,'0'0'46'0,"0"0"34"0,0 0 30 15,0 193-42-15,0-122-14 16,0 6-26-16,0-5-6 16,0-3-13-16,0-10 2 15,0-11-7-15,0-9-4 16,-4-4 1-16,0-12-1 16,-2-6-16-16,-5-3-52 15,-1-7-62-15,-8-7-121 0,-3 0-289 16</inkml:trace>
  <inkml:trace contextRef="#ctx0" brushRef="#br0" timeOffset="9169">8560 2379 511 0,'0'0'125'16,"0"0"-88"-16,0 0 96 15,0 0-49-15,183-15 11 16,-116 9-36-16,-3 0-28 16,-4-3-7-16,-9 3-8 15,-7-9-9-15,-12 1-4 16,-5-5 2-16,-7 2-5 0,-3-5-18 16,0-4-65-16,0-1-89 15,3-4-92-15,-1 2-329 16</inkml:trace>
  <inkml:trace contextRef="#ctx0" brushRef="#br0" timeOffset="9662">10097 1164 817 0,'0'0'40'0,"0"0"31"16,0 0-14-16,0 0-17 16,0 0 21-16,0 0-9 15,8 100 2-15,-8-50-14 16,-28 13-8-16,-8 7-13 15,-1-5-3-15,-4 3-9 16,4-8 2-16,2 3-1 16,-3-3-1-16,4 3 3 15,5 3-7-15,6 2 7 0,2-3-8 16,7 0 3 0,8-6-4-16,6-6 3 0,0-8-4 15,0-9-1-15,14 1 1 16,13-10 0-16,7-4-5 15,1-4 10-15,6-4-5 16,5-3 2-16,1-6 1 16,4-4-3-16,-8-2-2 15,-6 0 2-15,-7-12-23 16,-4-17-4-16,1-13-23 16,-3-10-55-16,-5-4-36 15,-2-5-43-15,-3-5-97 16</inkml:trace>
  <inkml:trace contextRef="#ctx0" brushRef="#br0" timeOffset="9925">10322 1383 723 0,'0'0'34'0,"0"0"137"16,0 0-41-16,29 227-34 15,-18-131-10-15,-2 6-34 16,2 6-28-16,-5 3 6 15,-3-9-14-15,0-4 9 16,5-9-4-16,-5-10-12 16,0-8-2-16,-3-8-4 15,0-16-3-15,0-13 3 16,0 4-6-16,0-8 1 0,0-3-38 16,0-3 23-16,0-9-36 15,4-3-50-15,-1-9-90 16,3-3-195-16</inkml:trace>
  <inkml:trace contextRef="#ctx0" brushRef="#br0" timeOffset="10277">10863 2624 911 0,'0'0'84'15,"0"0"1"-15,0 0 49 16,0 0-61-16,0 0-42 16,0 0-17-16,3 0-5 15,0-3-9-15,0-3-4 16,-3 1-10-16,5-6-40 16,-5 0-97-16,0-1-141 0,0-3-534 15</inkml:trace>
  <inkml:trace contextRef="#ctx0" brushRef="#br0" timeOffset="11214">11314 1601 529 0,'0'0'195'16,"0"0"-171"-16,0 0 61 16,0 0-25-16,0 0-4 15,0 0-36-15,11-89-9 16,24 70 15-16,12-10 10 16,7 6-3-16,-1 0-10 15,-2 2 4-15,-1 7-15 16,-10 8-3-16,-11 6-6 15,-5 0-3-15,-4 0-2 16,-9 27 2-16,-2 6 8 16,-6 8 11-16,-3 1 12 0,0 4-14 15,0 1 8-15,-12 7-8 16,-19 3-3 0,-5 3-7-16,-4 6 3 0,-1 3 2 15,-2 5-12-15,-1 1 16 16,-2-4-11-16,3-4-3 15,2-11-2-15,10 2 4 16,8-8-2-16,14-2-2 16,3 0 2-16,6-6-4 15,0-5 2-15,0-6 0 16,23-10-5-16,3-8 4 16,7-7 1-16,1-6 4 15,0 0-4-15,2 0 4 16,-2-7-1-16,-2-14-3 15,-1-6-23-15,-1-6-21 0,-4 0-62 16,5-8-44-16,-5 5-180 16</inkml:trace>
  <inkml:trace contextRef="#ctx0" brushRef="#br0" timeOffset="11451">12077 2566 845 0,'0'0'70'15,"0"0"-6"-15,0 0 40 16,0 0-66-16,-35 169-30 0,29-154-6 16,3-9 0-16,-5-3-2 15,5-3-3-15,-3 0-44 16,-2-12-68-16,8-24-42 15,0-6-34-15,0-12-197 16</inkml:trace>
  <inkml:trace contextRef="#ctx0" brushRef="#br0" timeOffset="11964">12266 1577 581 0,'0'0'44'0,"0"0"-5"0,0 0 43 16,0 0-19-16,0 0 1 15,0 0-10-15,111-108 0 16,-91 97-4-16,7 5-13 16,-1 1-2-16,1 5-16 15,-1 0 1-15,2 0-8 16,-2 0 3-16,-3 0-10 15,1 0 6-15,-7 16 0 16,-3 5-7-16,-8 0 12 16,-3 1-7-16,-3 10 19 0,0 1-3 15,0 3-8-15,-6 9-7 16,-17 3 2-16,-5 6-3 16,-5 6 1-16,-1 3 2 15,1 6-6-15,2-1 1 16,-1-3-2-16,-2 5 5 15,4-13-5-15,4-1 3 16,6-10-6-16,9-13-2 16,5-6 0-16,6-4-2 15,0-2 2-15,0-2-8 16,6-7 6-16,14-1-2 16,6-5 4-16,2-6 2 15,2 0 0-15,-1 0-2 0,2-7-7 16,-1-28-16-1,4-9-12-15,-2-4-40 0,2-4-57 16,-7-2-119-16,-1 6-407 16</inkml:trace>
  <inkml:trace contextRef="#ctx0" brushRef="#br0" timeOffset="12407">13098 1441 645 0,'0'0'131'0,"0"0"-35"0,0 0 22 16,0 0-71-16,0 0-9 15,0 0 16-15,-80 175-2 16,70-127-5-16,4 0-21 15,6 0 2-15,0-6-10 16,0-12-5-16,13-3-6 16,14-15-6-16,3-6 1 15,10-6-2-15,13-3 7 16,10-39 2-16,9-12 14 16,-2-3-20-16,-15 0-2 15,-14 3-1-15,-18 3-2 16,-12 4-1-16,-11 8-4 0,0 11 5 15,0 3-8-15,-20 14 4 16,-18 5-10-16,-5 6-1 16,-3 0 3-16,-4 0-5 15,3 21-35-15,4 6-19 16,6 6 1-16,6-5-32 16,8 7-69-16,7-2-59 15,-1-6-118-15</inkml:trace>
  <inkml:trace contextRef="#ctx0" brushRef="#br0" timeOffset="12796">12965 2316 560 0,'0'0'79'15,"0"0"46"-15,0 0-27 16,0 0-8-16,14 181-5 15,12-156-11-15,4 2-3 16,10-6-26-16,3-3-2 16,12-7-15-16,4-6 4 15,9-5-14-15,2 0 23 16,-7-7-34-16,1-29 7 16,-12-7-13-16,-11-9 6 15,-7-2-5-15,-22 0 0 0,-4-2-2 16,-8-1-2-1,0-13-16-15,-28-3 6 0,-15-2-7 16,-4 9-1-16,4 21 7 16,6 24 4-16,7 18-5 15,1 3 14-15,1 0-10 16,4 15-10-16,4 11 3 16,11 1-62-16,6-8-20 15,3-4-51-15,0 5-106 16,9-9-116-16</inkml:trace>
  <inkml:trace contextRef="#ctx0" brushRef="#br0" timeOffset="13195">14188 1847 308 0,'0'0'252'0,"0"0"-195"16,0 0 106-16,0 0-51 16,0 0-6-16,0 0-19 15,37 114-20-15,-34-67 0 16,-3 3-22-16,0-2-15 0,0 4-18 15,0-2 2-15,0 2-3 16,0-2-7-16,0-2 7 16,0 0-5-16,-3-2-1 15,0-7-5-15,-1-8-7 16,-3-8 6-16,7-12 1 16,0-1-12-16,0-10-25 15,0 0-18-15,0 0-34 16,-3 0-35-16,-3 0-46 15,-8-10-55-15,0-1-125 16</inkml:trace>
  <inkml:trace contextRef="#ctx0" brushRef="#br0" timeOffset="13532">13980 2266 288 0,'0'0'376'0,"0"0"-302"15,0 0 50-15,0 0-39 16,0 0-22-16,0 0-14 16,14 0 21-16,13 0-7 15,4 0 4-15,1 0-24 16,9 0-9-16,2 0-13 16,3-12-1-16,6-3 3 15,0-6-12-15,3-4 9 16,-3-2-17-16,3 0 4 15,-12 4-6-15,-7 3-1 0,-5 9 0 16,-11 9-1-16,-8-2-3 16,-1 4-12-16,-11 0-16 15,3 0-9-15,-3 0-3 16,0 0-34-16,0 0-45 16,0 0-38-16,0 0-108 15,-14 10-331-15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3:37.8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1072 498 0,'0'0'162'0,"0"0"-105"31,0 0 57-31,0 0-44 0,0 0-29 16,0 0 3-16,140-138-6 16,-103 111-16-16,-3 1 5 15,2 7-13-15,4-2 5 16,-3 1-2-16,-4 13 3 16,1-1-3-16,-8 8-3 15,5 0 1-15,-4 20-12 0,-7 13 8 16,-6 3-9-16,-8 6 17 15,-3-3 1 1,-3 9-9-16,0 0-2 0,-3 3 5 0,-28 12 4 16,-5 6-1-16,-7 11 1 15,-5 1-10-15,1-10 5 16,4-2-10-16,0-6 2 16,7-9-4-16,2 4 3 15,7-10-3 1,7 0 0-16,6-5-1 0,8-5 0 15,3-1-3 1,3-10 0-16,0-6 2 0,3-3-8 16,20-6 4-1,1-8 2-15,2-4 3 0,2 0 0 16,-2 0-6-16,1-13-6 16,-1-23-24-16,5-1-32 15,5-7-53-15,4-5-52 16,0 1-178-16</inkml:trace>
  <inkml:trace contextRef="#ctx0" brushRef="#br0" timeOffset="216">828 1635 539 0,'0'0'288'0,"0"0"-246"16,-35 177 67-1,14-118-27-15,1-5-36 16,3-12-29-16,8-15-10 16,4-4-7-16,2-14 0 0,3-9-17 15,0 0-59-15,0 0-61 16,0-12-89-16,0-23-153 16</inkml:trace>
  <inkml:trace contextRef="#ctx0" brushRef="#br0" timeOffset="676">1513 752 703 0,'0'0'46'15,"0"0"17"-15,0 0 23 16,0 0-37-1,-170 185 2-15,117-107-14 0,4 15 8 16,-6 9-12-16,3 6 14 16,4 6 4-1,12-2-17-15,5-6-6 16,15-14-14-16,9-13 4 16,7-9-12-16,0-20-4 15,0-12-4-15,31-6 1 16,12-20 0-16,7-8-6 0,13-4 7 15,7-10 5 1,4-34 8-16,-4-11-11 0,-17-9-2 16,-19 4-1-16,-17-1-6 15,-17 5 2-15,0 8 5 16,-3 6 1-16,-34 15-1 16,-10 11-4-16,-7 16-5 15,1 0 9-15,-1 0 0 16,7 22 0-16,10 1-1 0,14 2-25 15,11-4-35-15,12-4-21 16,0-2-26-16,0-9-83 16,6-6-129-16</inkml:trace>
  <inkml:trace contextRef="#ctx0" brushRef="#br0" timeOffset="1330">1938 1276 28 0,'0'0'609'0,"0"0"-596"0,0 0 113 16,0 0-52-16,14-159-28 15,-8 126-4-15,1-3-12 16,-3 0 11-16,2 6-4 15,-2 0 6-15,2 6-13 16,-3-2-7-16,1 16-2 0,-4 7-2 16,0 3-4-16,0 0-3 15,0 0-9-15,0 0-3 16,0 19 0-16,0 22 22 16,4 10 3-16,-4 6-12 15,3 12 5-15,0 9-6 16,0 9-2-16,5 6 1 15,-5 4-1 1,6-7 3-16,-1-3-10 16,1-12 4-16,5-12-5 15,-5-5 10-15,2-9-7 16,-5-11-1-16,1-1 8 0,-7-10-8 16,0-5 9-16,0 1-3 15,0-8 2-15,0 0-7 16,0-3 9-16,-10-3-11 0,-10 0 2 15,-6 0 5-15,-5-3-5 16,-10 3 3-16,-2-3-6 16,-3-3 0-16,5-3 0 15,4 0 2-15,8 0-3 16,5 0 5-16,4 0-5 16,6 0 2-1,8 0-3-15,6 0-4 16,0 0 3-16,0 0-9 15,0 0 2-15,0 0-3 16,0 0-6-16,11 0-14 16,12 0-9-16,10-12 3 15,10-15-22-15,4-12-72 0,7-6-190 16,-5-8-510-16</inkml:trace>
  <inkml:trace contextRef="#ctx0" brushRef="#br0" timeOffset="2636">2366 130 521 0,'0'0'46'16,"0"0"7"-16,0 0 53 0,0 0-31 16,0 0-16-1,0 0-3-15,37-7-10 0,-17 7 6 16,4 0-8-16,2 0-2 16,11 0-6-16,-1 0 9 15,4 0-5-15,1-5-14 16,-1-1-1-16,6 0-12 15,6-6-3-15,-6 0-5 0,1-3 2 16,-10-3-5 0,-5 3 0-16,-1 0-1 0,-15 6 1 15,1 3 0 1,-6 3-1-16,-5 0-2 16,0 3 2-16,-3 0-2 15,8 0-2-15,-2 9 0 0,5 21 3 16,0 9 8-16,-1 9 5 15,1 12-1-15,-8 14 4 16,5 12-5-16,-2 10 5 16,-3 10 1-16,8 2-1 15,-3-2-4-15,5-7-3 0,-3-3 0 16,8-3-2 0,-4-3-3-16,-2-3-3 0,2 2 11 15,0 1-4 1,-3-3 1-16,-1 3-2 0,-2-4 4 15,-2-1-8 1,-6 0 4-16,0-8-7 0,2 9 0 16,-2 15 0-1,3-5 0-15,-3-3-1 0,5-9 1 16,-5-12 0-16,0-4 0 16,0-5 1-16,0-1-1 15,0 5 0-15,-3-5 0 0,0 1 2 16,3-5-4-1,-3-10 7-15,0 6-8 0,0-2 4 16,0 3-2 0,0 4 2-16,0 1-1 0,0 0 0 15,0-3 0 1,0 3-1-16,-6-9 0 0,3-3-37 16,0-3 38-1,-3-4-1-15,-2-1 3 0,2 1-1 16,0-1-1-16,-5 6 0 15,5-7-2-15,-1 3 4 16,3 1-2-16,1-7 1 16,3 6-2-16,-3-7 2 15,-1-2-1-15,1 3 0 16,-4-9 1-16,4 6-1 16,-1 2 0-16,-2-1-5 0,-5 3-1 15,5-5 5 1,0 0 2-16,3-5-1 15,-2-5 0-15,2-5 0 16,0-2-1-16,-3-9 2 16,6-3-2-16,0 3 3 0,0-3-4 15,0 3 3-15,0 0-1 16,-3-3 0-16,3 6 0 16,-5-6-1-16,2 0 1 15,3-3 2-15,-3 0-2 16,-3 0 3-16,-11 0 0 15,-4 0-3-15,-5 0 1 16,-11 0-2-16,-3 6 2 0,-10 3-2 16,-4 6 1-1,-2-6 0-15,2 3 0 0,7-3 0 16,10-3-2 0,7-3-1-16,10 0-15 15,11-3-26-15,-2 0-11 0,11 0-12 16,0-3-93-16,0-21-183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3:41.9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712 0 318 0,'0'0'216'0,"0"0"-147"15,0 0 82 1,0 0-52-16,0 0-45 0,0 0-31 16,-98 25-7-16,59 2 9 31,-12 12 7-31,5 6 2 0,-7 9-11 15,-7 9 4-15,2 9-7 16,-5 15 10-16,-1 3-10 16,4 2 3-16,10-10-5 15,10-14-9-15,20-18 5 16,10-23-7-16,10-12-6 16,0-11-1-16,0-4-13 0,17 0 11 15,16 0 2-15,4 0 6 16,13-19 3-16,4 2-5 15,-1 1 1 1,7 10-3-16,7 6-1 16,3 0-2-16,7 0 2 0,-7 31-2 15,-7 13-6-15,-11 14 0 0,-17 7 7 16,-8 10 6-16,-10 0 2 16,-14 5-7-16,-3-19 8 0,0-2-2 15,-16-11 7-15,-18-15-5 16,-3-6 5-16,-10-6 2 15,-5-3 2-15,-12-9-7 16,-7-6 1 0,1-3-7-16,3 0-4 15,10 0-2-15,7-18-4 16,18-3 1-16,12 3-4 16,9-3-9-16,8 0-12 15,3-6-20-15,0-6-57 16,3 0-48-16,23 0-49 15,8 0-177-15</inkml:trace>
  <inkml:trace contextRef="#ctx0" brushRef="#br0" timeOffset="626">1490 1169 552 0,'0'0'82'15,"0"0"-20"-15,0 0 15 16,0 0 7-16,0 0 0 15,0 0-31-15,8-189-1 16,-8 151-16-16,0-4-17 16,0-4-4-16,-8-1-12 15,-1 1 4-15,1 2-3 16,-1 7-3-16,0 12 1 16,4 12 11-16,2 13 10 15,-3 0 18-15,6 0-17 16,-4 0-15-16,1 6 1 0,3 28-3 15,0 24 7 1,0 11-7-16,0 16 2 0,0-4 0 16,0 9-5-16,3 1 10 15,10-4-3-15,1 3 9 16,0-6-9-16,-2-3 3 16,-4-9-13-16,1-6 5 0,2-9-3 15,-2-4-1 1,1-13-1-16,-6 1 2 0,-4-9-3 15,0-5 8-15,0-6 6 16,0-5-11-16,0-5 3 16,0-5-6-16,0 0 4 0,0 0-2 15,0-2 1-15,-11-1 0 16,2-1-1-16,-5 4-2 16,-3-6-7-16,5 0-16 15,-2 0-32-15,-3 0-9 16,7-27-81-16,3 0-62 15,7-5-292-15</inkml:trace>
  <inkml:trace contextRef="#ctx0" brushRef="#br0" timeOffset="942">2179 1204 611 0,'0'0'211'0,"0"0"-203"16,0 0 144 0,0 0-52-16,0 0-48 15,0 0-3-15,117-21-11 16,-93 21-9-16,-1 0-1 15,0 0-13 1,-3 0-12-16,-6 0 2 0,2 0-4 0,-5-6-1 16,-5-2-1-16,0 8-23 15,-6-6-48-15,0 6-42 16,0 0-74-16,0 0-220 16</inkml:trace>
  <inkml:trace contextRef="#ctx0" brushRef="#br0" timeOffset="1212">2279 1456 503 0,'0'0'281'0,"0"0"-268"15,0 0 97-15,0 0 49 16,0 0-82-16,0 0-13 15,151 3-1-15,-122-3-27 16,-1 0-27-16,-2 0-3 16,-9 0-1-16,-1-12-5 15,-2 3 0-15,-8-3-15 16,2 6-29-16,-8-3-75 16,0 3-73-16,0 6-255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6:14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0 499 552 0,'0'0'236'0,"0"0"-199"16,0 0 57-16,0 0 13 15,0 0-53-15,0 0-11 0,0 0-3 16,3-106-10-16,3 67-25 16,5-3 2-16,-2-3-2 15,2-9-6-15,1 0 2 16,-1 3 4-16,-2 3-5 16,-2 15 0-16,-3 12 11 15,-1 15-10-15,-3 6 11 16,0 0-10-1,0 0 2-15,0 0-4 16,0 39 0-16,3 27 2 0,4 27 28 16,-4 27-10-1,5 24-12-15,1 16 9 0,2 9-6 16,-2-5 4-16,2-21-14 16,-5-20 7-16,0-12-4 15,2-15 0-15,-5-18 1 0,0-18-5 16,-3-19 0-16,3-20 2 15,0-14-9-15,0-7 6 16,-3 0-30-16,0 0-14 16,0-1-23-16,0-32-77 15,0-9-134-15,4-5-136 16</inkml:trace>
  <inkml:trace contextRef="#ctx0" brushRef="#br0" timeOffset="296">728 1470 569 0,'0'0'169'0,"0"0"-48"0,0 191 36 15,0-132-72-15,0-5-36 16,0-8-8-16,-3-13-13 16,-5-6-21-16,5-12 1 15,3-7-6-15,-3-4-3 16,3-4 1-16,-6 0-16 0,1-6-83 16,2-27-106-1,3-13-145-15,0-8-215 0</inkml:trace>
  <inkml:trace contextRef="#ctx0" brushRef="#br0" timeOffset="782">1258 722 511 0,'0'0'128'15,"0"0"-81"-15,0 0 56 0,17-179-47 16,4 118-38-16,10-7 5 16,-8 1 1-16,0 2 4 15,-3 11 6-15,-7 12-5 16,-2 12-6-16,-8 15 9 0,-3 9-3 15,0 6-5-15,0 0-11 16,0 0-10 0,3 6-3-16,0 33 3 15,0 15 23-15,2 21 4 16,-2 17 6-16,-3 17-3 16,0 15-6-16,0 3-4 15,0 1-4-15,0-14-1 16,0-7-9-16,0-5 7 15,0-9-16-15,0-12 3 0,0-6-1 16,0-10-1-16,0-17 0 16,0-14-2-16,0-8 1 15,0-19-4-15,0 1-27 16,0-8-25-16,6 0-133 0,0-42 110 16,14-32-176-1,4-22-159-15</inkml:trace>
  <inkml:trace contextRef="#ctx0" brushRef="#br0" timeOffset="1264">2151 153 439 0,'0'0'178'16,"0"0"-142"-16,0 0 58 16,0 0-28-16,0 0-17 15,0 0-6-15,4 27 55 0,-1 9-25 16,-3 6-18-16,0 6-11 16,0 6-9-16,-13 8-10 15,-4-2-15-15,-3 5 11 16,6 4-12-16,2-9 12 0,4 0-17 15,5-12 9-15,3-12-10 32,0-5 2-32,0-10-5 0,0 2 0 15,17-2 0 1,9-5 0-16,5 1 4 0,10-2 0 16,-3-3-8-1,6 2 9-15,-4-8-9 0,-6-5 8 16,-1-1-5-16,-2 0 1 15,-5 0 0-15,0 0-3 16,-5 0-3-16,-8-6-10 16,-3 1-28-16,-6 3-18 15,0-12-36-15,-1-7-44 0,-3-12-70 16,3-9-166 0</inkml:trace>
  <inkml:trace contextRef="#ctx0" brushRef="#br0" timeOffset="1537">2613 66 586 0,'0'0'179'0,"0"0"-109"15,0 0 46-15,-7 156-8 16,-6-51-17-16,2 23-27 16,5 12-17-16,3 8-20 0,3 4-1 15,0-9-5-15,0-23 2 16,20-6 1-16,7-6-16 15,2-18 1-15,2-7-6 16,-1-18 2-16,-4-17-5 16,-3-9 0-16,-3-12 0 15,-3-2 1-15,-6-14-3 16,-5 1 0-16,-3-12-19 16,1 0-35-16,-4 0-33 15,0 0-135-15,0 0-314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29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298 144 170 0,'0'0'315'15,"0"0"-228"-15,0 0 50 0,0 0-35 16,0 0-41-16,0 0 2 15,-60 0-18-15,40 12 6 16,0 3 0-16,0 6-4 16,-1 0-14-16,4 6-7 0,2 10-12 15,-2 1 19-15,0 9-13 16,-3 3 7-16,-1 3-17 16,4 6 2-16,5 1 0 15,1 3-1-15,2-3 9 16,9 3-10-16,0-3 5 15,0-3-10 1,0 0 8-16,6-1-12 16,14-6 12-16,3-2-12 15,1-6 0-15,7-5-1 0,-5-4 0 16,-3-6 0 0,1-4 5-16,-1-2-9 0,-3-2 7 15,-6-7-6-15,-2-3-3 16,5-7-14-16,-6-2-15 0,5 0-20 15,-2 0-30-15,3 0-27 16,6-27-36-16,0-9-134 16,0-9-246-16</inkml:trace>
  <inkml:trace contextRef="#ctx0" brushRef="#br0" timeOffset="501">663 746 560 0,'0'0'155'16,"0"0"-108"-16,0 0 36 0,0 0-16 16,0 0 5-16,0 0 19 15,0 138-27-15,0-97-31 0,0-7-3 16,6-1-10-16,20 2-8 15,15-7 18-15,2-2-27 16,11-13 7-16,5-3-4 16,-1-10 5-16,2 0-11 0,-7 0 3 15,-10-29 2-15,-6-13-4 16,-2-11-2-16,-12 4-7 16,-6-4-3-16,-11 8-7 15,-6 3 18-15,0 3 2 16,-3 0 4-16,-20 0 0 15,-15 0-4 1,1-3 1-16,-3 6 3 16,0 3-11-16,4 6 9 15,2 6-8-15,-3 5 4 16,4 11-1-16,-4 0-1 16,1 5 2-16,-4 0-2 15,0 5 0-15,2 11-4 0,6 10 1 16,4-5-3-16,8 0-29 0,10-3-1 15,4 3-35-15,6-3-21 16,0 0-30-16,0-6-98 16,24-6-154-16</inkml:trace>
  <inkml:trace contextRef="#ctx0" brushRef="#br0" timeOffset="971">1308 0 746 0,'0'0'33'16,"0"0"65"-16,0 0-2 15,0 0-38-15,0 0 24 16,0 0-32-16,200 112-16 0,-166-80-17 16,-5 7 28-16,-5 3-19 0,-1 6-1 15,-6 0-21-15,-3 6 7 16,-5 0-5-16,-3 5-1 16,-1-2-5-16,-2 3 6 15,-3 0-9-15,0 0 8 16,0-3 0-16,0 0-4 15,-8-3 9 1,-7-6-10-16,1-4 2 16,0-2 2-16,-2-8-1 15,6-1-1-15,0-2 2 16,-4-4-8-16,8-2 9 16,-8-2-7-16,5-4 5 15,1-5-3-15,-1-8 0 16,3-3-11-16,-8-3-9 0,3 0-43 15,1 0-21-15,4-9-113 16,6-20-168-16</inkml:trace>
  <inkml:trace contextRef="#ctx0" brushRef="#br0" timeOffset="1457">2156 728 670 0,'0'0'135'0,"0"0"-61"0,0 0 8 16,0 0-13-1,0 0-3-15,0 0-27 0,34 15-6 16,-20-12 13-16,1 0-26 15,5 0 15-15,1 0-15 16,5-3-4-16,5 3-9 0,-2-3 0 16,2 0-5-16,-1 0-2 15,-4 0-1-15,-2 0 1 16,-7 0-5-16,-7 0-22 16,-3 0-20-16,-4 0-6 15,-3 0-24-15,0 0-37 16,0-9-114-16,0 3-137 0</inkml:trace>
  <inkml:trace contextRef="#ctx0" brushRef="#br0" timeOffset="1820">2150 979 344 0,'0'0'169'0,"0"0"-64"15,0 0 11-15,0 0-15 16,0 0-12-16,0 0-29 0,14 60 15 16,9-51-15-16,0-7-15 15,3 2 0-15,4-3-9 16,1-1 5-16,-2 0-33 15,9 0 13-15,-1 0-20 16,-5 0 4-16,2 0-4 16,-7 0-2-1,-1 0 1-15,-3-1 0 16,-2-3 0-16,-4 2-9 16,-11-2 3-16,2 4-39 15,-8-4-12-15,0 3-28 0,0-5-54 16,0-5-144-16,0 2-232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4:20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2057 1236 721 0,'0'0'127'16,"0"0"-57"-16,0 0 14 0,0 0-20 16,0 0-18-1,0 0 8-15,82 0-29 0,-62 0-10 16,3-3-7-16,2 0-6 16,-2-5 4-16,-3 7-12 15,-4-5 6-15,-2 0-33 16,-8 6-39-16,2 0-30 15,-8 0-30-15,0 0-83 16,0 3-153-16</inkml:trace>
  <inkml:trace contextRef="#ctx0" brushRef="#br0" timeOffset="239">2016 1644 462 0,'0'0'113'0,"0"0"50"16,0 0-24-16,0 0-32 15,0 0-45-15,0 0 14 16,160 21-44-16,-134-21 2 16,-1 0-22-16,-2-5-12 15,-2-6 0-15,-3-3-48 16,-1 2-51-16,0-6-60 15,-3-3-124-15,-1 5-273 16</inkml:trace>
  <inkml:trace contextRef="#ctx0" brushRef="#br0" timeOffset="-1103">709 0 645 0,'0'0'113'0,"0"0"-42"0,0 0 9 31,0 0 4-31,0 0-27 0,-187 70-21 16,150-44-11-16,1 4-4 15,-1 6-10-15,-4 0 13 16,4 6-14-16,-2 3 15 16,-5 6-6-16,-3 6 2 15,4 6 4-15,-4 0-8 16,7-3-10-16,7-6-1 16,10-8 3-16,9-9-6 15,11-14-6-15,3-4 7 16,0-7-8-16,0-6-3 15,0-4 3-15,23-2-1 16,7 0 5-16,7 0 1 0,9-2 0 16,6-8 7-16,0 4-8 15,6 6 7-15,-6 0-7 0,6 10 0 16,2 23 0-16,-4 9-1 16,-2 2 1-16,-10 8 0 15,-9 6-1-15,-7 3 6 16,-15 7-5-1,-6-2 3-15,-7 0-1 16,0-3-1-16,-20-3 5 16,-20-9 3-16,0-9-1 15,-10-9 11-15,-1-15-14 16,4 2 15-16,-2-13-16 16,-2-7 1-16,7 0 1 15,1 0-8-15,7-6 2 16,2-6-2-16,11-3-11 15,9-6-16-15,11 6-7 16,3-6-54-16,0-6-83 16,14 3-46-16,12-3-160 15</inkml:trace>
  <inkml:trace contextRef="#ctx0" brushRef="#br0" timeOffset="-301">1097 1344 531 0,'0'0'224'0,"0"0"-115"0,0 0 11 16,0 0-53-16,0 0-30 15,0 0-23-15,9-69-3 16,15 51 1-16,7-3 0 16,-2 6 0-16,2 3 17 15,-5 3-15-15,-2 3 7 16,-1 6-2-16,-6 0-13 16,-8 0-4-16,2 0-1 15,-2 15 0-15,-9 6 1 16,0 9 9-16,0 9-6 15,0 9 24-15,-20 9-5 16,-9 3-1-16,-11 3-22 16,-4-1 8-16,1-2-4 0,2-11-2 15,9-2 0-15,4-9 2 16,16-7-10-16,1-2 6 16,8-8-3-16,-1-2 4 15,4-7-6-15,0-1 4 16,0-5-5-16,7 0 3 15,13-2 4-15,3-4-4 16,0 0 3-16,5 0-3 16,-1 0 4-16,-1-6-4 15,0-13 0-15,2-2-14 16,-5-2-16-16,4-8-35 16,-1-6-41-16,5 3-77 0,-4-13-168 15</inkml:trace>
  <inkml:trace contextRef="#ctx0" brushRef="#br0" timeOffset="959">3032 16 487 0,'0'0'366'0,"0"0"-328"15,0 0 9-15,0 0 74 16,17 179-43-16,-5-107-47 15,2 12 25-15,0 8-30 16,-1 4 9-16,-6 6-22 16,0 0 10-16,-4-6-7 15,0-9-5-15,0-8-2 16,-3-8-4-16,0-6-1 16,0-3-2-16,0-17-2 15,0-9 4-15,0-15-4 16,0-12 0-16,0-3 7 15,0-6-6-15,0 0 4 16,0-3-1-16,0-27-3 16,0-15-1-16,-13-15-14 15,6-14 3-15,7-1-11 0,0 4 20 16,0 4-10-16,20 17 12 16,8 8-4-16,-5 15 1 15,0 9 2-15,-6 3 2 16,-1 11-4-16,12-2 6 15,1 1-3-15,8 5 0 16,7 0 3-16,-1 0 0 16,1 0-3-16,2 11-2 15,1 22 2-15,-4 13 12 16,-6 4-6-16,-4 13 21 0,-5-3-13 16,-8 8-7-1,0-7 7-15,-8 7-7 0,-1 4-6 16,-4-3 5-16,-7-6 1 15,0-3-1-15,0-3-7 16,0-6 4-16,0-6-6 16,0-6 8-16,-4-12-10 15,-6-7 5-15,0-7-22 16,-4 1-12-16,2-8-6 16,-5 0-12-16,-6-6-72 15,-8 0-91-15,-2 0-212 16</inkml:trace>
  <inkml:trace contextRef="#ctx0" brushRef="#br0" timeOffset="1364">2778 1960 551 0,'0'0'196'16,"0"0"-154"-16,0 0 51 15,0 0 33-15,170 0-60 0,-95 0 14 16,7 0-10-16,6-2-36 15,2 2-1-15,0 0-20 16,6-3 11-16,-1 3-18 16,-2-4 4-16,-7 2-6 15,-8 2 6-15,-8 0-9 16,-16 0 0-16,-15 0-1 16,-11 0-5-16,-16 0-11 15,-4 0-32-15,-8 0-27 16,0 0-70-16,0 0-42 15,0 2-138-15,-8 11-179 16</inkml:trace>
  <inkml:trace contextRef="#ctx0" brushRef="#br0" timeOffset="1985">3005 2726 662 0,'0'0'5'0,"0"0"0"16,0 0 87-16,0 0-3 16,0 0-14-16,0 0-11 15,107-104-15-15,-60 86-2 0,13 3-21 16,1 3-10-16,9 3-1 15,-4 9-12-15,1 0-3 16,-13 0-5-16,-10 18 2 16,-15 12 6-16,-12 3-3 15,-11 11 9-15,-6-1 13 16,-3 8 21-16,-37-3-21 16,-17-1-8-16,-2-5-9 15,-10-6 2-15,3-7-5 16,2-4-3-16,8-7 3 15,10-7-3-15,12-7 1 16,11-4 0-16,12 0-2 16,11 0-12-16,0 0 2 0,0-12-20 15,31-1 22 1,9 5-7-16,3 8 6 0,7 0 0 16,11 0 6-16,5 0 5 15,15 23 0-15,-5 8 2 16,-10 4-2-16,-11 7 0 15,-18 4 7-15,-25 8 21 16,-12 4-1-16,0 2 14 16,-29 0-18-16,-21-11 17 15,-13-5-18-15,-9-8-13 16,-1-3 3-16,-10-6-9 16,2-9-6-16,5-9 2 0,2-9-19 15,10 0-13 1,11-36-47-16,19-21-51 0,22-17-102 15,12-8-230-15</inkml:trace>
  <inkml:trace contextRef="#ctx0" brushRef="#br0" timeOffset="3007">4579 210 349 0,'0'0'294'15,"0"0"-226"-15,0 0 18 16,0 0 0-16,0 0-19 16,0 0-47-16,17-3-1 15,-17 3 0-15,6 0 20 0,2 0 10 16,-5 27-5-16,0 6 19 15,-3 18-16-15,0 12-13 16,0 12-11-16,0 15 0 16,0 13-17-16,3 8 6 15,7 7-3-15,1 3-1 16,6-1 7-16,0 9-8 16,-2 0 18-16,2-3-22 15,-3 4 13-15,-1-10-14 16,-3-5 6-16,0-2-5 15,1-1 3-15,-8-4-1 16,-3-2-5-16,0-4 12 16,0-12-11-16,0 3-1 0,0-6 2 15,0-6-2-15,0-2 0 16,0-13 0-16,0 7 1 16,-7-2 3-16,-3 2-1 15,-4-2-2-15,4-9 0 16,4-7 4-16,-2-1-9 15,5-1 7-15,0 2-5 16,0 4 2-16,0-2 0 16,0-6 1-16,3-6 2 15,0-3 1-15,-5 6-2 16,2 6-1-16,-3 3-1 16,3-3-2-16,3-6 2 0,-3-11 0 15,3-12 0 1,0 2 0-16,0-10 1 0,0 2 1 15,0-7-4-15,0-4 4 16,0 1-2-16,0-5 0 16,0-4 0-16,0 0 1 15,0 0 1-15,0 0 2 16,0 0-2-16,0 0-4 16,0 0 8-16,0 0-12 15,0 0 6-15,0 0 0 16,12 0 2-16,5 0 3 15,3 0-4-15,10 0 1 16,4 0 6-16,6 0-6 16,10 0 9-16,7 0-6 0,4 0 3 15,5-4-5-15,-5 2 5 16,-8-5-2-16,-7 1-5 16,-9 0-1-16,-4-2 3 15,-13-1-7-15,-6-3-9 16,-8-7-24-16,-6-4-18 15,0-8-9-15,0-2-36 16,-23-10-143-16,-27-11-435 0</inkml:trace>
  <inkml:trace contextRef="#ctx0" brushRef="#br0" timeOffset="3860">4733 216 228 0,'0'0'415'0,"0"0"-339"16,0 0 30-16,0 0-10 16,0 0-37-16,0 0 9 15,77-27-2-15,-47 21-5 16,1 3-14-16,4 0-10 15,-1 3-12-15,7 0 0 16,-1-3-1-16,6 0-10 0,1 0-1 16,-1 0-4-16,6-3 3 15,-9 0-9-15,-7 0 5 16,-13 3-7-16,-9 0-1 16,-8 3 0-16,-6 0-7 15,0 0-9-15,0 0-35 16,0 0-27-1,-6 0-154-15,-31 9-127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4:31.8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174 1208 30 0,'0'0'573'15,"0"0"-490"-15,0 0 10 16,0 0-10-16,0 0 2 0,0 0-27 15,0 0-21-15,6-16-1 16,-3 16-3-16,8-1 14 16,-5-5-7-16,5-4-3 15,1-6-18-15,2-6 0 16,9-11 1-16,4-15-15 16,4-6 4-16,1-14-9 15,-1-1 3-15,-7-6-3 16,5-3 0-16,-6-15 2 15,-9-12-5-15,3-11 0 16,-14 8-3-16,-3 16 3 16,0 17 3-16,-7 19-2 0,-17 22-2 15,-2 8 3-15,3 20-2 16,-1 6 2-16,4 0-7 16,0 0 8-16,-3 32 0 15,-3 16 7-15,-2 11 0 16,4 16-7-16,9 12 5 15,1 15-4-15,8 9 3 16,6 14-1-16,0 1 6 16,0 3-4-16,9 6-4 15,14-11 1-15,1-9 1 16,-1-11-6-16,-6-11 8 16,-3-5-10-16,-2-7 3 15,-1 1 1-15,-2-10-12 0,-1-9-6 16,-8-9-48-16,0-12 11 15,0-12-73-15,-14-6-31 16,-15-9-15-16,-2-9-55 16,-2-6-204-16</inkml:trace>
  <inkml:trace contextRef="#ctx0" brushRef="#br0" timeOffset="220">0 1864 424 0,'0'0'309'0,"0"0"-247"0,0 0-39 16,0 0 67-16,0 0 0 15,174-105-34-15,-117 84-15 16,-1 3-13-16,-5-2-4 16,-8 9-19-16,-10-5-4 15,-4 1-1-15,2-2-34 16,-4-6-56-16,7-8-106 15,-5-2-183-15</inkml:trace>
  <inkml:trace contextRef="#ctx0" brushRef="#br0" timeOffset="584">1142 1056 558 0,'0'0'202'16,"0"0"-115"-16,0 0 51 15,0 0-45-15,0 0-59 16,0 0-6-16,-89 115-11 16,58-53 10-16,4 1-2 15,4-1 7-15,3 1-6 16,11 3 0-16,-2 7-6 15,11-2-6-15,0 4 7 0,0-7-12 16,0-8 1 0,23-9-10-16,5-6 0 0,4-6-1 15,6-9-2-15,-6-9 2 16,-1-9 0-16,-5-9-3 16,-2-3-27-16,-4 0-16 15,3-18-38-15,8-21-36 16,-1-6-70-16,-1-3-97 15</inkml:trace>
  <inkml:trace contextRef="#ctx0" brushRef="#br0" timeOffset="881">1837 1212 699 0,'0'0'134'0,"0"0"-50"16,0 0 43-16,0 0-23 15,-15 204-40-15,-6-141-23 16,-2 2-22-16,-8 3 1 16,2-7-6-16,-2 4-7 15,-2-11-6-15,-1 0 4 16,1-3-3-16,-1-9-2 0,5-9-15 15,-2-12-27 1,5-15-57-16,5-6-41 0,4 0-117 16,8-24-161-16</inkml:trace>
  <inkml:trace contextRef="#ctx0" brushRef="#br0" timeOffset="1133">1490 1523 427 0,'0'0'328'0,"0"0"-227"16,0 0 10-16,0 0-2 15,0 0-27-15,0 0-34 16,167 156-13-16,-126-129-18 16,-1-1-6-16,-8-5 2 15,-1-6-5-15,-7-8-8 16,-7-1-1-16,-2-1-6 0,-1-5-18 15,0 0-37-15,-1 0-29 16,0 0-82-16,-3 0 56 16,-7-11-117-16,-3 4-142 15</inkml:trace>
  <inkml:trace contextRef="#ctx0" brushRef="#br0" timeOffset="1604">2074 1554 332 0,'0'0'59'0,"0"0"36"0,0 0 18 16,0 0-33-16,0 0-2 15,0 0-11-15,98-17-9 16,-89 17 9-16,8 0-10 16,-3 0 2-16,-1 0 3 15,-3 0-34-15,-3 2-6 16,-4 7 0-16,-3-1 1 16,0 7-4-16,0 11-6 15,0 2-7-15,0 9 15 0,-10 0-19 16,-7 2 11-16,5-3-11 15,-2-3 3-15,3 3-5 16,8-6 0-16,0-3 2 16,3-6 2-16,0-3-8 15,0-6 3-15,0-6 1 16,11-3 0-16,9-3-4 16,3 0 7-16,4 0-6 15,-1-24 1-15,0-6-18 16,-2-6-38-16,-4-3-29 15,-6-3-21-15,-5-3-91 16,-4 0-124-16</inkml:trace>
  <inkml:trace contextRef="#ctx0" brushRef="#br0" timeOffset="1958">2446 1214 702 0,'0'0'65'0,"0"0"30"16,0 0 23-16,0 0-24 16,0 0-20-16,0 0-18 15,96 190-12-15,-82-148-13 16,0-1-6-16,-1 1-2 16,4 4-13-16,-3-2 16 0,-5 4-16 15,0-1-5-15,-4-1 1 16,-5 2-3-16,0 2-3 15,0-2 4-15,0 3 0 16,0-6-4-16,0-3-1 16,0-9 1-16,-11-12 0 15,-1 0-11-15,-2-6-19 16,-3 0 6-16,4-3-13 16,-1-9-18-16,4 0-53 15,3-3-43-15,4 0-43 16,3 0-102-16,0-27-131 15</inkml:trace>
  <inkml:trace contextRef="#ctx0" brushRef="#br0" timeOffset="2292">3144 1389 553 0,'0'0'116'15,"0"0"-9"-15,0 0 30 16,0 0-28-16,0 0-37 0,0 0-18 16,8 155-2-1,-8-116-10-15,0 3-21 0,0-1-14 16,-11-7 9-16,5 4-11 15,-1-5-4-15,3-6 4 16,1 0-5-16,0-6 0 16,0-3-6-16,-1-6-15 15,1-6-45-15,-8-6-38 16,5 0-75-16,-8 0-170 16</inkml:trace>
  <inkml:trace contextRef="#ctx0" brushRef="#br0" timeOffset="2563">2987 1726 506 0,'0'0'209'15,"0"0"-112"-15,0 0 38 16,0 0-34-16,0 0-33 15,177-80-14-15,-133 69-7 16,-4 0-12-16,3-1-2 16,-6 2-25-16,-7-1-5 15,-2-3 0-15,-10 1-6 16,3-3 2-16,2 1-19 16,-3 3-45-16,0 5-38 15,-12 1-91-15,-8 6-206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4:35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651 314 722 0,'0'0'32'0,"0"0"35"16,0 0 31-16,0 0-28 16,0 0-26-16,0 0-29 15,-33 97 15-15,-1-37 1 16,-3 12 7-16,-3 6-12 15,-7 12-2-15,1 3-1 16,-7 0-12-16,-7 0 4 16,5-8-7-16,0-4 2 15,3-6-4-15,12-6 5 16,8-11-2-16,5-8-7 16,10-8 0-16,0-5 3 0,11-10-5 15,6-4 0-15,0-3-1 16,0-11-10-16,0-2 10 15,26-2-3-15,15-5 4 16,11 0 6-16,9-12-5 16,5-17 3-16,1 0-3 15,-7 4 1-15,-2-2-2 16,-12 10-3-16,-5 1-8 16,-15-1-8-16,-3 4-30 15,-3-7-3-15,1-10 1 16,-1-9-36-16,3-13-53 15,-3 2-57-15,-6-4-192 0</inkml:trace>
  <inkml:trace contextRef="#ctx0" brushRef="#br0" timeOffset="263">761 597 651 0,'0'0'95'16,"0"0"-20"-16,0 240 41 15,0-120-22-15,0 16-32 16,0 6-5-16,0-11 4 16,0 0-10-16,0-8-29 15,0-12 3-15,0-12-16 16,0-9 0-16,0-12-8 16,0-15 0-16,0-4-1 15,0-17 1-15,0-9-2 0,0-12-10 16,0-14-21-16,0-7-43 15,0 0-85-15,3-11-106 16,11-26-117-16</inkml:trace>
  <inkml:trace contextRef="#ctx0" brushRef="#br0" timeOffset="473">1108 1920 742 0,'0'0'168'0,"0"0"-116"16,0 0 30-16,0 0-3 15,0 0-46-15,0 0-27 16,14 6-6-16,-7-6-2 16,6 0-79-16,5-15-60 15,5-15-81-15,3-9-201 16</inkml:trace>
  <inkml:trace contextRef="#ctx0" brushRef="#br0" timeOffset="945">1871 894 695 0,'0'0'38'0,"0"0"79"16,50-210-27-16,-36 129-43 16,-8-6-22-16,2 3-9 15,-8-3-4-15,0 8-6 16,0 15 13-16,-5 10 3 16,-15 12 16-16,-3 13 0 15,-4-2-4-15,4 10 0 16,3 10-24-16,0 1-10 15,3 10-12-15,-7 0 12 0,-5 15 4 16,-2 37 2 0,-2 23-6-16,-1 23 3 0,8 20-2 15,0 18 10-15,8 17-3 16,9 6-5-16,4 0 9 16,5-5-11-16,0-15 4 15,0-10-4-15,8-2 1 16,12-13-1-16,-4-9-1 15,-2-12 0-15,3-9 3 16,-8-12-6-16,-1-15 2 16,-8-13-12-16,0-16-22 15,0-13-25-15,0-10-33 16,0-5-89-16,-5 0-37 16,-13-21-247-16</inkml:trace>
  <inkml:trace contextRef="#ctx0" brushRef="#br0" timeOffset="1164">1394 1851 635 0,'0'0'52'0,"0"0"16"15,0 0 41-15,0 0-38 16,0 0-14-16,220-15-36 15,-168 6 0-15,3-3-20 16,-12 0-1-16,1-6-53 0,-7 0-90 16,-2-6-97-16,3-5-187 15</inkml:trace>
  <inkml:trace contextRef="#ctx0" brushRef="#br0" timeOffset="1486">2482 1112 738 0,'0'0'60'0,"0"0"23"0,0 0 19 15,0 0-40-15,-130 192-8 16,106-121-21-16,1 14 2 15,14 7-5-15,1 6 0 16,8-5-6-16,0-15-18 16,0-9 4-16,0-6-8 15,17-15-2-15,3-6-1 16,7-4 1-16,7-16-21 16,-5-5-165-16,2-17 158 15,-7 0-24-15,-1-22-92 16,0-16-23-16,3-9-93 15</inkml:trace>
  <inkml:trace contextRef="#ctx0" brushRef="#br0" timeOffset="1789">3158 1250 611 0,'0'0'91'16,"0"0"-25"-16,0 0 39 15,0 0 1-15,0 0-46 16,-113 195-12-16,72-120-7 0,-2 5 5 16,0 3-12-16,2-2-17 15,1-6-3-15,0-3-10 16,2-9 1-16,3-9-5 15,1-6 0-15,7-10-16 16,1-10-63-16,1-8-30 16,7-14-104-16,1-6-137 15</inkml:trace>
  <inkml:trace contextRef="#ctx0" brushRef="#br0" timeOffset="2022">2683 1719 659 0,'0'0'110'0,"0"0"12"15,0 0-30-15,0 0-27 16,0 0-17-16,191 135-31 16,-158-114-3-16,1-6-14 15,-8 0 3-15,1-6-3 16,-4-6-2-16,-6 0-37 15,0-3-73-15,-8 0-46 16,2 0-86-16,-5-12-280 16</inkml:trace>
  <inkml:trace contextRef="#ctx0" brushRef="#br0" timeOffset="2549">3245 1800 505 0,'0'0'81'15,"0"0"7"-15,0 0-17 16,0 0-15-16,0 0-7 16,0 0 7-16,110-42-8 15,-90 42-7-15,6 0 5 16,5 6-11-16,-4 15 16 15,-7 0-42-15,-11 3-3 16,-6 0 6-16,-3 0-3 16,0 0 5-16,0 0-1 0,0 0 6 15,-18 0-7-15,-13-3-1 16,1-3-8-16,-4-3 2 16,8-3-5-16,2-9 0 15,10-3-6-15,5 0 1 16,9 0-17-16,0 0-15 15,0-4 9-15,0-10 9 16,17 5 17-16,6 3 0 16,1 3 2-16,-1 2 1 15,0 1-1-15,-6 0 1 16,-1 0-1-16,-5 0 16 16,-2 13 1-16,2 8 10 0,-8 5-1 15,-3 1 2-15,0 5-12 16,0 1-4-16,-3-1-8 15,-14 0-4-15,-6-11 0 16,2-6-7-16,-5-7-20 16,3-8-51-16,-5 0-32 15,1 0-119-15,7-12-158 16</inkml:trace>
  <inkml:trace contextRef="#ctx0" brushRef="#br0" timeOffset="2910">3713 1031 660 0,'0'0'136'0,"0"0"-15"16,143 156-9-16,-95-97-19 15,-10 1-39-15,0 0 18 16,-12 3-49-16,-9 11 6 16,-6 2-3-16,-11 4 4 15,0 4-2-15,0-6-15 16,-11 0 11-16,-15-3-4 16,-8 0-11-16,1-3-8 0,2-4 1 15,5-9-2 1,-1-10-1-16,7-11-12 0,0-7-15 15,11-10-1-15,-2-10-12 16,1-7-15-16,3-4-101 16,-6 0-106-16,-4 0-307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4:38.9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0 48 0,'0'0'431'0,"0"0"-383"15,0 0 33-15,0 0 21 16,0 0-19-16,0 0-20 15,23 16 11-15,-19 15 21 16,0 9-14-16,-4 14-7 16,0 5-8-16,0 4-33 15,0 3-12-15,0 0-14 16,0 0 2-16,0-6-8 16,0-3 0-16,-4-6 0 0,-3-9-2 15,1-9-1-15,-2-6-24 16,2-7-33-16,0-11-67 15,-8-9-61-15,2 0-93 16,-13 0-160-16</inkml:trace>
  <inkml:trace contextRef="#ctx0" brushRef="#br0" timeOffset="185">0 434 521 0,'0'0'99'16,"0"0"5"-16,0 0 33 15,0 0-52-15,181-66-39 0,-144 51-3 16,-1 0-28-16,4 0-10 16,-6-3-2-16,2 0-6 15,4-11-56-15,-3 1-60 16,7-13-77-16,-4 2-142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4:39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136 1505 542 0,'0'0'7'0,"0"0"89"16,0 0 5-16,115-175-25 0,-95 121-24 16,4 6 9-1,-12-15-11-15,2-3-11 0,0-6-12 16,-8-18-9-16,0-14-1 15,-6-24-3-15,0-19-11 16,0-10-1-16,-6 6-1 16,-5 42-1-16,5 35 0 15,-3 38-1-15,-2 27 2 16,2 9 61-16,1 0-43 16,-1 0-6-16,-5 0-11 15,-13 33 3-15,-10 27-1 16,-3 26-4-16,4 21 3 15,8 20 9-15,10 14-2 16,7 13 4-16,8 8 7 0,3 3-21 16,0 0 14-16,14-13-14 15,15-12 10-15,-3-7-6 16,-2-4-5-16,-4-6 2 16,-3-5 1-16,-8-13-1 15,-1-9 1-15,-5-6-4 16,-3-9-11-16,0-9-1 15,0-6-28-15,-3-8-23 16,-17-8-30-16,-7-7-73 16,-1-12-102-16,2-10-177 15</inkml:trace>
  <inkml:trace contextRef="#ctx0" brushRef="#br0" timeOffset="222">0 2455 374 0,'0'0'330'15,"0"0"-270"-15,0 0 84 16,0 0-81-16,203-42-21 16,-149 27 1-16,-1-3-20 15,-2-3-20-15,-4-3-3 16,-10 3-17-16,-11-3-65 15,-6 3-89-15,-7 0-103 16</inkml:trace>
  <inkml:trace contextRef="#ctx0" brushRef="#br0" timeOffset="599">778 1508 699 0,'0'0'78'0,"0"0"28"16,0 0-33-16,0 0-4 15,-73 193 17-15,47-89-2 16,3 13-33-16,3 5-12 16,9-14-11-16,8-15-6 15,3-12-16-15,0-9 2 16,0-12-8-16,17-6 1 16,9-6-2-16,8-7 0 15,-1-13-6-15,4-6-22 16,3-13-8-16,1-9-47 15,-3 0-61-15,0-25-71 16,-4-15-105-16</inkml:trace>
  <inkml:trace contextRef="#ctx0" brushRef="#br0" timeOffset="903">1637 1828 620 0,'0'0'141'0,"0"0"-85"16,0 0 49-16,0 0-46 0,0 0-28 16,0 0 10-16,-113 184 24 15,59-98-20-15,1-5-13 16,0 3 3-16,-1-6-20 15,11-9-9-15,-1-7-4 16,7-13-4-16,4-6-3 16,2-10-32-16,5-8-55 15,0-13-54-15,-1-11-99 16,-1-1-110-16</inkml:trace>
  <inkml:trace contextRef="#ctx0" brushRef="#br0" timeOffset="1181">1160 1984 632 0,'0'0'123'0,"0"0"-80"16,0 0 106-16,0 0-56 15,190 108 23-15,-146-51-63 16,-4 3-14-16,-7 0-2 15,-2-6-17-15,-5-3-14 16,-6-6-2-16,0-3-1 16,-7 2-2-16,-2-7 0 15,-5-4-1-15,-3-1-3 16,2-10-33-16,-5 0-13 0,0-11-83 16,0-1-94-16,0-10-109 15</inkml:trace>
  <inkml:trace contextRef="#ctx0" brushRef="#br0" timeOffset="1561">1969 2248 616 0,'0'0'54'0,"0"0"52"16,0 0-28-16,0 0-27 15,0 0 33-15,0 0-23 16,0 66-4-16,-3-39-7 16,-2 3-8-16,2 0 2 15,3 3-25-15,0 0 4 16,0 0-10-16,0 0 9 15,0-6-19-15,0-2 3 16,8-2-6-16,7-3-1 16,-1-5 1-16,3-3 0 15,3-5 0-15,-4-7-10 16,4 0-13-16,0 0-40 16,8-11-35-16,-5-18-28 0,1-6-85 15,-4 1-171-15</inkml:trace>
  <inkml:trace contextRef="#ctx0" brushRef="#br0" timeOffset="1838">2316 2182 648 0,'0'0'100'0,"0"0"7"15,0 0 21-15,0 0-53 16,-46 168-5-16,35-111-6 15,5 3 1-15,-1 0-32 0,0-6-11 16,4 0-5 0,-1 0-4-16,4-2-8 0,-3-6-5 15,3-7-12-15,0-12 10 16,0-12 2-16,0-7-17 16,0-2-11-16,0-6-14 15,0 0-62-15,0 0-26 16,0 0-60-16,0 0-65 15,0-8-198-15</inkml:trace>
  <inkml:trace contextRef="#ctx0" brushRef="#br0" timeOffset="2184">2484 1832 519 0,'0'0'53'15,"0"0"77"-15,0 0 31 16,0 0-68-16,0 0 3 16,0 0-23-16,159 186-9 15,-128-118-14-15,-1 4-14 16,-7 3-5-16,-3 6-16 15,-6 0 11-15,-8 2-14 16,-6 3-4-16,0-7 1 0,0-4-2 16,0-15-1-16,-3-16-4 15,-11-4-2 1,-3-13-23-16,2-13-16 0,-2-5-10 16,3-9-57-16,1 0-106 15,-1-5-167-15</inkml:trace>
  <inkml:trace contextRef="#ctx0" brushRef="#br0" timeOffset="4268">3039 100 282 0,'0'0'105'0,"0"0"-46"16,0 0 51-16,0 0-35 0,0 0-10 16,0 0-23-16,0 0-2 15,3-6-6-15,0 3-6 16,-3 3 1-16,0 0-6 15,0 0 7-15,0 0-3 16,3 0-7-16,-3 0-6 16,3 0 1-16,8-3 5 15,1-3-4-15,12 0 8 16,7 0-6-16,1 0-1 16,2 0-11-16,3 0 8 15,-1-3-7-15,4 0 11 16,-2 3-4-16,2-3-4 15,-4 3 0-15,1 6-1 16,-6-3 4-16,-5 3-11 16,-6 0 11-16,-7 0-8 0,-2 0 1 15,-2 0-5-15,2 0 6 16,-5 0-3-16,5 0-3 16,-8 0 0-16,0 0 2 15,0 0-3-15,0 0 2 16,3 0 2-16,-1 9-2 15,1 3 0-15,-3 9 4 16,4 6 4-16,-3 9-1 16,-1 12 0-16,0 11 6 15,-3 10-12-15,0 14 9 16,0 11-6-16,0 8 7 16,0 4-8-16,0-4 1 0,0 3 0 15,0 0-1-15,0-6 5 16,0 0-8-16,-3-6 9 15,0-3-9-15,-1-9 7 16,-3 1-4-16,4-4 3 16,0 1-7-16,0-2 2 15,3 2 1-15,0-4-3 16,0-4 3-16,0-3-3 16,0-2 2-16,0-6-1 15,0-3 0-15,0-6 0 16,3 0 1-16,0-3 3 15,0 0 1-15,-3-3 2 16,3-3-7-16,-3 1 7 0,0-1-3 16,0-3 3-16,0-1-9 15,0-1 3-15,0-1-3 16,0 1 1-16,0-2 4 16,0 5-1-16,0-5 7 15,0 5-9-15,0-2 4 16,0 1-2-16,0 3 4 15,0 0-4-15,0 2-4 16,0-7-2-16,0-4 2 16,0-1 1-16,0-2 4 15,0-3-6-15,0 3 3 16,0-3-4-16,0 3 4 0,0 0-4 16,0 0 3-16,0 6-1 15,0 3 1-15,-3 2-1 16,0-1-17-16,-8 1 17 15,2-7 1-15,0 2 1 16,-2-4-4-16,5-4 3 16,-2 3-1-16,2-4 0 15,0-2 0-15,2-4-1 16,1-3 5-16,-1-1-8 16,1 4 7-16,0 0-7 15,-1 4-13-15,1-7 15 16,0-3 2-16,-1 0 0 15,0-1 0-15,-2 1 4 0,3 4-6 16,0-7 6-16,-2-1-4 16,5-7 0-16,0-2 0 15,0-2-2-15,0 4 1 16,0-2 1-16,0 6 0 16,0-1-1-16,0-1 4 15,0 0-6-15,0 2 6 16,0-2-4-16,0-5 3 15,-6 5-1-15,3-6 0 16,-3 6 0-16,-2 2-1 16,-1-1 0-16,-11 7 1 15,-4-1-1-15,-13 3 3 0,-6 5-2 16,-10 7-1-16,-10-4-5 16,-1 3 5-16,0-8 4 15,4 1-3-15,10-5-2 16,-1-2-3-16,11 4-2 15,7-2-10-15,7-3-1 16,6-3-20-16,9 0-5 16,2-3-8-16,6-3-28 15,-5 0-141-15,-1-3-167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4:55.3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3584 3131 593 0,'0'0'106'0,"0"0"-73"15,0 0 10-15,0 0-14 16,0 0 18-16,0 0 24 0,150-125-15 16,-89 110-15-16,2 2 2 15,4-1-15-15,0 8-4 16,-1 6-15-16,-8 0 3 16,-9 0-7-1,-8 20 6-15,-10 13-10 16,-16 9 27-16,-12 3-5 15,-3 6 8-15,-6-3-9 16,-37 0-5-16,-10-3 2 16,-8-6-10-16,4-6 3 15,11-15-10-15,8-6-2 16,23-12 2-16,1 0-1 0,11 0-1 16,3 0-9-16,0 0-2 15,0-12 0-15,12-3 2 16,25 3-5-16,4 6 12 15,5 6 2-15,1 0-3 16,7 0-2-16,-1 6 4 0,-7 27-1 31,-2 9-4-31,-7 12 6 16,-11 6 0-16,-1 4 5 0,-16 7 6 16,-9-3 7-1,0-3-5-15,-9-5 5 16,-28-14-2-16,-10-4-7 0,-13-9 2 15,-4-12 1 1,-10-9-2-16,-5-12-3 0,-8 0-1 0,-8 0-3 16,2-10-3-16,0-7-1 15,10 1-15-15,8-1-12 16,19-4-6-16,13-4-42 16,9 2-86-16,11-2-122 15,-1-4-438-15</inkml:trace>
  <inkml:trace contextRef="#ctx0" brushRef="#br0" timeOffset="-5067">860 11 492 0,'0'0'158'0,"0"0"-61"16,0 0 6-16,0 0-21 15,0 0-29-15,0 0-10 16,0 0-7-16,-140-21-4 15,97 33-2-15,-8 18 6 16,-13 17-3-16,-2 7-9 16,-7 1 2-16,-5 13-10 15,2-1-6-15,10 6-4 16,5-1 0-16,15-5-6 16,11-7 1-16,15-7-1 15,11-6 2-15,4-7-5 16,5-8 3-16,0-8-1 15,0-11-4-15,11-7 2 16,16-6-12-16,7 0 2 16,12 0 13-16,15-13 12 0,5-8-6 15,4 0-3 1,-3 5 5-16,-1 12-8 0,-5 4-2 16,-1 0 2-16,1 4 0 0,-8 19 0 15,-10 6-2-15,-9 4 2 16,-14 6-4-1,-14 9 4-15,-6 6 6 0,0 6 11 0,-26 6-5 16,-20-3 13-16,-12 3-9 16,-8-6 2-16,-4-11-5 15,-2-5-4-15,3-13 3 16,-1-8-7-16,0-7-2 16,10-11 1-16,2-5-4 15,9 0 0-15,11 0-3 0,9 0-10 16,9-5-18-16,9-3-8 31,11-13-40-31,0-12-139 16,11-8-133-16</inkml:trace>
  <inkml:trace contextRef="#ctx0" brushRef="#br0" timeOffset="-4473">987 971 164 0,'0'0'413'0,"0"0"-367"16,0 0 15-16,0 0 38 0,0 0-40 15,0 0-18 1,0 0-6-16,31-12 4 0,-22 6-2 16,8 0-10-1,10-3 7-15,2 3-17 0,5 3 5 16,-4 3-11-16,-2 0 6 15,-8 0-1-15,0 0-2 16,-1 3 10-16,-2 15-2 16,-3 9-1-16,-5 0-9 15,-6 9 4-15,-3 0-3 0,0 9 5 16,0 6-2-16,-26-3 1 16,-7 9 3-16,-10-1-8 15,-1-8 3-15,-4 2-9 16,2-2 1-16,5-2-6 15,6-5-2-15,11-1 5 16,7-11-8-16,11-4 5 16,6-4-2-16,0-4-2 0,0 1-2 15,3-3 2-15,27-3 2 0,4-5 1 16,5-5 0-16,9-2 0 16,-5 0-18-16,4-9 6 15,-7-18-17-15,-4-8-13 16,1-5-56-16,-3-4-70 15,-5 1-147 1</inkml:trace>
  <inkml:trace contextRef="#ctx0" brushRef="#br0" timeOffset="-4191">1820 1178 390 0,'0'0'358'16,"0"0"-341"-16,0 0 75 15,0 0 30-15,0 0-72 16,0 0-4-16,196-27-10 0,-158 21-17 31,-9 3-5-31,-12 3-14 16,-11 0 0-16,-3 0-2 0,-3 0-22 15,0 0-40-15,0 0-61 16,0 0-114-16,-23 12-340 16</inkml:trace>
  <inkml:trace contextRef="#ctx0" brushRef="#br0" timeOffset="-4028">1976 1525 708 0,'0'0'65'16,"0"0"15"-16,0 0 18 16,0 0-62-16,182 54-19 0,-139-52-12 15,-10-2-5-15,1 0-43 16,-5 0-87-16,2-15-119 16</inkml:trace>
  <inkml:trace contextRef="#ctx0" brushRef="#br0" timeOffset="-3575">2795 1145 700 0,'0'0'53'15,"0"0"32"-15,-27 215 46 16,24-138-54-16,3 2-19 16,0-8-9-16,14-11-16 15,13-12-28-15,10-18 30 16,9-14-25-16,15-16-1 0,9 0 7 0,2-25 6 16,3-25-14-16,-12-23-2 15,-7-4-1-15,-15-12-5 16,-7-5 7-16,-19-2-4 15,-15-2 0-15,0 5-2 16,-3 6-1-16,-30 9 1 31,-10 7-1-31,0 17 2 16,2 16-2-16,4 21 12 16,8 12-9-16,2 5 10 0,-7 0-11 15,0 16-2-15,2 15 0 16,1 3 0-16,7 7-9 15,4-1-4-15,5 10-21 16,7-5-34-16,8 3-35 0,0-3-69 16,0-3-136-16</inkml:trace>
  <inkml:trace contextRef="#ctx0" brushRef="#br0" timeOffset="-3312">3758 1741 549 0,'0'0'276'0,"0"0"-199"15,-13 178-7-15,-18-118 17 0,2-9-56 16,-5-6-19-16,7-12-10 15,4-9-4-15,0-9-5 16,6-15-68-16,0 0-111 16,4-3-206-16</inkml:trace>
  <inkml:trace contextRef="#ctx0" brushRef="#br0" timeOffset="-2773">4159 771 679 0,'0'0'73'16,"0"0"-63"-16,0 0 80 0,0 0-27 16,0 0-29-16,0 0 2 31,133-48-2-31,-102 48-18 0,-1 5 6 0,-1 12 9 16,-1 9 0-16,-5 0-2 15,-10 7-1-15,-2 0 0 16,-8 6-7-16,-3 6 4 15,0 3-1-15,0 3-2 16,-20 3-6-16,-7 3 3 16,1 3-4-16,-5-3-6 15,-2 2 3-15,2 1-11 16,2-5 9-16,3 1-7 16,5-2-3-16,4-10 1 15,6-1 2-15,8-7-3 16,0-7 0-16,3-2-2 15,0-8-3-15,10-3 5 16,24-9 0-16,6-7-1 16,7 0-3-16,7-11-5 15,5-22-12-15,1-4-5 0,-2-5-31 16,-9-8-68 0,-5-2-19-16,-13-7-240 15</inkml:trace>
  <inkml:trace contextRef="#ctx0" brushRef="#br0" timeOffset="-2276">5095 863 848 0,'0'0'59'15,"0"0"11"-15,0 0 67 16,-27 171-40-16,14-126-48 15,5-3-28-15,5-6 4 16,3-9-6-16,0-9-5 0,0-10-11 0,0-4-2 16,8-4 3-16,21 0-1 15,15 0 4-15,9 0-4 16,10 0-1-16,1 6 0 16,2 15-2-1,-8 3 2-15,-9 8-2 16,-8-4-3-16,-10 7 3 15,-8 3 0-15,-11-1 2 16,-4 5 2-16,-8-7 13 16,0 1 0-16,0 7-2 15,-23-5 11-15,-14 5-13 16,-7-5-2-16,1-1-2 16,-7-5-9-16,-1-1 4 15,-5-9-2-15,-1-1-3 16,-7-6 2-16,4-8-2 15,-4-7-3-15,-2 0-7 16,5 0-11-16,5-22-7 16,5-4-4-16,16 5-10 0,0-2 3 15,12-4-79 1,9 0-69-16,5-4-105 0,9 5-60 16</inkml:trace>
  <inkml:trace contextRef="#ctx0" brushRef="#br0" timeOffset="-1750">4948 782 604 0,'0'0'118'0,"0"0"-36"16,0 0 66-16,0 0-60 16,0 0-26-16,0 0 23 15,154-11-21-15,-99 11-16 16,17 0-15-16,1 0 2 15,1 0-13-15,2 0 3 16,-9 0-1-16,-7-1-14 16,-13-7-6-16,-10 1-1 15,-14-3-3-15,-6-1 0 16,-8-1-1-16,-1-2-50 16,-8 7 6-16,0 2-119 15,0 5-89-15,-40 0-386 0</inkml:trace>
  <inkml:trace contextRef="#ctx0" brushRef="#br0" timeOffset="-733">2641 2345 424 0,'0'0'134'0,"0"0"-118"0,0 0 39 16,0 0 13-16,0 0 12 15,0 0-18-15,0 0-41 16,0 0 11-16,11 0 28 16,12 0-2-16,4 0-3 15,7 0-21-15,1 0-1 16,6 0-7-16,5 0 1 16,5 0-16-16,5 0 5 15,8 0-2-15,3 0 3 16,-10 0-4-16,0 0-3 15,-7 0 7-15,-1 0-8 0,15 0 3 16,7 6-3-16,8 6 0 0,13 3-6 16,1 2 3-1,3-1-4-15,5-1 12 0,-8 3-5 16,-2-4-5-16,-4-7 0 16,-3-2-2-16,0-5 0 15,2 0 0-15,4 0 1 16,-3 0 0-1,0 0-1 1,-3 0 2-16,2 0-3 0,1 0 7 16,9-6-7-16,2 1 3 15,-2-1-3-15,-9 3-1 16,-13-4 0-16,-13 1-1 0,-18-5 1 16,-10 7-6-16,-13-1-17 15,-9-1-23-15,-8 5 2 0,-3-7-75 16,0 8-107-1,-14-3-223-15</inkml:trace>
  <inkml:trace contextRef="#ctx0" brushRef="#br0" timeOffset="1420">6171 393 453 0,'0'0'114'0,"0"0"-71"16,0 0 40-1,0 0-19-15,0 0 10 16,0 0-22-16,0 13 13 16,0-1 11-16,0 5-14 15,3 10 5-15,4 9-16 16,-4 9-14-16,0 18-14 15,2 16 0-15,-5 7-11 16,0 15-1-16,0 4 2 0,0 15-4 16,0 6 3-16,0 7-2 15,0-4-2-15,-5-2-6 16,2 2 6-16,3 10-7 16,0 5 0-16,0 12 2 15,0 0-2 1,0 0-1-16,0-7 2 0,0-15-4 15,0-7 4-15,11-9 1 0,-2-4-2 16,-1-9 0-16,-5 3-1 16,-3 9 1-16,0 3-1 15,0 0 4-15,0-4-7 16,0-14 6 0,0 0-6-16,0-6 3 0,0-4 0 15,0-11 0-15,0-16-1 16,0-11-2-16,0-6 3 15,0 3 1-15,6-3 1 16,-3-9-4-16,0-3 0 16,-3-12 0-16,0-6 2 15,0-1 0-15,0-7 1 16,0 1 0-16,0-10-2 0,0 4 3 16,0-5-2-16,0 0 2 15,0 0-4-15,0 0 1 16,0 0 0-16,0 0-4 15,0 0 5-15,0 0 4 0,0 0-4 16,0 0 0 0,0 0-3-16,0 0 2 15,0 0 2-15,3 0 1 16,2 0 1-16,1 0-2 16,8 0 0-16,12 0 1 0,7 0 6 15,7 6-2-15,7 1 11 16,10-4-13-16,10-3 13 15,7 0-9-15,-1 0 5 16,-3 5-4-16,-7-4 3 16,-2 11-8-16,-4-3-1 15,-7 7 0 1,-4-6-3-16,-8-3 3 16,-4-1-2-16,-2-2-2 0,-2-4 1 15,-2 0-1 1,-5 0-16-16,0 0-16 0,-6-21-12 15,-4-2-15-15,-10-19-20 16,-3 1-156 0,0 2-249-16</inkml:trace>
  <inkml:trace contextRef="#ctx0" brushRef="#br0" timeOffset="2568">6238 358 381 0,'0'0'185'0,"0"0"-86"16,0 0 55-16,0 0-40 16,0 0-30-16,0 0-13 15,0 0-7-15,-17-10 1 16,17 7-23-16,0 3-12 16,0 0-13-16,0 0 3 15,0 0-5-15,0 0-4 16,0 0 3-16,0 0-9 0,0-2 0 15,0 2-4-15,0 0-2 16,9 0 2-16,25 0 1 16,13 0 8-16,10-4-4 15,10-2 5-15,3 0-10 16,-4 2 5-16,-2 2-6 16,-10-1 1-16,-17 3-1 15,-7 0 0-15,-13 0-2 16,-5 0 2-16,-1 0-2 15,-2 0-17-15,2 0-8 16,-1 0-19-16,0 0-24 0,-3 0-82 16,-7 0-64-16,0 0-129 15</inkml:trace>
  <inkml:trace contextRef="#ctx0" brushRef="#br0" timeOffset="4839">7046 2072 453 0,'0'0'164'0,"0"0"-60"16,0 0 21-16,0 0-41 0,0 0-5 15,0 0-8 1,0 0-3-16,8-51-30 0,-5 39-4 16,11 0-7-16,-2-9-5 15,11 0-3-15,8-6-12 16,5-4 4-16,15-2-6 16,-1 1-4-16,-1-1 1 15,2 6-2-15,-4 5 0 16,-14 13-1-16,-6 9 1 15,-6 0-6-15,-6 0 2 16,2 31-8-16,-3 7 12 16,-5 11 0-16,-9 6 4 15,0 7-2-15,-6 1 5 16,-28 3-2-16,-2-3-5 16,-7 3 5-16,-8-3-4 0,-2 6 6 15,-7-3-6 1,2 4 2-16,9-4 1 0,2-3-4 15,10-5 0-15,8-8 3 16,2-4 3-16,7-13-5 16,9-6 0-16,2-6 1 0,9-10-4 15,0-5 0 1,0 0-3-16,0 2-2 0,20-6 7 16,6 1 2-1,7-3 1-15,-2 0 0 0,1 0-2 16,3-3 2-1,-12-9-2-15,-3-1-2 16,0 5-5-16,-11 2-9 16,5-4-28-16,0 1-34 0,7 1-38 15,-3-1-82-15,7-1-115 16,-2-2-227-16</inkml:trace>
  <inkml:trace contextRef="#ctx0" brushRef="#br0" timeOffset="5068">7702 2683 93 0,'0'0'665'0,"0"0"-584"0,-53 162 38 16,25-105-47-1,8-2-43-15,4-7-9 0,5-6-15 16,8-9 0-16,-3-12-3 15,1-9-2-15,5-6-15 16,0-6-65-16,0 0-59 16,0-11-55-16,8-23-186 15</inkml:trace>
  <inkml:trace contextRef="#ctx0" brushRef="#br0" timeOffset="5568">8390 1800 615 0,'0'0'162'0,"0"0"-82"15,0 0 15-15,0 0-55 0,0 0 2 16,-144 203-3-1,97-122-19-15,-2 6 4 0,-6-3 3 16,6 3 16 0,2-6-9-16,4 4-2 0,6-4-10 15,4-2-7-15,8-8-4 0,13-8-3 16,12-3-6-16,0-8-1 16,0-8-2-16,26-2 4 15,8-10-6-15,2-11-1 0,1-15-1 16,3-6 2-16,1 0 3 15,-4-12 8-15,-4-24-6 16,-7-7-1 0,-6 0 0-16,-12-1-1 15,-8 4 0-15,0 1 2 0,0 9-2 16,-25 10-3-16,-4 7-2 31,-1 11-4-31,-4 2 8 16,5 0 2-16,-2 2-6 15,7 17-13-15,12-2-25 16,4-1-20-16,8-1-17 16,0-7-33-16,0-8-68 0,23 0-153 15</inkml:trace>
  <inkml:trace contextRef="#ctx0" brushRef="#br0" timeOffset="6265">8801 2348 708 0,'0'0'30'0,"0"0"54"16,0 0 1-16,0 0-51 15,0 0 7-15,0 0-14 0,60-153 3 16,-49 123 7-16,-2-3-6 15,1-6-3-15,-3 3-3 16,-3 3-12-16,-1-2 5 16,-3 13-1-16,0 4 11 15,0 4-13-15,0 8 0 16,0 5-6-16,0 1-1 16,0 0-3-16,0 0-3 15,0 0-2-15,0 6 0 16,0 22 1-16,0 20 0 15,0 14 6-15,0 10 3 16,0 12 1-16,0 6-6 16,0 2-1-16,0-5 0 0,0-5-3 15,0 1 4-15,0-6-3 16,6 2 4-16,-2-4-3 16,0-6 2-16,-4-9 0 15,0-7 1-15,0-6-6 16,0-11 2-16,0-9 0 15,0-12-1-15,0-3 1 16,-8-9 0-16,-5-3 1 16,-7 0-2-16,-6 0 5 15,-8 0-6-15,-3-6 0 16,4-9-1-16,-1-3 2 16,11 9-1-16,6-3 2 0,7 6-4 15,7-2-5-15,0 7 7 16,3 1-3-16,0 0 3 15,0 0 0-15,0 0-7 16,19 0 5-16,9 15 2 16,7 3-3-16,-1-6 3 15,1 3 0-15,-9-3 2 16,0-6-2-16,-9-3-19 16,-4-3-13-16,7 0-12 15,0-12-55-15,8-15-51 16,-5-6-169-16,-3-3-365 15</inkml:trace>
  <inkml:trace contextRef="#ctx0" brushRef="#br0" timeOffset="6693">9796 2303 547 0,'0'0'118'0,"0"0"-11"15,0 0 33-15,0 0-61 0,0 0-30 16,0 0-5-16,-29 51 3 15,11-10 8-15,6 7-9 16,1 0-19-16,2 2-1 16,6 4-15-16,-2 3 2 0,5 3-3 15,-3 0 4 1,3-3-6-16,0-3-7 0,0-2 0 16,0-9-1-1,0-1 0-15,0-8 4 0,0-2-9 16,0-10 5-1,0-8-8-15,0-5-20 0,0-6-14 16,8-3-54-16,-8 0-12 16,0 0-1-16,0 0-46 15,0-21-158-15</inkml:trace>
  <inkml:trace contextRef="#ctx0" brushRef="#br0" timeOffset="7039">9492 2766 559 0,'0'0'35'0,"0"0"37"16,0 0 10 0,0 0-34-16,0 0 24 0,0 0 22 15,75-2-23-15,-38 2 5 0,-2 0-22 16,3 0-5-16,-9 0-14 15,2 2-16-15,2-2 8 16,-5 0-16-16,1 0-1 16,-6 0-6-16,-3 0 0 15,-2 0-3-15,-6 0 2 16,-1 0-3-16,-5 0 0 16,-3 0 0-16,2 0-8 0,-5 0-1 15,3 0-19-15,-3 0-13 31,0 0-51-31,0 0-29 0,0 0-137 16,-3 0-173 0</inkml:trace>
  <inkml:trace contextRef="#ctx0" brushRef="#br0" timeOffset="8522">10847 1859 472 0,'0'0'131'0,"0"0"-4"15,0 0-6-15,0 0-40 16,0 0-7-16,0 0-15 0,19-16-18 16,-19 16 14-16,0 0-13 0,0 0-2 15,0 0-20-15,0 5-5 16,0 28-2-16,-23 15 12 0,-10 12-6 16,-7 14-3-16,-4-2-4 15,1 0-8-15,-1 0 4 16,7-9 1-16,0-3-9 15,8-4 2 1,2-6 3 0,4-6-2-16,6-3-3 0,3-5 0 15,8-9 0-15,3-6-2 16,3-3 6-16,0-3-9 16,0-1 1-16,0 1 3 15,0 0-1-15,6-3 0 16,14 3 2-16,11 1 4 15,5-7-4-15,7 3 0 16,4-3 5-16,-4-3-5 16,0 0 2-16,-5-4-1 15,-4-2-1-15,-8 4 0 16,-3-4-16-16,-6 0-4 0,0 0-9 16,-1-12 1-16,1-15-41 15,0-13-45 1,6-8-67-16,-6-8-100 15,0-2-263-15</inkml:trace>
  <inkml:trace contextRef="#ctx0" brushRef="#br0" timeOffset="8803">10977 1928 762 0,'0'0'44'0,"0"0"34"16,-7 174 55-16,4-81-54 15,-1 15-12-15,4 5-21 16,0-4-9-16,0 1-5 16,0-8-11-16,0-12-5 15,0-13-11-15,0-3 5 16,14-14-8-16,-4-11-2 16,-4-8 3-16,5-8-3 15,-5-9 1-15,0-3-2 0,2-12-12 16,-5-3-15-16,-3-6-29 15,3 0-65-15,3 0-42 16,2-3-134-16,1-15-241 16</inkml:trace>
  <inkml:trace contextRef="#ctx0" brushRef="#br0" timeOffset="9006">11281 3128 536 0,'0'0'98'0,"0"0"29"0,0 0-5 16,0 0-32-16,0 0-44 15,0 0-14-15,13 39-17 16,-13-39-6-16,0 0-9 16,0 0-9-16,0 0-67 15,0-15-134-15,0-15-89 16</inkml:trace>
  <inkml:trace contextRef="#ctx0" brushRef="#br0" timeOffset="9617">11886 2189 703 0,'0'0'18'16,"0"0"80"-16,0 0-24 16,0 0-39-16,0 0-11 15,0 0-17-15,60-123 1 16,-27 99 0-16,1-3 12 15,-1 6-2-15,1 6 1 0,-5 6-9 16,5 1 5 0,-4 8 6-16,1 0-12 0,-2 0 9 15,-2 5-6-15,-10 17 1 16,0 10-1-16,-8 4 11 16,-9 9 3-16,0 3-1 15,0 9 7-15,-3 9-12 16,-27 0 3-16,-10 6-9 15,-3-2 3-15,-4-5-5 16,1 3 1-16,-2-3-8 16,4-5 1-16,5 0 1 15,5-3-6-15,8-5 4 16,0-2-3-16,12-3 0 0,3-3-1 16,8-6-1-1,3-6 0-15,0-5-1 0,0-11-1 16,11 1 0-16,9-5 0 15,0-6 2-15,0-3-1 16,6-3 2-16,4 0 1 16,4 0-2-16,-5 0-9 15,2-6-12-15,-4-6-7 16,-4-9-18-16,6-6-56 16,-1 0-32-16,-1-6-150 15,-1 3-356-15</inkml:trace>
  <inkml:trace contextRef="#ctx0" brushRef="#br0" timeOffset="9809">12494 3173 558 0,'0'0'85'16,"0"0"-20"-16,0 159 80 15,0-123-118-15,-3-3 22 16,3-9-16-16,-4-12-23 15,4-6-10-15,0-6-2 16,0 0-47-16,0-18-115 16,0-24-106-16</inkml:trace>
  <inkml:trace contextRef="#ctx0" brushRef="#br0" timeOffset="10517">13363 2016 210 0,'0'0'472'0,"0"0"-448"0,0 0 81 16,0 0-54 0,0 0 19-16,0 0-5 0,-121-94-8 15,84 94-21-15,-1 0-8 16,-11 0-20-16,3 24-2 16,3 6-2-16,7 3-3 15,5 3 11-15,8 3-4 16,6 6 6-16,7 9-8 15,10 3 6-15,0 0 3 16,6-3 6-16,29-10-21 16,8-13 0-16,3-8 0 15,1-19 0-15,0-4 6 16,-4 0 1-16,-6-16 2 16,-7-19-5-16,-7-4 2 15,-6 3-2-15,-6 6 0 0,-5 9-4 16,-3 9 2-16,0 9-4 15,-3 3-1-15,3 0-7 16,8 36-8-16,3 15 18 16,-2 11 6-16,9 3-1 15,-4 5-2-15,0 1 5 16,-2 2 4-16,-4-2-6 16,-5-2 3-16,-6-9 5 15,0-12-8-15,0-6 8 16,0-5-3-16,0-9-6 15,-9-12-3-15,-14-1 2 16,-8-3-2-16,-5-1 5 0,-12-2-6 16,-2-8 0-16,-7-1 0 15,4 0-1-15,-1 0 0 16,8-21-8-16,10-6-12 16,8-6-15-16,16 1-26 15,12-6-51-15,0-5-76 16,23-5-129-16,12-6-195 15</inkml:trace>
  <inkml:trace contextRef="#ctx0" brushRef="#br0" timeOffset="11041">14002 2093 622 0,'0'0'22'0,"0"0"101"16,-74 153-31-16,60-105-45 15,14-3-15-15,0-1 0 0,0-10 8 16,17-2-3 0,11-6 3-16,4-4-9 0,6-15-18 15,2-7 3-15,6 0 0 16,4-6-5-16,4-22 2 16,-1-16-8-16,-10 1 0 15,-12-10 0-15,-7-1-3 16,-12-3-2-16,-12-3 0 15,0 3-5-15,0 0 5 16,-9 12-1-16,-15 12 1 16,-7 9 0-16,-4 15 1 15,-9 9 6-15,1 0-6 16,-8 0 1-16,1 15-4 16,-4 6-2-16,4 9-24 15,1-3-19-15,8 6 5 0,7 0 1 16,11 3-27-16,6 6-46 15,5 6-39-15,1 0-77 16,8-3-250-16</inkml:trace>
  <inkml:trace contextRef="#ctx0" brushRef="#br0" timeOffset="11499">13904 2974 292 0,'0'0'108'0,"0"0"-33"15,0 0 31-15,21 175-97 16,2-142 140-16,6-6-69 16,2-6 3-16,7 3-10 15,5-3-21-15,7-3 2 16,7-9-36-16,2-9 30 15,12 0-30-15,8-30 3 16,8-18-12-16,-6-8-9 16,-12-4-7-16,-14-1 3 15,-23-2 4-15,-15-5 1 16,-9-3 3-16,-8-8-4 16,0-2 0-16,-25 6 0 0,-10 11 0 15,-9 15 5 1,-10 5 10-16,-2 14 17 0,-4 9-32 15,-1 9 10-15,-2 11-10 16,-1 1 1-16,4 1-1 16,-1 31 0-16,12-1-10 15,2 2-10-15,10-1-8 16,4-4-21-16,5-1-11 16,5 0-23-16,0-5-55 15,3-7-46-15,4-3-131 16</inkml:trace>
  <inkml:trace contextRef="#ctx0" brushRef="#br0" timeOffset="13705">15185 2390 408 0,'0'0'87'0,"0"0"10"16,0 0-20-16,0 0-39 15,0 0 22-15,0 0 6 16,9-28-11-16,-9 28 10 16,0 0-11-16,0 0 5 15,0 0-21-15,0 0 8 16,0 0-24-16,0 0-1 15,0 0-6-15,0 0-14 16,0 33 11-16,3 10 20 16,-3 17 0-16,0 8-18 15,0 1-4-15,0 0-4 16,0-1-1-16,0-7-4 16,0-5 1-16,0-8-3 15,0-6 6-15,0-1-7 16,0-12 3-16,0-4-2 0,0-7-5 15,0-3-8-15,0-8-13 16,0 1-41-16,0-8-37 16,0 0-17-16,0 0-24 15,0 0-71-15,0-14-149 16</inkml:trace>
  <inkml:trace contextRef="#ctx0" brushRef="#br0" timeOffset="14216">14968 2754 192 0,'0'0'237'0,"0"0"-139"15,0 0-10-15,0 0-24 16,0 0 12-16,0 0-13 16,0-9-7-16,0 9 9 15,12 0 4-15,5-2-26 16,13 2-4-16,4-4-2 16,6 2 2-16,7 2-8 15,2-6 5-15,6 2-23 16,-3 1-3-16,0-3 0 15,-6 4-9-15,-9-2 2 16,-7-2-2-16,-4-3-2 0,-3 3-1 16,1 0-27-16,-4 0-55 15,-3-3-44-15,-3-3-94 16,-2 1-217-16</inkml:trace>
  <inkml:trace contextRef="#ctx0" brushRef="#br0" timeOffset="14808">15917 2093 394 0,'0'0'73'16,"0"0"-13"-16,0 0 41 15,0 0-44-15,0 0 4 16,180-54 2-16,-140 60-17 16,0 24-19-16,7 15 21 15,-1 9-9-15,-8 3-2 16,-12 6-6-16,-18-3 2 16,-8 2 4-16,0-7 3 15,-38-7 8-15,-8-1-9 16,-5-9-2-16,-2-7-22 15,-1-8 1-15,10-7-9 0,4-13 0 16,7-3-6 0,7 0 1-16,9 0-2 0,6-7-2 15,11 1-2-15,0 0-8 16,0 4 12-16,14 2 0 16,23 0 0-16,7 0-1 15,2 14 0-15,4 13-2 16,-4 3 1-16,-2 7 1 15,-7-2-1-15,-6 11 1 16,-8-2 0-16,-7 4 1 16,-8 4 0-16,-8 3 3 15,0-1 2-15,-24 0 7 16,-13-6-2-16,-3-9-2 0,-1-6-2 16,-2-12-6-1,0-3 5-15,2-9-5 0,6-6 0 16,4-3-4-16,4 0-12 15,7 0-20-15,6 0-50 16,14 0-46-16,0-12-102 16,0-12-198-16</inkml:trace>
  <inkml:trace contextRef="#ctx0" brushRef="#br0" timeOffset="15044">16632 3227 767 0,'0'0'34'0,"0"0"68"16,0 0-14-16,-7 156-44 16,-4-129-15-16,5-15-13 15,3-3-13-15,0-9-1 16,0 0-2-16,-2 0-41 15,2-18-138-15,3-18-58 16,0-15-148-16</inkml:trace>
  <inkml:trace contextRef="#ctx0" brushRef="#br0" timeOffset="15679">17213 2165 496 0,'0'0'60'15,"0"0"-8"-15,0 0 25 16,0 0-41-16,0 0 24 15,174 6-5-15,-137 21-13 0,-8 12 16 16,2 6-5-16,-4 8-15 16,-17 2 5-16,-3 4-8 15,-7-4-1-15,0-3 5 16,-11 0 0-16,-19-11-10 16,-10-1 3-16,-3-11-10 15,-7-4-8-15,-1-8-11 16,12-7 2-16,-1-10 2 15,12 0-5-15,8 0-4 16,7-4 1-16,13-8-6 16,0 3-5-16,0-3 5 15,30 3-7-15,10 1 8 16,10 8 1-16,4 0 0 16,-8 0 1-16,-2 17 0 15,-4 16 2-15,-6 3 2 0,-7 3 1 16,-4-3 0-16,-6 3-1 15,-11 2 11-15,-6-3 2 16,0 0 5-16,0 3-5 16,-9-2 7-16,-19-6-7 15,-8-3 4-15,-7-6-5 16,-8-3-1-16,-2-6-10 16,-4-3-1-16,-1-12 0 15,2 0-6-15,2 0-10 16,11-12-18-16,10-15-5 15,13-9-74-15,9-9-44 16,11-12-107-16,0-8-296 0</inkml:trace>
  <inkml:trace contextRef="#ctx0" brushRef="#br0" timeOffset="16239">17968 2078 687 0,'0'0'176'0,"0"0"-160"15,0 0 54-15,0 0-36 16,0 0-14-16,0 0 18 16,98-3-7-16,-58-6-4 15,0 3 3-15,-4-6 5 16,1 3-6-16,-3 3-5 16,-7 0-9-16,-10 3-7 15,-8 3-1-15,-3 0-6 16,2 0-2-16,-5 15 8 15,6 18-2-15,-4 12 4 0,-2 3 1 16,-3 12 0-16,0 3 2 16,0 11 4-16,0-4-7 15,0 2 4-15,-3-3-7 16,-5 1 6-16,2-3-7 16,0-7 4-16,1-1-5 15,5-1-1-15,0-4-2 16,0-6 1-16,0-5-4 15,0-9 5-15,0-5-6 16,0-5 3-16,0-12-8 16,0-8-8-16,0-4-6 15,0 0-13-15,0 0-5 16,0-1-53-16,0-19-61 16,0 1-16-16,-15-5-41 15,-6 0-218-15</inkml:trace>
  <inkml:trace contextRef="#ctx0" brushRef="#br0" timeOffset="16466">18089 2737 242 0,'0'0'431'16,"0"0"-408"-16,0 0 107 16,0 0-10-16,0 0-11 15,180 6-35-15,-126 0-13 16,-1-1-22-16,-2-5-17 15,-8 0-14-15,-7 0-3 16,-5 0-2-16,-2-9 0 0,-5-12-3 16,-7-6-16-16,-3 0-56 15,-11-2-66-15,-3-2-100 16,0-2-231-16</inkml:trace>
  <inkml:trace contextRef="#ctx0" brushRef="#br0" timeOffset="17463">18878 1506 562 0,'0'0'40'15,"0"0"112"-15,0 0-34 16,0 0-20-16,0 0-23 0,0 0-18 16,206 21-12-16,-148-11 2 15,2-4-12-15,4 3-7 16,-1-7-14-16,-7 2 2 16,-13-4-8-16,-5 0-5 15,-18 0 2-15,-3 0-5 16,-11 0 8-16,-3 0-5 15,-3 0 3-15,0 0-4 0,0 0 3 16,0 0-5-16,0 17-1 16,0 20 1-16,0 17 3 15,0 5 6-15,0 15-7 16,0 2 6-16,0 11 8 31,-3 5 2-31,0 1-9 0,-3-3 4 16,-2 0 1-16,-1-6-6 15,6-3 4-15,-5 0-11 16,8 8 8-16,0-6-4 0,-3 1-1 16,-7 3-2-16,-4 3 0 15,5 2-1-15,-2-11 0 16,5-6-1-16,6-12 2 16,0 3-6-16,0-3 5 0,0-3-1 15,0-3 0-15,0-3 1 31,0-1 0-31,0 2-1 16,0 3 0-16,0-4-1 0,0 4-2 0,0-8 3 16,0-2 0-16,0-2 2 15,0-4-4 1,0 1 4-16,-3-9-4 16,0-1 2-16,3-1-12 15,0-11 12-15,0-5 0 16,0 1-3-16,0-2 6 0,0-3-5 15,0-3 4-15,0-2-1 16,0 1 0-16,0 1 3 16,0 0-3-16,-3-3 0 15,-8 3 4-15,2-3-4 16,-2 0 3-16,-6 0-4 0,-3 0 0 16,-4 3 3-16,-8 3-3 15,-9-6 0-15,-2 3 0 16,0 0 0-16,2 0-8 15,7-3 4 1,5-3-19-16,5 3 4 16,4-6-21-16,0 6 6 0,0 0-18 15,-6-3-87 1,2-3-73-16,1 0-146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5:14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825 0 470 0,'0'0'181'0,"0"0"-83"16,0 0 5-16,0 0-27 15,0 0-25-15,0 0-4 16,0 0-16-16,-154 44-13 15,108 4 10-15,-9 6 0 16,-4 13-1-16,-12-7-2 16,-2 9 0-16,-4 8-18 15,-4-2-1-15,8-1-6 16,13-14 4-16,20-18-3 16,16-9 4-16,15-21-7 15,6-6 2-15,3-3 0 16,0-3-12-16,0 0-6 15,26 0 2-15,15 0 16 16,11 0 3-16,9 0 2 0,5-3 3 16,9 3-5-16,-5 0 0 15,-1 0-3-15,-5 24 0 16,-4 9-2-16,4 12 2 16,-7 6-1-16,-1 12 2 15,-5 17 1-15,-12 2 0 16,-8 9 21-16,-11-1-12 15,-14-5 1-15,-6-10 3 16,0-15 4-16,-3-16-7 16,-23-8 3-16,-8-4-4 15,-6-11-7-15,-4-8 9 16,-6-13-6-16,-10 0 6 16,-4 0-7-16,-8-13-6 0,0-18-2 15,9 0-2-15,13 4 2 16,13 0-15-16,17 10 2 15,7 1-25-15,7-7-17 16,6 2-39-16,0-6-75 16,0 6-28-16,30-6-20 15,16 6-229-15</inkml:trace>
  <inkml:trace contextRef="#ctx0" brushRef="#br0" timeOffset="630">1761 1109 587 0,'0'0'54'0,"0"0"57"0,0 0-10 16,0 0-58 0,0 0 9-16,0 0-11 0,113 10 4 15,-96 3-5-15,-7 12 4 16,-3-3 2-16,-7 10-4 15,0 5-7-15,0 7-6 16,-11 8-3-16,-18-2-15 16,-2 8 7-16,-5-5-7 15,2-4 2-15,2-1-11 16,1 4 2-16,4-13 9 16,4 3-3-16,3-3-8 15,3-12 4-15,8-6-3 16,1-3-3-16,5-12 0 15,3 3-2-15,0-3 2 16,0-6 0-16,0 6-1 0,0 0 1 16,3 3 1-16,14-3 6 15,6 6-5-15,0-3 2 16,1 3-1-16,-1-6-3 16,5-3 2-16,-2 3 1 15,1-6-3-15,-1 0 0 16,2 0-1-16,-2 0 0 15,4 0-15-15,-7-15-14 16,5-6-5-16,-2-3-30 16,0-3-43-16,1-6-28 15,1-3-127-15,-8-9-233 16</inkml:trace>
  <inkml:trace contextRef="#ctx0" brushRef="#br0" timeOffset="907">2539 1392 687 0,'0'0'75'0,"0"0"3"16,0 0 84-16,0 0-105 0,0 0-3 15,0 0-2-15,148 0-2 16,-131 0-11-16,-2 0-28 15,-1 0-3-15,0 0-7 16,-2 0-1-16,-1-6 0 16,-1-1-6-16,4 1-36 15,-5 4-48 1,-1 2-32-16,-5 0-80 16,-3 0-115-16</inkml:trace>
  <inkml:trace contextRef="#ctx0" brushRef="#br0" timeOffset="1245">2690 1747 560 0,'0'0'54'0,"0"0"72"16,0 0 7-16,0 0-42 15,0 0-16 1,0 0-5-16,40 21 2 16,-23-21-10-16,3 6-25 15,0-6-3-15,-1 0-14 16,1 0-7-16,8 0 10 16,-5 0-20-16,7 0 10 15,-7 0-10-15,-3 0-5 16,0 0 2-16,-6 0-2 0,-1 0 0 15,1 0-7-15,-5 0-19 0,-1 0-17 16,1 0-52 0,-9 0-105-16,0 6-166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5:32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0 896 775 0,'0'0'175'0,"0"0"-66"16,0 0 6-16,0 0-60 15,0 0-15-15,0 0-14 16,0 0-2-16,0 0-6 16,0-48-13-16,0 17 6 0,0-10-8 15,3-11-3-15,7-7 1 16,4-10-1-16,-2-12 3 16,-1-8-3-16,-2-1 0 15,2 0 2-15,-5 12-2 16,-6 15 2-16,0 18-2 15,0 9 4 1,0 24 4-16,0 6-4 16,0 0-4-16,0 6 3 15,0 0-2-15,0 0-1 16,0 12 3-16,0 16-3 16,3 31 5-16,5 13 6 0,1 24-9 15,2 24 12 1,-1 8-6-16,3-9-8 0,0-2 9 0,1-5 0 15,-5-20-9 1,2-3 3-16,-2-16 0 16,-1-5-1-16,-5-14-3 0,0-6 4 15,0-15-4-15,-3-9 1 16,0-15 0-16,0 3-1 16,0-12-1-1,0 0-13-15,0 0-25 0,0 0-18 16,0 0-7-1,-6-18-143-15,-2-9-168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5:33.2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1398 382 0,'0'0'557'0,"0"0"-462"16,0 162 41-16,0-108-32 15,0-6-68-15,0 5-13 0,0-11-9 16,0-3-5-16,0-18-6 15,-3-9 2-15,3-6-5 16,-3-6 0-16,0 0-4 16,-5 0-40-16,5-27-81 15,3-18-203-15,0-21-267 16</inkml:trace>
  <inkml:trace contextRef="#ctx0" brushRef="#br0" timeOffset="873">581 0 525 0,'0'0'183'15,"0"0"-79"-15,0 0 44 16,0 0-51 0,0 0-27-16,0 0-9 15,0-15-13-15,0 15-19 16,0 0-1-16,0 0-1 15,0 0 1-15,0 0 1 16,0 0-19-16,0 0 5 16,0 15-10-16,0 22 3 0,0 13 12 15,-3 11-7-15,-11-7 5 16,-1 12-16 0,-2-13 13-16,3 1-6 0,1-6-4 15,-1-1-4-15,4-8 4 16,3-6-5-1,1-3 0-15,3-6 4 0,3-3-3 16,0-6-2-16,0 3-2 16,0-12 2-16,0 6 2 15,16 3-1-15,4-3 0 16,8 3 2-16,1-3-3 16,5 3 4-16,-4-9-3 15,-1 0 0-15,-1 0-1 16,-5-6 0-16,-3 0 1 15,1 0 0-15,-15 0-19 16,3 0-10-16,-1 0-22 16,-5-9-2-16,6-12-15 15,-1-6-120-15,1-3-152 0,-2-6-362 16</inkml:trace>
  <inkml:trace contextRef="#ctx0" brushRef="#br0" timeOffset="1145">896 187 733 0,'0'0'137'0,"0"0"-44"15,0 0 51-15,0 221-40 16,-3-120-52-16,-8 13-5 16,8 0-15-16,0 0 2 15,0 0-9-15,-2-8 1 16,5-15-17-16,0-14-4 0,0-10-1 15,0-13 2-15,0-16-12 16,0-7 8-16,5-14-4 16,-2-7-9-16,0-8-28 15,0-2-22-15,3 0-10 16,5-17-114-16,9-26-29 16,1-1-152-16</inkml:trace>
  <inkml:trace contextRef="#ctx0" brushRef="#br0" timeOffset="2031">2155 181 724 0,'0'0'95'15,"0"0"-22"-15,0 0 68 0,0 0-67 16,0 0-21-16,0 0-21 15,-79-121 10-15,48 109-18 16,-5 3-2-16,-1 7 0 16,-3 2 3-16,-7 0-21 15,1 0-2-15,-5 6 1 16,-2 26-3-16,2 7 1 16,-2 7 1-16,10 2 2 15,13-6 1-15,5-3-6 16,19 3 3-16,6 1-4 15,0-1 1-15,0-9 1 16,20-5 0-16,21-2 2 0,2-20-2 16,10-6 2-16,4 0 2 15,-7-6-3-15,1-35 6 16,-8 1-7-16,-13-13 2 16,-4 0 1-16,-12 5-1 15,-8 3-1-15,-1 15 1 16,-5 12 4-16,0 11-6 15,0 7 6-15,0 0-5 16,3 0-1-16,0 25-3 16,3 17 3-16,2 8 0 0,-2 8 0 15,3 7 7 1,2 3-4-16,2-7 0 0,-5 4 1 16,1-8-2-16,2 0 1 15,-8 3 7-15,3-6-10 16,-3 6 3-16,0-6 6 15,2-7-6-15,-5 1 10 16,0-10-7-16,0-1 8 16,0 1-3-16,-8-5 5 15,-12 0-2-15,-6-6 0 16,-1 1-1-16,-7-1-5 0,2-13 5 16,-12 5-11-16,4-11 7 15,0 5-7-15,2-13 7 0,3 6-5 16,4-6-3-1,1 0 0-15,7 0-1 0,3 0 0 16,3 0-12-16,3 0-6 16,4 0-18-16,0-6 2 15,3 0-3 1,1 3-12-16,3 3-11 16,3 0-41-16,-8-4-129 15,2 4-217-15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6:33.3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919 13 611 0,'0'0'111'0,"0"0"-33"16,0 0 12-16,0 0-7 16,0 0-39-16,0 0 6 15,0 0-19-15,0 0-3 16,-137-24-4-16,103 42-3 15,-3 9-10-15,-6 3 14 16,-7 9 1-16,-3 3-14 16,-10 6 10-16,-4 8-20 15,-4 3 11-15,1 1-12 16,0 0 7-16,7-5-8 0,11-7 3 16,14-3-1-1,7-3-2-15,11-9 0 0,7-6-1 16,8-4-2-16,5 0 5 15,0-6-5-15,0-5-2 16,5-3 4-16,15-3-5 16,7 0 1-16,2-2 3 15,11-3 2-15,10-1-1 16,7 0 7-16,10 0-3 16,0 0-2-16,4-5 5 15,-1-1-6-15,-4 2 0 16,-2 4-1-16,-7 0 5 15,-1 4-12-15,-9 23 7 0,-4 6-1 16,-6 10 4-16,-7 11-5 16,-10 6 10-16,-9 6-7 15,-11 9 4-15,0-3 2 16,0-6 0-16,-31 0 7 16,-5-12 4-16,-4-3-8 15,-4-5 8-15,-2-13-11 16,-1-2 5-16,-4-10-7 15,-2-7 8-15,2-5-3 16,-4-9-5-16,-6 0-2 16,4 0 0-16,1-9-4 15,12-13-9-15,13 5-7 0,14 1-20 16,14 1-1 0,3 8-33-16,0-9-89 0,11 5-87 15,16 0-125-15</inkml:trace>
  <inkml:trace contextRef="#ctx0" brushRef="#br0" timeOffset="1230">1401 1330 396 0,'0'0'191'16,"0"0"-75"-16,0 0-32 0,0 0-19 15,0 0-25-15,0 0 8 16,113-84-25-16,-80 69 1 15,1 0 4-15,6 3 5 16,0 3-12-16,-4 9-8 16,-2 0-2-16,-8 0-10 15,-5 6 7-15,-4 15-6 0,-11 3 6 16,-3 0 2-16,-3 3 19 0,0 6-10 31,-9 0 10-31,-21 0-2 16,-7 4-10-16,0-6 5 0,0-8-17 15,4-2 8 1,10-11-13-16,6-4 9 0,10-5-7 16,7-1 3-16,0 0-4 15,0 0-1-15,0 0-10 16,0 0-7-16,0 0 14 16,24 0 3-16,5-1-1 15,8 1 3-15,1 0-2 16,0 0 1-16,0 0-2 15,-1 17-2-15,-8 14-9 0,-12 7 12 16,-7 7 0-16,-10 1 5 16,0-2-1-16,0 2 12 15,0-2-4-15,-13-1 8 16,-13-1-2-16,-8-9 5 16,-3-1-2-16,-4-6-6 15,-5-5 6-15,-4-8-13 0,4-2 6 16,-1-8-11-1,-4-3 3-15,4 0-4 16,4 0-4-16,6-3 1 16,17-8-6-16,7 4-7 15,10 1-23-15,3 0 11 16,0 3-27-16,0-3-19 16,0-5-95-16,3 1-94 0,24-8-193 15</inkml:trace>
  <inkml:trace contextRef="#ctx0" brushRef="#br0" timeOffset="1941">2402 1318 436 0,'0'0'245'0,"0"0"-150"16,0 0-5-16,0 0 0 16,0 0-39-16,0 0-19 15,0 6-3-15,0-3-7 16,0 0-5-16,0 0 8 0,3 5 17 15,8-7-14-15,6 5 4 16,4 0-15-16,-1-3 1 16,6 3-4-16,0-1-5 15,-2-5 4-15,-1 0-8 16,-3 0-1-16,-3 0-2 16,-3 0-2-16,-5 0 5 0,-2 0-7 15,-4 0 2-15,1 0-1 16,-4 0-5-16,0 0-12 15,0 0-21-15,0 1-51 16,0 8-44-16,0 8-58 0,-7-1-132 16</inkml:trace>
  <inkml:trace contextRef="#ctx0" brushRef="#br0" timeOffset="2414">2436 1716 492 0,'0'0'83'0,"0"0"-10"15,0 0 31-15,0 0-37 0,0 0-23 16,0 0 35-16,4 6-4 16,13-6-18-16,3 0 2 15,6 0-9-15,4-12-5 16,7-3-9-16,3-4-11 15,0 5-3-15,-4-1-6 0,-2 3-2 16,-7 12-2 0,-10 0-9-16,-3 0 2 0,-2 0-6 15,-1 0 7 1,-5 0-12-16,0 0 12 0,-1 0-12 16,-2 0 8-1,0 0-4-15,0 0-16 0,-3 0-26 16,0 0-33-1,0 0-38-15,0 0-38 0,0 0-189 16</inkml:trace>
  <inkml:trace contextRef="#ctx0" brushRef="#br0" timeOffset="4294">3883 491 75 0,'0'0'211'15,"0"0"-184"-15,0 0 7 0,0 0 46 16,0 0-20 0,0 0-5-16,-3-166-14 0,3 153 39 15,0 4-4 1,0-2-12-16,0 5-8 16,0 3 3-16,0 1 1 15,0 2-16-15,0 0 6 16,0 0-23-16,0 0 3 15,0 11-30-15,11 37 0 0,1 22 45 16,-1 23 6-16,-2 18-5 16,-3 6-32-16,-1 11 5 15,-2-5-8-15,3-3 1 16,-2-6-10-16,3-12 2 16,-4-12-2-16,0-7-1 15,-3-16 4-15,0-9-2 16,0-12-1-16,0-13 1 15,0-12-5-15,4-13 5 0,-4-4-4 16,3-4 1-16,0 0 0 16,-3 0 0-16,0-27 3 15,0-16-3-15,8-20 6 0,1-24-12 16,5-20 3-16,6-21-5 16,3-13-11-16,10 15 7 15,1 21 2 1,-8 32 10-16,-3 30-2 15,-9 16 7-15,-4 20-9 16,4 3 5-16,3 4-2 16,3 0-6-16,9 0 4 15,5 23-1-15,2 6 4 16,1 10 10-16,1 3-10 0,-3 9 20 16,-4 9-19-16,-4 6 14 15,-7 9-9-15,-6 3 8 16,-5 3-3-16,-6 2 2 15,-3-7-2-15,0 5-4 16,0-7 8-16,0-9-14 16,0-7 8-16,0-8-4 15,0-2-6 1,0-2 5-16,0-4-8 16,0-3 6-16,0-2-2 0,0-9 0 15,0-2-26-15,0-11 0 16,-3-3-32-16,-6-11-39 15,-8 4-78-15,-10-5-71 16,-4 0-168-16</inkml:trace>
  <inkml:trace contextRef="#ctx0" brushRef="#br0" timeOffset="4690">3472 2080 745 0,'0'0'77'15,"0"0"-29"-15,0 0-7 0,0 0-11 16,0 0-7-1,0 0 44-15,127 12 1 16,-49-11-27-16,12-1 24 16,9 0-27-16,2 0-11 15,-1-7-12-15,0-14 1 16,-6 0-5-16,-4 0 2 16,0 3-10-16,-6 3-2 0,-4 3-1 15,-10 2 4-15,-6 5-9 16,-7-1 5-16,-10 6-1 15,-10 0-25-15,-11 0-19 16,-9 0-63-16,-7 0-34 16,-10 0-75-16,0 27-143 15</inkml:trace>
  <inkml:trace contextRef="#ctx0" brushRef="#br0" timeOffset="5362">3850 2768 732 0,'0'0'28'0,"0"0"-1"15,0 0 7-15,0 0 9 16,0 0-26-16,0 0 7 15,177-118 4-15,-116 97-2 16,2 4 11-16,1 1-6 16,-5 1-2-16,-2 8-15 0,-7 2 6 15,-10 5-11-15,-12 0-3 16,-10 0-6-16,-7 16 0 16,-11 11 14-16,0 6-4 15,-3 13 21-15,-40 4-19 16,-11 2 1-16,-10 2-11 15,8-12 1 1,5-7-3-16,8-10 2 16,13-10 0-16,10-9 1 15,6-6 2-15,8 0-2 0,6 0-6 16,0 0 3-16,0 0-10 16,0 0-14-16,0 0 7 15,17 0 9-15,20 0 5 0,13 0-3 16,10 0 5-16,4 0-5 15,2-10-38-15,-2 10 23 16,-1 0 11-16,-7 4 6 16,-9 29-103-16,-2 17 107 15,-16 13 2-15,-6 12 14 16,-9 8 56-16,-14 1-37 16,0-6-13-1,0-6 17-15,-14-3-5 16,-15-15-10-16,-8-7-5 0,-10-7-4 15,-7-5-13-15,-6-14 9 16,-10-8-10-16,-14-9 3 16,-6-4-4-16,-11 0-6 15,2-5-36-15,9-22-15 16,16-11-22-16,21-4-57 16,22-7-93-1,22-16-331-15</inkml:trace>
  <inkml:trace contextRef="#ctx0" brushRef="#br0" timeOffset="6505">5291 331 106 0,'0'0'449'0,"0"0"-403"16,0 0 28-16,0 0-12 15,0 0-41-15,0 0-2 16,0 0 4-16,3 102 37 16,3-38-3-16,8 17-12 15,3 7 11-15,-2 10-7 16,3 12-1-16,-5 7-24 15,0 9 6-15,-2 6-21 16,-5-3 8-16,5-3-3 16,-5-2-3-16,3 3-1 15,-4 5-7-15,-2 4-4 16,-3-1 7-16,0-9-5 16,0-6 3-16,0-4-3 0,0-14 1 15,0-10-2-15,0-1 0 16,0-1 1-16,0-7 3 15,0 5-1-15,0-11 7 0,0-2-8 16,0 2 4 0,-3 1-6-16,3 3 11 0,-5-6-1 31,5 3-6-31,0-1-3 0,0-7 0 16,0 6-1-16,0-3 5 15,0-8 14-15,0-7-19 16,0-8 8-16,0-8-6 15,0-3-1-15,0-5 1 0,-3-5 0 16,3-3-2-16,0-4 2 16,0-2 1-16,0-7-3 15,0 1-1-15,0-8 0 16,0-5-1-16,0-1 2 16,0 0 0-16,0 0 2 15,0 0-1-15,0 5-1 16,0-5 7-1,0 0-13-15,0 0 13 16,0 0-13-16,0 0 11 0,0 3-10 0,0-3 1 16,0 0 4-16,0 0 0 15,14 3 2-15,6 0 5 16,7-2-6-16,10 4 6 16,6-4-6-16,10-1 7 15,-2 0-1-15,5 0 6 16,-2 0-6-16,2 0-3 15,1 0 1-15,1 0-1 16,-12 0-6-16,-2 0 4 16,-7 0 3-16,-11 0-3 15,-6 5-4-15,-7-5 2 16,-5 0-8-16,-5 0-21 16,-3 0-14-16,3-5-16 0,-3-23-104 15,0-19-94-15,0-12-332 16</inkml:trace>
  <inkml:trace contextRef="#ctx0" brushRef="#br0" timeOffset="7376">5343 324 75 0,'0'0'320'16,"0"0"-228"-16,0 0 13 0,0 0-5 15,0 0-16 1,0 0-46-16,3-6 12 16,5 6 19-16,2 0-1 0,3 0-15 0,5 6-6 15,-3 5-10-15,13-1 8 16,1 1 1-16,9 1-24 16,8-1 4-16,7-1-12 15,1-6 8-15,-4-4-9 16,1 0 0-16,-5 0-3 31,1-6 1-31,-10-15-3 0,-4 1-8 16,-10 5 3-16,-9 3 1 0,-5 6-8 15,-4 5 1-15,-2 1-27 16,-3 0-12-16,0 0-34 0,0 0-96 16,-8 0-154-1,-24 12-365-15</inkml:trace>
  <inkml:trace contextRef="#ctx0" brushRef="#br0" timeOffset="10221">6647 1470 427 0,'0'0'107'0,"0"0"-51"15,0 0 55-15,0 0-25 16,0 0-13-16,0 0 10 16,0 0-28-16,6 0-3 15,-6 0-16-15,4 0 0 16,-4 0-4-16,10 0-1 16,7-15-25-16,7-18 17 15,13-21-5-15,6-26-9 0,1-4-7 16,-6-6 2-1,-7 9-4-15,-10 6 0 0,-15 3 0 16,-6 2-7-16,0-5-3 16,-3 15-14-16,-27 12 18 15,2 18 1-15,2 14 4 16,3 14 1-16,3 2 0 16,-4 0-2-16,4 0 0 15,-3 29-4-15,3 17 6 16,0 10-1-16,-4 17 2 15,4 19 1-15,0 18 1 16,3 7 3-16,8 6-2 16,2 3 4-16,7-6-2 0,0-4-6 15,0 7 11 1,0-4-6-16,0 9 6 0,0-5-8 16,0-6 6-16,0-3-9 15,0-3 1-15,0-9 0 16,0-4 0-16,-4-18-2 15,4-1 5-15,0-13-8 16,0-9-17-16,0-10-12 16,0-11-31-16,0-11-24 15,-3-8-9-15,-3-13-12 16,2-4-48-16,-10 0-104 16</inkml:trace>
  <inkml:trace contextRef="#ctx0" brushRef="#br0" timeOffset="10621">6306 2724 532 0,'0'0'56'15,"0"0"11"-15,0 0 49 16,0 0-43-16,0 0-20 16,0 0 16-16,127-54-19 15,-97 50 0-15,4 0-17 0,0 4 6 16,-2 0-1-16,-1 0-8 16,-1 0-9-16,3-6-1 15,1 5 0-15,0-9-12 16,-5 0-2-16,-6 4-3 15,-2 0 0-15,-7 1-1 16,-5 3-3-16,-6-2 4 16,0 4-6-16,2-4 1 15,-2 3-13-15,-3 1-29 16,3-5-28-16,-3-1-7 16,3-3-48-16,0 2-81 15,-3-5-186-15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32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54 722 353 0,'0'0'370'0,"0"0"-302"0,0 0 37 16,0 0-37-16,0 0-5 15,0 0-8-15,20-21-49 16,-10-14-3-16,4-5 4 16,6-11-6-16,0-14 0 0,3-10 2 15,1-11 3-15,-1-5-10 16,3 7 4 0,4 14-5-16,-6 24 5 15,-8 11 3-15,-5 18-2 16,-11 11 7-16,3 6 9 15,-3 0 1-15,0 0 2 16,0 0-19-16,0 0-1 16,0 6-1-16,0 21 1 15,3 4 0-15,0 7 6 0,0 7 6 16,2 12 0-16,-5 7 11 16,0 7-17-16,0 8 13 15,0-4-9-15,0-4 4 16,0 3-12-16,0-5 9 15,0-3-9-15,0-3 7 16,0 0 5-16,0 0-11 0,0 0 13 16,0-6-16-16,0 2 7 15,0-5-3-15,0-4-4 0,0 2 0 16,0-10 7 0,0-4-1-16,0-7-6 0,0-8 3 15,0-5 2-15,0-5-9 31,0-1 9-31,0-7-5 0,-17-1 0 16,-3 2 5-16,-11 0 0 16,-8 0-5-16,-5-1 0 15,-4 1 2-15,10-2-5 16,0-4 7-16,12 2-8 16,12-2 7-16,3 0-3 15,5 0 3-15,6 0-3 0,0 0-3 16,0 4-1-16,0 1 1 15,0 5-5-15,23 2 8 16,8-3 0-16,10-1 12 16,5 2 3-16,10-6 4 15,1-3-5-15,7-1 0 16,3 0 4 0,-4 0-17-16,-9 0 8 15,-7 0-6-15,-15 0-6 16,-4 0 5-16,-12 0-4 0,-5 0-4 15,-2 0-25-15,-6 0-7 16,2 0-22-16,-5 0-66 16,0 0-162-16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6:50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1522 382 0,'0'0'127'0,"0"0"-34"15,0 0 15-15,0 0-24 0,0 0-19 16,0 0-12-16,0 0-4 16,0-18-1-16,0 18-14 15,-7 0-5-15,-6 16-11 16,-4 16 6-16,0 20-9 0,-3 12 12 15,0 11-5-15,8 18 2 16,-2 10-10-16,0 10 4 16,7-2 3-16,-2-9-13 15,9-7 3-15,0-14-10 16,0-16-1-16,3-5 6 16,17-8-10-1,10-8 6-15,1-4-2 16,-5-7 0-16,1-10-5 15,-4-2-5-15,0-9-20 16,-6-8-30-16,0-4-41 16,3 0-10-16,0-4-76 0,1-25-236 15</inkml:trace>
  <inkml:trace contextRef="#ctx0" brushRef="#br0" timeOffset="354">854 1743 433 0,'0'0'143'15,"0"0"-23"-15,-59 174-18 16,28-99-43-16,-1 0-7 16,1 0-9-16,-2-3-12 15,5-6-5-15,2-6-14 16,3-6 6-16,-1-7-13 0,1-3-1 16,6-5 1-16,-3-5-8 15,0-5 3-15,7-4-17 16,-1-8-20-16,8-7-29 0,3-4-24 15,-1-6-46-15,4 0-56 16,-4-12-201-16</inkml:trace>
  <inkml:trace contextRef="#ctx0" brushRef="#br0" timeOffset="641">426 2079 350 0,'0'0'144'0,"0"0"-61"15,0 0 41-15,0 0-28 0,0 0-34 16,0 0-12-16,165 162 13 16,-131-108-20-16,-2-3-10 15,-1-3-8-15,-7-1-17 16,-4-9 1-16,-5 1-9 15,-4-8 6-15,-5-5-5 16,2-4-2-16,-5-7-15 16,3-3-27-16,1-3-22 15,0-7-72-15,0-2-48 16,6 0-105-16</inkml:trace>
  <inkml:trace contextRef="#ctx0" brushRef="#br0" timeOffset="1036">1088 2178 159 0,'0'0'427'0,"0"0"-320"0,0 0-3 16,0 0-29-1,0 0-7-15,0 0-33 0,0 15-6 16,0 12 23 0,0 6-25-16,0 5 2 0,0-4-9 15,0 7 3 1,0-3-10-16,0 0 3 0,0 3-4 16,8-6-2-16,4-1-1 15,2-7-7-15,-1-4 0 16,4-7 4-16,-3-5-12 15,3-5 8-15,-2-2-4 16,-1-4-18-16,3 0-5 16,-7 0-19-16,4 0-16 15,0-12-3-15,-8-9-44 16,3-4-25-16,-1-4-34 16,-5 1-79-16</inkml:trace>
  <inkml:trace contextRef="#ctx0" brushRef="#br0" timeOffset="1277">1310 2235 270 0,'0'0'233'16,"0"0"-171"-16,0 0 40 0,0 0 10 16,0 0-41-16,0 213-10 15,0-145-6-15,0-3-19 16,0-1-12-16,0-5-5 15,0-5-5-15,0-8-2 16,0-3-7-16,3-15-1 0,3-6-8 0,-3-6-6 16,1-11-16-16,-4-5-25 15,4 0-41-15,-1 0-27 16,3-23-114-16,-2-12-211 16</inkml:trace>
  <inkml:trace contextRef="#ctx0" brushRef="#br0" timeOffset="1714">1597 1788 568 0,'0'0'47'16,"0"0"75"0,0 0-13-16,121 174-17 15,-82-96-13-15,-5 12-18 16,0 3-3-16,-8-3-7 15,-6 1-21-15,-3-6-6 16,-4-8-15-16,-7-8 16 16,-1-9-20-16,-5-6 1 15,0-8-5-15,0-10 3 16,0-13-3-16,0-3 0 0,0-9-1 0,-8-1-2 16,-5-4-14-1,-7-6-34-15,0 0-44 0,0 0-48 16,3-16-72-16,8-22-231 15</inkml:trace>
  <inkml:trace contextRef="#ctx0" brushRef="#br0" timeOffset="2015">2429 1935 638 0,'0'0'63'0,"0"0"-31"16,0 0 71-16,30 213-3 16,-24-138-29-16,2-3-43 15,-2-1 5-15,-3-10-15 16,0 1-1-1,2-12-7-15,-5-8-6 16,0-11-3-16,0-4 2 16,0-10-6-16,0-5-17 15,-8 1-37-15,-9-13-53 16,-6 0-61-16,-4 0-133 16</inkml:trace>
  <inkml:trace contextRef="#ctx0" brushRef="#br0" timeOffset="2238">2215 2325 49 0,'0'0'560'0,"0"0"-537"16,0 0 101-16,0 0-36 0,171 0-27 16,-118 0-23-16,4 0-20 15,-4 0-1-15,-2-12-14 16,-8-3 5-16,1-6-8 31,-9-3-40-31,3-9-78 16,-4-3-77-16,-5-9-217 0</inkml:trace>
  <inkml:trace contextRef="#ctx0" brushRef="#br0" timeOffset="2691">3783 1128 601 0,'0'0'153'0,"0"0"-131"16,0 0 59-16,0 0-9 15,0 0-34-15,0 0-20 16,73 24 36-1,-73 18-9-15,-10 5 3 16,-21 7-10-16,-4 1-3 16,-9 3-6-16,-4 9-15 15,-1-5 8-15,-1 7-11 16,4 6 4-16,2-1-12 16,4-4 7-16,9-5-7 15,11-8-2-15,7-15-1 16,10-12 4-16,3 0-9 0,0-12 9 15,3 0-9 1,24-3 6-16,2-6-1 0,11-6 0 16,7 0-2-1,1-3 1-15,11 0-3 0,-8 0-2 16,-4 0-41-16,-7 0 46 16,-14-12-44-16,1-9-10 15,0-9-16-15,0-9-53 16,-1-12-120-16,1-6-166 15</inkml:trace>
  <inkml:trace contextRef="#ctx0" brushRef="#br0" timeOffset="2976">4026 1152 726 0,'0'0'57'15,"0"0"-9"-15,0 220 45 16,0-115 4-16,0 13-29 15,0 5-2-15,11-4 0 16,5 0-20-16,4-11-24 16,-3-6-2-1,3-6-12-15,-3-3-4 16,6-11 0-16,-6-7-1 16,0-12-3-16,-1-5 0 15,-2-8 0-15,-5-11-34 16,-1-14 28-16,-5-16-41 15,0-7-43-15,0-2-65 16,3 0-30-16,5-15-101 0</inkml:trace>
  <inkml:trace contextRef="#ctx0" brushRef="#br0" timeOffset="3236">4552 2606 525 0,'0'0'215'0,"0"0"-176"16,0 0 63-16,0 0-12 16,0 0-37-1,0 0-34-15,23 21-7 16,-23-21-8-16,0 0-4 15,6 0-11-15,0 0-60 16,2-3-109-16,-2-13-271 16</inkml:trace>
  <inkml:trace contextRef="#ctx0" brushRef="#br0" timeOffset="4175">5744 1460 493 0,'0'0'73'0,"0"0"-9"16,0 0 25-16,0 0-17 15,0 0-34-15,0 0-6 16,51-164-9-1,-38 115 13-15,-3-11-5 16,0-11-5-16,-4-13-22 16,-6-12 6-16,0-9-7 15,0-15-2-15,-26-4 7 16,-7 7-6-16,-1 11-1 16,-3 25 2-16,7 27 0 15,1 27 10-15,-2 12 36 0,-2 13-49 16,-4 2 1-16,0 0 15 0,-3 35-16 15,4 20 0-15,-1 7 0 16,3 17 2-16,4 17-4 16,4 12 6-16,2 26 0 15,7 18 0-15,10 7 8 16,7 6 2-16,0 5-14 0,0 3 3 16,14 3 1-16,9-2-2 15,0-15 3-15,0-15-10 16,-2-10 0-16,2-15 3 15,-6-7-4-15,-3-8 6 16,-2-10-2-16,-4-17-5 16,-2-9-13-1,-3-19 17-15,-3-8-10 16,0-14-34-16,0-9-46 16,0-15-37-16,0-3-77 15,-17-3-87-15</inkml:trace>
  <inkml:trace contextRef="#ctx0" brushRef="#br0" timeOffset="4391">5110 2629 452 0,'0'0'82'0,"0"0"-30"0,0 0 66 16,0 0-46-1,200-2-35-15,-147-1-17 16,1-1-14-16,-1-2-6 16,-2-2 0-16,-2-5-48 15,-2-5-85-15,-1-8-78 16,6-11-235-16</inkml:trace>
  <inkml:trace contextRef="#ctx0" brushRef="#br0" timeOffset="4720">6484 1772 592 0,'0'0'97'0,"0"0"-59"15,0 0 47-15,-107 187 3 16,66-100-39-16,1 6 10 15,10 6-9-15,10 2-8 0,3-3-12 16,6-2 10 0,11-5-12-16,0-13-14 0,0-1-9 0,21-13 2 15,10-6-4-15,-2-10-2 16,8-15-1-16,4-11 2 16,-1-10-4-16,-4-12-10 15,4 0-29-15,0-1-21 16,0-32-36-16,1-20-153 15,-6-6 53 1,6-11-368-16</inkml:trace>
  <inkml:trace contextRef="#ctx0" brushRef="#br0" timeOffset="5005">7299 1956 268 0,'0'0'364'15,"0"0"-287"-15,-87 189 6 0,50-105-5 16,0 6 25-16,0-5-51 16,4 0-16-16,2-8-2 0,2-2-2 15,-1-12-10-15,2-5-7 16,2-14-12-16,3-7 0 15,2-14-6-15,4-14-24 16,-3-9-24-16,8 0-37 16,-5-5-70-16,11-38-53 15,2-16-75 1</inkml:trace>
  <inkml:trace contextRef="#ctx0" brushRef="#br0" timeOffset="5253">6817 2205 569 0,'0'0'58'0,"0"0"68"0,63 162-17 15,-32-98-32-15,-4-4-43 16,2 1 0-16,2-1-10 0,-1-6-8 16,-1-6 8-16,2-6-11 15,-8-13-4-15,4-4-9 16,-10-8 2-16,0-1-2 15,-5-12-20 1,-4-4-38-16,4 0-59 16,5 0-38-16,1-14-131 15</inkml:trace>
  <inkml:trace contextRef="#ctx0" brushRef="#br0" timeOffset="5871">7556 2564 502 0,'0'0'144'0,"0"0"-98"15,0 0 64-15,0 0 4 16,0 0-45-16,0 171-22 0,-7-144-19 15,4-4-7 1,3-11-12-16,0-5 5 0,0-5-7 16,0-2-2-16,0 0-1 15,0 0-4-15,0 0-4 16,13 0 4-16,14 0 2 16,-1-6-2-16,5 3 0 15,-1 3-4-15,-1 0 4 16,2 3 0-16,-1 19 1 15,-3 3 0-15,0 3 2 0,-7 5-2 16,0 4 0 0,-7 1 20-16,-10 3-9 0,-3-2 9 15,0 0 8 1,0-3 0-16,-16-9-7 16,-7-6-12-16,-2-6 4 0,-1-6-13 15,-7-6 2-15,-1-3-3 16,-3 0-12-16,-2-3-24 15,2-21-22-15,0-6-17 16,10-9-54-16,4-3-27 0,6-6-92 16,8-2-142-1</inkml:trace>
  <inkml:trace contextRef="#ctx0" brushRef="#br0" timeOffset="6129">7656 2399 465 0,'0'0'44'0,"0"0"42"0,0 0-11 15,0 0-34-15,0 0-14 16,0 0-9-16,170-33-3 15,-147 28-14 1,-2 4-2-16,-4-4-24 16,-7 2-61-16,0 1-40 15,-10-8-112-15</inkml:trace>
  <inkml:trace contextRef="#ctx0" brushRef="#br0" timeOffset="6498">8150 1845 558 0,'0'0'55'0,"0"0"71"0,174 165-10 16,-106-93-1-16,-9 3-44 15,-2 3-7-15,-7-1 2 16,-7-2-23-16,-5 2-12 16,-12-4 2-16,-12-2-13 15,0 4-2-15,-11 0-12 16,-3-2 4-16,0 3-9 16,0-13 6-16,-14-2-7 15,-3-2 2-15,1-11-1 16,-1-12-1-16,3-12-3 15,5-12-33-15,-2-6 6 16,2-6-41-16,-2 0-57 16,2-9-88-16,1-24-82 0,2-12-256 15</inkml:trace>
  <inkml:trace contextRef="#ctx0" brushRef="#br0" timeOffset="6987">9133 2181 495 0,'0'0'63'0,"0"0"13"0,0 0 45 15,0 0-21-15,0 180-14 16,3-120-37-16,5-2-7 16,4-4 10-16,-4 0-20 15,4-8-10-15,-1-5-8 16,-1-5-4-16,4-3-5 16,-8-8-4-16,3-8 1 15,-4-5-1 1,-5-5-2-16,0-5-20 15,0-2-30-15,0 0-20 16,0 0-26-16,0 0-148 16,-17-15-96-16</inkml:trace>
  <inkml:trace contextRef="#ctx0" brushRef="#br0" timeOffset="7203">8969 2497 539 0,'0'0'71'16,"0"0"26"-16,0 0 48 0,184-50-28 16,-117 34-29-16,0-5-40 15,-1 4 13 1,-5-9-28-16,-4 4-18 16,-10-4-8-16,-10 5-6 15,-8 0-1-15,-12 3-55 16,-7 0-39-16,-10 3-114 15,0 6-187-15</inkml:trace>
  <inkml:trace contextRef="#ctx0" brushRef="#br0" timeOffset="7988">10446 1547 576 0,'0'0'10'0,"0"0"-9"16,0 0 47-16,28-170-8 16,-12 99-29-16,4-14-7 15,-3-20 2-15,-6-18-6 0,-8-3 0 16,-3 9 3-16,0 12 0 15,-3 22 18-15,-17 17 11 16,-4 18-4-16,-1 16-2 16,10 14 22-16,-2 9-15 15,0 9-3-15,-3 0-11 16,-7 21-9-16,-2 27-9 16,-11 23 7-16,5 25 13 15,6 23-5-15,6 22 14 16,9 24-10-16,8 10 3 15,6 14-1-15,0 1 1 16,0-5-14-16,15-8 2 16,5-13-5-16,4-17-5 0,0-14 4 15,3-19-3-15,-4-14-4 16,0-16 6-16,-6-13-5 16,-7-13 3-16,0-15-2 15,-7-10 0-15,1-18-18 16,-4-8-13-16,0-7-31 15,0 0 16-15,-14 0-53 16,-16-27-114-16,-7-6 5 16,1-5-133-16</inkml:trace>
  <inkml:trace contextRef="#ctx0" brushRef="#br0" timeOffset="8176">10087 2581 282 0,'0'0'263'0,"0"0"-248"15,0 0 40-15,0 0 74 16,0 0-63-16,0 0-26 16,169-29-11-16,-112 26-3 15,0-1-16-15,-4 2-7 16,-2-8-3-16,-7-5-30 16,2-6-38-16,1-8-60 15,-1-8-97-15</inkml:trace>
  <inkml:trace contextRef="#ctx0" brushRef="#br0" timeOffset="8489">11065 1798 610 0,'0'0'29'16,"0"0"61"-16,0 0 25 15,-120 233-18-15,89-134-19 16,5 6-10-16,6 5-5 16,9-3-22-16,5-5-10 15,6-9-2-15,0-11-16 16,6-7 1-16,25-9-11 16,2-12 6-16,7-5-6 15,0-18 3-15,4-8-6 0,-7-13 0 16,-5-10-9-16,3 0-8 15,-6-13-40-15,5-34-42 16,3-8-47 0,-1-13-138-16,-2-3-197 0</inkml:trace>
  <inkml:trace contextRef="#ctx0" brushRef="#br0" timeOffset="8791">11860 1920 527 0,'0'0'133'0,"0"0"-104"16,0 0 65-16,-81 177 2 16,35-99-21-16,3 5-16 0,-1-2-6 15,4 0-20-15,0-6 21 0,4 0-19 16,5-10-14-1,1-5-15-15,-4-3-2 0,8-9-3 16,0-5-2-16,2-11-7 16,4-5-27-16,-3-11-19 15,3-6-33-15,0-10-41 16,3 0-100 0,0-15-187-16</inkml:trace>
  <inkml:trace contextRef="#ctx0" brushRef="#br0" timeOffset="9048">11348 2157 535 0,'0'0'62'0,"0"0"-3"15,58 168 45-15,-29-106-3 16,5-1-53-16,-4-7-10 15,4 2-1-15,-5-8-11 0,-1-4-1 32,-4-5-2-32,-4-3-12 0,-5-5-9 15,2-8-1-15,-6-7-1 16,-5-7-22-16,4-7-38 16,4-2-50-16,9-2-69 15,3-28-107-15</inkml:trace>
  <inkml:trace contextRef="#ctx0" brushRef="#br0" timeOffset="9531">12155 2447 482 0,'0'0'79'0,"0"0"19"16,0 0 28-16,0 0-55 0,0 0-10 15,-84 155-19-15,70-112-6 16,2-1 0 0,8 0-2-16,0 6-2 0,4-3-18 15,0-3 5-15,4 1-9 16,23-10 2-1,2-12-11-15,5-9 13 0,-1-12-5 0,1 0-4 16,3-23 1-16,-4-14-3 16,-7-6 7-16,-12-5-8 15,-11 3 0-15,-3-1 0 16,0 4-4-16,-6 9 2 16,-17 10-5-16,3 19 5 15,-11 4-7-15,-2 0 1 16,-7 33 10-16,-1 4-6 15,9 1 2-15,4-5 0 16,12-6-7 0,9-2-7-16,7-8-15 15,0-3-25-15,0-13-25 16,7-1-37-16,20 0 3 16,2-23-108-16,2-19-186 0</inkml:trace>
  <inkml:trace contextRef="#ctx0" brushRef="#br0" timeOffset="9848">12615 2046 439 0,'0'0'156'16,"0"0"-30"-16,92 165-3 0,-69-85-3 15,-3 2-15-15,-8-1-47 0,-1 2 4 16,-5-6-19-16,-2-4-8 16,-4-4-29-16,0-5 23 15,0-9-26-15,0-2 5 16,0-8-7-16,0-9 2 16,0-8-2-16,-10-8-1 0,-4-8 0 31,-3-3-14-31,2-6-18 15,-5-3-66-15,-1 0-43 16,4-24-125-16,-3-23-170 0</inkml:trace>
  <inkml:trace contextRef="#ctx0" brushRef="#br0" timeOffset="10821">12646 245 531 0,'0'0'46'0,"0"0"-12"16,0 0 84-16,0 0-30 16,0 0-31-16,197 0 8 15,-133-4-18-15,5-8-13 16,1 1 4-16,5-9-20 15,1-7 11-15,1-1-22 16,-7-5 8-16,-7 1-8 0,-16 5-2 16,-10 6 2-1,-14 6 1-15,-9 8 6 0,-8-1 5 0,-6 8 5 16,0 0 1-16,0 0-15 16,0 0-10-16,8 8-4 15,2 20 3-15,3 20 1 16,3 16 2-16,-2 11 6 15,0 16 3-15,-5 11 11 0,5 9-7 32,-5 7-3-32,5 5-1 15,-4 3 0-15,-3 3-4 16,3-3-1-16,-4-6 7 16,5-2 2-16,-2-1-11 15,2-3 15-15,-5 3-13 0,5-1 5 16,-5-5-6-16,0-3 3 15,5 0 1-15,-1-9-4 16,-4-4-5-16,2-5 6 16,-8-9-11-16,0 9 11 15,0-3-10-15,0-3 4 16,0-7 0-16,0-8 0 0,0-10 1 16,0-4-1-16,3 10 3 15,3-11-9-15,-3 0 12 16,2-3-6-16,-2-3 0 0,-3-3-1 15,0-3 1-15,0-6 1 16,0-4 2-16,-3-11-2 16,-8-4-1-1,1-6 4-15,0 0-8 16,-4-6 10-16,1-1-6 16,-7 3 0-16,-3-1 0 15,-4 8 0-15,-4-2 5 16,-1-5-2-16,-5 3-2 15,-4-6 6-15,-2 2-4 16,0-5-2-16,-4 9-1 16,-4 0 0-16,1 1 0 0,4 1 0 0,-4 3-4 15,10-3-15-15,9 1 3 32,8-7-19-32,7 0-3 15,-4-4-25-15,-5-2-60 16,-1 0-152-16,-4-6-507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7:03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0 117 395 0,'0'0'326'0,"0"0"-305"0,0 0 125 16,0 0-68-16,0 0-16 16,0 0-8-16,185-36-34 15,-153 23-9-15,2-2-11 16,-7 3 2-16,-7-2-2 15,-3 7-10-15,-3-4-69 16,-8 5-61 0,-3 3-67-16,-3 3-206 15</inkml:trace>
  <inkml:trace contextRef="#ctx0" brushRef="#br0" timeOffset="231">198 493 549 0,'0'0'51'0,"0"0"83"0,0 0-18 16,0 0-35-16,0 0-3 16,0 0-35-16,197-23-26 15,-167 4-11 1,-7 5-2-16,-6-1-4 15,3 5-83-15,-10 8-77 16,-6 2-109-16,-4 0-278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7:02.4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744 2 552 0,'0'0'106'0,"0"0"-58"16,0 0 50-16,0 0 7 15,0 0-22-15,0 0-36 16,0 0 2-16,-134-12-6 16,105 27 3-16,-8 9-13 0,-7 11-7 15,-5 5-12-15,-12 12-4 16,-2 6 1-16,-4-2 0 15,0-2-1-15,7-2-8 16,13-8 4 0,7-4-6-16,12-11 0 15,16-10 0-15,6-11-1 16,6-4 1-16,0-2-6 16,0 2-1-16,35-1-8 0,20-3 12 15,17 2 3-15,15 4-3 16,8 8 2-16,1 9 1 15,2 13 0-15,-8 7-3 16,-1 12-10-16,-16 10 13 16,-12-5 0-16,-21 9 4 15,-17 3-8-15,-15 3 8 0,-8-3-4 16,-5-9 0-16,-38-3 9 16,-13-1 4-16,-10-11-3 15,-9-10 2-15,-5-7-5 16,0-16 4-16,-3-9-10 15,-4-6 4-15,0 0-5 0,6-10-4 32,9-13-14-32,17-6 5 15,26 6-13-15,12-2-55 0,17 6-40 16,0-2-57 0,26-5-46-16,21-1-103 0</inkml:trace>
  <inkml:trace contextRef="#ctx0" brushRef="#br0" timeOffset="671">1088 1151 575 0,'0'0'38'16,"0"0"13"-16,0 0 26 0,0 0-47 16,0 0 8-16,0 0-10 15,147-108-9-15,-100 102-2 0,1 6 10 16,1 0-10-16,-2 0-4 0,-4 12 4 15,-2 21-5-15,-9 18 9 16,-12 12-9-16,-6 5 10 16,-14-3 42-16,0-5-38 15,0 0 16-15,-34-6-2 16,-1-3-14-16,-9-12 12 16,-2-12-19-16,-2-8-4 15,9-11-9-15,2-8 3 16,13 0-1-16,7 0-8 15,6 0 0-15,11-6 0 16,0-9-9 0,0-3-19-16,31-5 10 15,16 2 11-15,-1 8 3 16,9 7-8-16,-6 6-5 0,1 0 12 16,-2 0-2-1,-9 0 5-15,-5 21 2 0,-11 4 0 16,-9 8 0-1,-8 9 9-15,-6 6 21 0,0 2-5 0,-26 4 6 16,-17-7-22-16,-4-2 17 16,-4-8-16-16,1-8 1 15,1-8-11-15,-3-6 2 16,9-9-2-16,6-3-7 16,4-3-8-16,7 0-18 15,9 0-30 1,14-15-51-16,3-21-106 15,0-9-266-15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7:04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253 521 512 0,'0'0'133'16,"0"0"-122"-16,0 0 82 15,0 0-29-15,0 0-17 16,0 0 31-16,-138 80-21 15,109-23-7-15,3 18-12 16,2 21-1-16,4 6-1 16,15 7 5-16,5-1-13 15,0-14-12-15,31-13-9 16,13-16 1-16,5-17-6 0,9-15 3 16,9-19-5-16,2-14-1 15,12-14-4-15,6-46 10 16,-4-17 1-16,-10-17-5 15,-12-10 0-15,-18-1-2 16,-16-2-4-16,-20 8-7 16,-7 9 12-16,-20 12 1 15,-37 3 0-15,-4 15 5 16,-5 12-4-16,2 16 10 0,4 20 2 16,4 12-10-16,2 0-2 15,7 0-2-15,4 27 0 16,10 6-1-16,2 5 1 15,11 1-8-15,11 0-11 16,9-3-39-16,0 0-13 0,0 0-48 16,32-6-63-16,12-3-107 15</inkml:trace>
  <inkml:trace contextRef="#ctx0" brushRef="#br0" timeOffset="216">1159 1479 596 0,'0'0'61'0,"0"0"5"0,-17 172 4 0,0-133-9 16,0-9-19-16,4-12-17 15,2-9-15-15,-1-9-10 16,-5 0-31-16,-3-15-122 15,3-27-181-15</inkml:trace>
  <inkml:trace contextRef="#ctx0" brushRef="#br0" timeOffset="618">1318 538 417 0,'0'0'65'0,"0"0"13"16,0 0 39-16,0 0-53 16,0 0-5-16,0 0-6 0,182-6-23 15,-173 30 11-15,-6 6 9 16,0 3 1-16,-3 3-9 15,0 6-8-15,0 9 12 16,0 6-7-16,-12 9 7 16,-14 5-26-16,-5 0-1 15,4 0-5 1,4 2-1-16,3-9-1 0,9-8-5 16,8-10-3-16,3-10-2 15,0-3-4-15,17-12 2 16,20-9-2-16,6-8-2 0,10-4-10 15,5-8-9-15,2-27-25 16,4-19-62-16,-9-13-53 16,-3-10-143-16,-9-11-345 15</inkml:trace>
  <inkml:trace contextRef="#ctx0" brushRef="#br0" timeOffset="1035">2047 460 687 0,'0'0'55'16,"0"0"6"-16,0 0 44 15,0 0-27-15,0 0-26 0,37 162-8 32,-34-135-17-32,4-6-19 0,3-6 4 15,7-6-7-15,7-6-5 16,11-3 5-16,13 0 0 15,11 0-4 1,13 0 3-16,1 0-1 0,-4 0-1 16,-8 0 7-16,-7 18-7 15,-18 12 5-15,-2 3-2 0,-14 6 6 16,-6 3 8-16,-5-3-1 16,-6 5 11-16,-3-10-10 15,0-1 11-15,0 2-17 16,-17-8 2-16,-12 2-9 15,-8-8-1-15,-7-2-4 16,-12-7-1 0,-7-7-4-16,-4-1-17 15,-7-4 2-15,1 0-39 16,-2-4-41-16,6-26-16 16,5-19-94-16,11-20-123 15</inkml:trace>
  <inkml:trace contextRef="#ctx0" brushRef="#br0" timeOffset="1273">1963 234 686 0,'0'0'14'16,"0"0"132"-16,0 0-52 15,0 0-33-15,214-9 8 0,-150 9-25 16,7 0-6-16,-7 0-20 15,-2 0-13-15,-8 0 1 16,-4-10-11-16,1-5 5 16,-8 1-29-16,-3-5-31 15,-7 4-63-15,-10 7-61 16,-9 8-164 0</inkml:trace>
  <inkml:trace contextRef="#ctx0" brushRef="#br0" timeOffset="1932">75 2107 258 0,'0'0'224'15,"0"0"-170"-15,0 0 51 16,0 0-5-16,0 0-19 0,0 0-4 15,84 0-6-15,-33 0-24 16,5-7 0-16,15-4 1 16,5 2-6-16,11 2 1 0,10 1-15 15,6-2 0 1,8 1-10-16,3-5 3 0,2-2-7 31,8-1 10-31,0-3-8 0,6 3-8 16,0 3 3-1,-2 6 0-15,-8 6-10 0,-17 0 3 0,-9 0-7 16,-18 0 4-16,-1 0-2 16,-19 0-2-16,-8 0-34 15,-19 0 31-15,-15 0-40 16,-8 0-20-16,-6 0-50 16,0 0-32-16,0 15-107 15,-17 6-215-15</inkml:trace>
  <inkml:trace contextRef="#ctx0" brushRef="#br0" timeOffset="2589">1055 2723 729 0,'0'0'23'16,"0"0"-23"-16,0 0 31 16,0 0 12-16,0 0-3 15,200-135 1-15,-129 108-2 16,-1 10-8-16,0 7 1 0,-10 10-3 15,-13 0-19-15,-10 0-6 16,-17 25 3-16,-11 8 0 16,-9 6 23-16,0 7 6 15,-35 0 3-15,-16 7-13 16,-10-5-7-16,2-6-2 16,2-12-16-1,7-6 4-15,13-12-5 16,14-9 3-16,6-3-2 15,14 0-1-15,3 0-5 16,0 0-31-16,6-15 16 0,31-9 5 0,9 3 13 16,12 0-2-16,-2 6 4 15,7 9 0-15,-2 6-3 16,-1 0 2-16,-3 9 1 16,-4 27 1-16,-6 15 2 15,-10 15 3-15,-8 9 5 16,-12-1 14-16,-10-10-13 15,-7 2 9-15,0 2 8 16,-24-8-13-16,-14-10-8 16,-20-8 9-1,-5-17-1-15,-15-11-13 0,-12-1 0 16,-6-11-2 0,-8-2-1-16,3 0 0 0,5-8-9 15,10-17 0-15,14-2-19 16,12 4-24-16,21 2-53 15,11 2-67-15,13 7-138 16</inkml:trace>
  <inkml:trace contextRef="#ctx0" brushRef="#br0" timeOffset="4057">3261 11 505 0,'0'0'42'16,"0"0"17"-16,0 0 2 15,0 0 4-15,0 0 5 16,0 0-25-16,0-15-14 16,3 15-13-16,0 0 1 15,3 6 6-15,8 30 26 16,-4 18 3-16,0 15 3 15,4 12-13-15,-1 13-6 16,1 3-14-16,-2 8-12 16,2 6 3-16,0 15-8 0,-5 9 4 15,2 6-8 1,5 10 0-16,-2-3-3 0,6 2 5 16,-3 7-5-16,-5 5 0 15,2 0 1-15,-8-1 1 16,-2-11-2-16,0-13 1 15,-4-7-2-15,6-10 2 16,1-11 0-16,0-10 0 16,3-6-1-16,-7-6 1 15,3-3 0-15,-6 3-1 16,0 3 2-16,0 13-4 16,0-1 0-16,0-6 2 15,0-17 2-15,0-20-1 16,0-11-1-16,0-15 4 15,-6-6-2-15,3-12-2 16,0-3 3-16,3 2-3 16,0-7 0-16,-4 7 1 0,4-1-1 15,0-2 0-15,0-2 6 16,0-2-11-16,0-2 12 16,0-2-11-16,-3 0 8 15,3-3 1-15,0 0-4 16,0 0 8-16,0 0-4 15,0 0 2-15,0 0-6 16,0 0 1-16,0 0-2 16,0 0 0-16,0 0-1 15,0 0-1-15,13 0 2 0,21 0 1 16,6 0 3 0,10-6 10-16,3-9-9 0,7-2 7 15,7 4-7-15,4-7 7 16,2 5-2-16,-6 2 2 15,-7 4 2-15,-10 4-10 16,-16 4-1-16,-8 1-2 16,-15 0-2-16,-5 0 4 15,0-5-7-15,-3-1 1 16,-3 1-10-16,3-11-26 16,-3-5-7-16,0-6-49 15,0-7-61-15,-18-9-152 16</inkml:trace>
  <inkml:trace contextRef="#ctx0" brushRef="#br0" timeOffset="5047">3444 69 81 0,'0'0'343'16,"0"0"-279"-16,0 0 34 16,0 0 11-16,0 0-35 15,0 0-1-15,0 0-10 0,0 0-17 16,0 0-8-16,0 0 2 15,0 0 12-15,11 0 6 16,6 0-4-16,9 0-16 16,7 0-7-16,10 0 1 15,11-10-16-15,7-1 6 16,-5-5-5-16,-5 7-2 16,-8 3-10-16,-13 0-3 15,-4 4 6-15,-6 2-8 16,0 0 6-16,-6 0-6 15,-1 0-3-15,1 0 3 16,-3 0-5-16,-5 0 5 16,-3 0 0-16,-3 0-27 0,0 0 7 15,0 0-23 1,0 0-22-16,0 0-58 0,0 0-55 16,0 0-92-16,0-4-371 15</inkml:trace>
  <inkml:trace contextRef="#ctx0" brushRef="#br0" timeOffset="8039">4487 1591 580 0,'0'0'123'0,"0"0"-5"15,0 0-1-15,0 0-37 16,0 0-25-16,0 0-12 15,-14-27-22-15,14 15 9 16,0-2-14-16,28-3 1 16,2-4-7-16,13 0 1 15,7-2-4-15,7 1-2 0,13 1-5 16,0 8 3-16,-2 13-3 16,-5 0 0-16,-13 9 0 15,-13 32 2-15,-17 9 1 16,-10 14 2-16,-10 5 6 15,0 3 10-15,-17 0-9 16,-19-3 2-16,-7-12-4 16,-2-9-1-16,-2-7-9 15,4-13 6-15,2-8-4 16,6-13 2-16,7-2-1 16,12-5 0-16,2 0-3 15,11 0 3-15,3 0-7 0,0 0-1 16,0 0-5-1,20-20-8-15,30-4 12 0,10 3 0 16,10 12 3-16,-3 9-9 16,-4 0 1-16,-2 24 11 15,-15 21-2-15,-15 9 0 16,-18 10 0-16,-13 5 2 16,0-3 5-16,-27-3 14 15,-16-9-2-15,-3-6-5 16,-9-6 8-16,-1-11-14 15,-1-10 5-15,-3-7-10 16,7-10 0-16,6-4 3 16,10 0-8-16,6 0-7 15,13-10-14-15,10-7-12 16,5-4-53-16,3-4-85 0,0-8-111 16,29 0-55-16</inkml:trace>
  <inkml:trace contextRef="#ctx0" brushRef="#br0" timeOffset="8259">5410 2309 347 0,'0'0'315'0,"0"0"-243"15,0 187 41 1,0-129-28-16,-3-10-31 0,-8-14-28 15,1-13-22-15,4-5 0 16,-1-12-4-16,0-4-17 16,-4 0-74-16,-1 0-92 15,1-21-97-15</inkml:trace>
  <inkml:trace contextRef="#ctx0" brushRef="#br0" timeOffset="8857">5711 1651 679 0,'0'0'17'0,"0"0"13"16,0 0 25-16,0 0-3 15,0 0-2-15,173-72-12 16,-136 72-13-16,4 0 2 16,-3 6 1-16,3 21-17 15,-4 1 8-15,-8 13 3 16,-8 1 3-16,-7 0 1 16,-14 3 9-16,0 0 14 15,0-6-13-15,-24 0 0 0,-10-6-19 16,-2-7-3-16,-7-7 0 15,3-4-5-15,6-9-7 16,4-3 4 0,10-3-2-16,9 0-3 0,8 0-2 15,3 0-4-15,0 0-6 16,0 0-4-16,14 0-7 16,23 0 20-16,10 0 2 15,-1 12-3-15,1 14 3 16,-1 2 2-16,-5 13 1 15,-7 3-6-15,-11 6 4 16,-14 6-1-16,-9-2 1 16,0 0 21-16,-9 0-2 15,-25-6-4-15,-10-4 7 16,-5-2-15-16,-1-11 6 0,-4-8-11 16,4-8-3-16,4-9 3 15,2-6-3-15,7 0-13 16,6-1-23-16,11-25-14 15,8-6-87-15,12-5-59 16,0 1-122-16,0 1-291 16</inkml:trace>
  <inkml:trace contextRef="#ctx0" brushRef="#br0" timeOffset="9368">6532 1463 242 0,'0'0'621'15,"0"0"-569"-15,0 0 42 16,0 0-52-16,0 0-11 15,0 0 3-15,44-2 24 16,-21-3-25-16,8 1-4 16,-2-6-3-16,2 2-8 15,-4 3-7-15,-1-5-4 0,-3 4-4 16,4 0 0-16,-4 6 3 16,2 0-5-16,-7 0-1 15,7 12 1-15,-2 30 6 16,-7 14 3-16,-2 18 4 15,-14 8 5-15,0 13-8 16,0 1 5-16,0 0-8 16,0-4 0-16,-14-6-4 15,5-1 1-15,2-4-4 16,0-4 2-16,0-2-3 16,1-8 0-16,-2-8-1 15,-1-5 3-15,3-7-4 0,-2-13-9 16,-1-7-13-16,6-1-16 15,-11-11-13-15,-3-3-60 16,-6-12-152-16,-4 0 156 16,1-5-306-16</inkml:trace>
  <inkml:trace contextRef="#ctx0" brushRef="#br0" timeOffset="9580">6596 2257 710 0,'0'0'38'0,"0"0"11"16,0 0 53-16,0 0-20 16,0 0 1-16,220-13-28 0,-157 5-18 15,1 2-22 1,0-1-5-16,-4 1-5 0,-6-2-4 16,-10 2-2-16,-4 1-27 15,-7-1-29-15,-4-5-63 16,-1-9-114-16,-2-3-264 15</inkml:trace>
  <inkml:trace contextRef="#ctx0" brushRef="#br0" timeOffset="9895">7825 1687 729 0,'0'0'68'0,"0"0"-18"15,0 0 63-15,0 0-42 16,0 0-20-16,54 198-17 16,-40-141 5-16,-4 0-7 15,1 3-8-15,-5-3-4 16,-3-4-19-16,-3-3 2 15,0-4 1-15,0-11-4 16,0-8-2-16,0-6-4 16,0-8-47-16,0-5-30 15,-14-4-22-15,-9-4-90 0,-4 0-122 16</inkml:trace>
  <inkml:trace contextRef="#ctx0" brushRef="#br0" timeOffset="10099">7645 2116 559 0,'0'0'69'16,"0"0"48"-16,0 0 2 15,0 0-45-15,0 0 3 16,225-70-25-16,-169 53-24 16,4 2-19-16,-7 0-4 15,-2-3 3-15,-7 0-16 0,-7 0-5 16,-5 0-65-16,-5-6-77 15,-7 0-92-15,-6 0-301 16</inkml:trace>
  <inkml:trace contextRef="#ctx0" brushRef="#br0" timeOffset="10515">8776 1242 608 0,'0'0'134'0,"0"0"-54"15,0 0 19 1,0 0-59-16,0 0 40 0,0 0-10 16,20 129 0-16,-20-71-8 15,0-3-35-15,-8 4 4 16,-4-5-6-16,-6 0-5 15,5 0-16-15,0 3 18 16,2-3-16-16,5-3 12 16,6-3-15-16,0 0 3 15,0 0-4-15,9-6-2 16,15-1 5-16,4-13 0 16,-2-1-1-16,8-1-3 0,2-11-2 15,-2-9 0 1,3-6 0-16,-1 0-2 0,4-21-17 15,-3-16-10-15,-4-1-9 16,-5-9-4-16,-8 5-51 16,-8-6-24-16,-1 0-26 15,-5 0-99-15,-3-6-129 16</inkml:trace>
  <inkml:trace contextRef="#ctx0" brushRef="#br0" timeOffset="10750">9239 1442 299 0,'0'0'312'0,"0"0"-204"16,0 0 52-16,0 0-22 16,0 0-30-16,34 221-37 15,-28-146-24-15,2 9-18 0,1 3 8 16,-5 6-11-16,2 11 4 0,-2-3-11 16,0-8-9-16,-1-3-8 15,-3-17 2-15,0-2-4 16,0-3-3-16,0-13-37 15,0-17 21-15,0-23-48 16,3-15-62-16,11 0-111 16,-2-9-59-16,8-23-297 0</inkml:trace>
  <inkml:trace contextRef="#ctx0" brushRef="#br0" timeOffset="11029">9774 2538 625 0,'0'0'236'0,"0"0"-170"15,0 0 77-15,0 0-56 16,0 0-44-16,0 0-19 15,0 8-1-15,0-8-18 16,0 0-1-16,0 0-4 16,3 0-2-16,-3 0 1 15,5 0-46-15,1-6-33 16,-3-15-59-16,-3 4-161 16</inkml:trace>
  <inkml:trace contextRef="#ctx0" brushRef="#br0" timeOffset="12230">10262 1490 565 0,'0'0'127'0,"0"0"-94"15,0 0 31-15,0 0-17 16,0 0-8-16,0 0 21 0,197-152-32 0,-150 133 3 15,7 4-6-15,-4 9 4 16,1 6-15-16,-5 0 4 16,-10 25-10-16,-5 19 4 31,-14 18 4-31,-17 3 3 16,0 11 13-16,-8-1 8 15,-32 3-5-15,-10-6-20 0,-2-12 8 16,-6-9-14-16,4-12-3 15,4-9-2-15,10-12-3 16,7-9 3-16,10-6-3 16,9-3-2-16,8 0 0 15,6 0-5-15,0 0-10 0,0-12-12 16,23-3 15-16,18 0 4 0,11 6 5 16,12 9 4-1,3 0-1-15,-4 12-1 0,-2 27-6 16,-12 12 11-16,-15 9-3 15,-14 10 1-15,-16 1 15 16,-4 3 8-16,0-9-6 16,-21-5 3-1,-13-9-11-15,-4-8 8 16,-6-11-10-16,1-6-1 16,-1-19-5-16,4-3-2 15,-3-4-5-15,2 0-16 16,4 0-10-16,11-5-24 15,9-11-31-15,10-9-40 0,7-2-74 16,0-2-153-16</inkml:trace>
  <inkml:trace contextRef="#ctx0" brushRef="#br0" timeOffset="12449">11087 2554 742 0,'0'0'91'16,"0"0"13"-16,0 169 0 0,-12-122-45 31,1-14-30-31,-2-12-16 16,10-15-10-16,-1-6-3 16,-6 0-14-16,4-11-41 15,-8-23-64-15,8-19-84 16,-2-10-169-16</inkml:trace>
  <inkml:trace contextRef="#ctx0" brushRef="#br0" timeOffset="12893">11396 1591 585 0,'0'0'14'16,"0"0"91"-16,0 162-20 16,6-114-21-16,11-6 11 15,9-6-31-15,1-6-6 16,7-12-9-16,3-6-7 0,3-12 2 15,4 0 2-15,2-18-12 16,1-24 10-16,-4-9-24 16,-6-6 8-16,-10-3-5 15,-10 3 2-15,-14 3-4 16,-3-3-1-16,0 3 1 16,-17 5 0-16,-13 7-2 15,-4 15 3-15,-3 17-5 16,1 10-2-16,-4 0 0 15,-3 4-7-15,2 23-3 16,4 6-20-16,4 3-4 16,2-1 2-16,5 1-39 15,3 2-46-15,6-2-71 0,0-2-62 16</inkml:trace>
  <inkml:trace contextRef="#ctx0" brushRef="#br0" timeOffset="13305">11405 2415 402 0,'0'0'194'0,"0"0"-132"16,0 0 65-16,0 0-40 0,0 0 12 15,0 0-38-15,191 135-14 16,-137-135-9-16,9 0 16 16,4-6-13-16,-3-19-11 15,-5-10 0-15,-8-5-15 16,-8-4-14-16,-6-4 2 16,-18 0 1-16,-11 0-1 15,-8 1-2-15,0-3 0 16,-27-3-2-16,-13 0-2 15,-3 11 3-15,-5 9-2 16,4 18 0-16,5 3 1 16,-1 12-17-16,3 0 5 0,7 0-15 15,-1 6-13 1,11 15-19-16,3-6-6 0,8 0-48 16,9-4-52-16,0-10-94 15,0-1-145-15</inkml:trace>
  <inkml:trace contextRef="#ctx0" brushRef="#br0" timeOffset="13897">12237 1452 638 0,'0'0'17'16,"0"0"99"-16,0 0-44 15,0 0-31-15,0 0 10 16,0 0-18-16,211-10-10 16,-164 10 5-16,-4 0 9 15,-2 19-17-15,-15 4 4 16,-6 9-5-16,-6 4 10 15,-8 4 4-15,-6 7-4 16,0-2-1-16,0-3-7 16,0 0-5-16,-3-3-6 15,-14 0-1-15,0 0-2 0,-6 3 7 16,-4 3-10 0,-10 6 4-16,2 5-5 0,-9-1 2 15,4 3 6-15,-1-4-9 16,10-2 11-16,2-4-13 15,12-10 7-15,8-1-6 16,1-10 0-16,8-4-1 16,0-8 0-16,0 1-1 15,11-7 3-15,12-3 0 16,14-6-2-16,10 0 9 16,10-4-4-16,7-23 4 15,-2-5-8-15,-8-1 0 16,-8 2 0-16,-5 2-1 15,-15 4 0-15,-6 4-1 0,-3 6 0 16,-7-3-25-16,-3 7-1 16,3-3-25-16,-7 1-31 15,1-2-55-15,-4-7-148 16,0-9-462-16</inkml:trace>
  <inkml:trace contextRef="#ctx0" brushRef="#br0" timeOffset="14690">13290 1657 503 0,'0'0'82'0,"0"0"-33"15,0 0 98-15,0 0-49 0,31 171 5 16,-22-93-38-1,1 9-21-15,-3 0-17 0,3-6-1 16,1-2-9-16,-2-10-2 16,2-9-14-16,-5-12 4 15,-3-9-5-15,0-9 0 16,-3-5-22-16,0-13-37 16,0-4-34-16,0-8-73 15,-12 0-82-15,-16 0-221 16</inkml:trace>
  <inkml:trace contextRef="#ctx0" brushRef="#br0" timeOffset="14890">13217 2165 407 0,'0'0'179'15,"0"0"-175"-15,0 0 98 16,0 0-38-16,0 0-17 15,186-85-24-15,-148 73-16 16,-1 0-7-16,3-3-2 16,3-3-26-16,1-6-65 15,-1-3-57-15,1-6-210 16</inkml:trace>
  <inkml:trace contextRef="#ctx0" brushRef="#br0" timeOffset="15307">14374 1017 662 0,'0'0'83'16,"0"0"-44"-16,0 0 14 15,0 0 29-15,-51 179 5 16,21-106-22-16,-1 2-33 16,2 0 26-16,-1-4-2 15,2-2-21-15,2-1-13 0,6-2-4 16,3-6-8-16,8-3 6 16,2-9-8-16,7-3-8 15,0-9 4-15,0 0-1 16,30-6 0-16,4-3-1 15,9-6-4-15,4-1 4 16,-1-13-5-16,1-4 3 16,-7-3 0-16,-3 0-2 15,-7 0-17-15,1-16-5 16,-5-16-20-16,-3-7-40 16,-6-6-49-16,-1-6-60 15,-2-9-98-15,0-6-215 0</inkml:trace>
  <inkml:trace contextRef="#ctx0" brushRef="#br0" timeOffset="15541">14681 1350 534 0,'0'0'163'16,"0"0"-40"-16,0 187 20 16,0-94-45-16,-11 6-30 15,8 3-10-15,0-3-21 16,3-6-6-16,0-1-13 15,0-11 1-15,0-10-15 16,0-7-4-16,0-7 1 16,0-16 2-16,0-11-6 0,3-12-10 15,0-9-25 1,-3-5-62-16,0-4-72 0,5 0-83 16,1-9-301-16</inkml:trace>
  <inkml:trace contextRef="#ctx0" brushRef="#br0" timeOffset="15760">15008 2465 213 0,'0'0'568'0,"0"0"-499"16,0 0 63-16,0 156-35 0,-3-115-59 15,-3-2 8 1,3-8-34-16,-2-5-2 0,-1-13-8 15,3-5-2-15,-4-8 0 16,3 0-39-16,1 0-39 16,3-30-96-16,0-13-116 15,0-11-259-15</inkml:trace>
  <inkml:trace contextRef="#ctx0" brushRef="#br0" timeOffset="16237">15259 1619 419 0,'0'0'134'16,"0"0"-113"0,0 0 60-16,104-179-24 0,-72 143 3 15,6 3-5-15,-1 6-31 16,3 6 28-16,-1 5-7 15,-2 7-14-15,0 9 2 16,-10 0 5-16,-1 0-22 16,-6 21 13-16,-6 12-12 15,-4 7-2-15,-3 2 18 16,-4 3-12-16,-3 3 3 16,0 5-13-16,0 6 11 15,-23 7 0-15,-11 0-10 0,-3 6 8 16,-2-3-13-1,-1 0 14-15,6-4-13 0,4-4 3 16,-1 2-3-16,8 1 3 16,3 0-9-16,4-5 4 15,8-1-6-15,8-14 3 16,0-7-6-16,0-10 10 16,11-10-9-16,5-7 2 15,15-10-3-15,1 0 0 16,12-6-4-16,10-31-20 15,3 1-10-15,2-6-35 16,-4-3-253-16,-3 3 299 16,-8-8-271-16</inkml:trace>
  <inkml:trace contextRef="#ctx0" brushRef="#br0" timeOffset="16919">16471 1302 566 0,'0'0'93'15,"0"0"0"-15,0 0 26 16,0 0-23-16,0 0-30 0,0 0-28 0,-179-70-2 15,138 70-12-15,1 0-5 16,3 12 6-16,-2 19-1 16,2 7 2-16,0 10-8 15,4 6 2-15,2 4-5 16,14 0 1-16,11-3-9 16,6-5 2-1,0-13-6-15,0-5 1 16,23-17-3-16,11-12-1 15,13-3 1-15,5-12 1 16,9-33 2-16,-1-14 0 0,-5 4-4 16,-17-3-3-16,-7 4-2 0,-11 14 5 15,-7 11-4-15,-8 10 4 16,-2 17-1 0,-3 2 1-16,0 0-3 0,0 5 2 15,0 28 1 1,0 9 0-16,0 11 6 0,3 1 1 15,0 1-3-15,3 10 3 16,5-2-6-16,-2 0-1 16,5 6 12-16,0-3-10 0,-2 0 7 15,-5-3-2-15,0 5 6 16,-7-7-4-16,0-1 1 16,0-8-9-1,-14-9 2-15,-9-11-2 16,-3-5 1-16,-5-2 8 15,1-11-6-15,-4-5-5 16,2-3 2-16,-2-2-2 16,1-4 1-16,2 0-16 15,-1 0-13-15,-6 0-10 16,1-4 0-16,-2-2-100 0,-1-5-119 16,0-5-361-1</inkml:trace>
  <inkml:trace contextRef="#ctx0" brushRef="#br0" timeOffset="18135">16633 290 642 0,'0'0'54'0,"0"0"-42"15,0 0 60 1,0 0 1-16,0 0-27 15,0 0 6-15,150 0 2 0,-103 4 13 16,7-4-24-16,2 0-14 16,1 0-3-1,-1 0-14-15,1 0 0 16,1-17-7-16,-9-8 5 16,-9 9-7-16,-5 1-2 15,-17 7 3-15,-7 8-2 16,-8-4 3-16,-3 4-3 15,3 0-4-15,5 0 2 0,4 18 0 16,2 18 0-16,3 12 8 16,-1 16-1-16,-2 9 7 15,0 17 1-15,1 15-3 16,-1 18 9-16,-4 12-9 16,0 4 1-16,0-4-3 15,1-8 3-15,1-10-11 0,8 2 4 16,0 3 3-16,4-5-8 0,3-3 9 15,3 0-10-15,-4-3 5 16,-3 3-5-16,-5 2 4 16,-8-12-1-16,-10 2-3 15,0-5 0-15,0 3 1 16,0-5-1-16,-10 0 3 16,0-3-4-1,-4 6 2-15,0 8-2 16,-1-8-11-16,4-6 3 15,-1-21 9-15,4-15-1 16,2-10 1-16,-1-2 0 0,0-8-1 16,0-5 2-16,4-4 1 15,3-4 0-15,0-2 1 0,-3-7-2 16,3-2 3-16,-3 4-4 16,3 1 0-16,0 6-1 15,0-3-1-15,-8-3-6 16,5 0 8-1,-6-6 0-15,-5 3 1 16,-3-3 0-16,-6 3 0 16,-1-3 0-16,-5 3 0 15,-8-6 0-15,-10 3 3 16,-7 0-2-16,-10-3 5 16,-5-6-7-16,-1-3 1 15,-4-3 0-15,4 0 0 16,6 0-1-16,4 0 0 15,10 0-1-15,7 0 0 16,9 0 0-16,4 0-20 0,10 0-1 16,3 0-13-16,11 0-32 0,0-3-95 15,6-24-110 1,0-6-283-16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7:24.0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743 62 581 0,'0'0'48'15,"0"0"-39"-15,0 0 91 16,0 0-26-1,0 0 16-15,0 0-15 0,0 0-20 16,-160-66-2 0,132 66-17-16,-8 33-2 0,-4 1-12 15,-6 25-3 1,-9 7 12-16,-5 9-7 0,-4-3-2 16,1 3-10-16,4-1 3 15,5-7-8-15,16-5 3 16,12-18-8-16,12-11-2 15,14-12 0-15,0-9-1 16,0-3 1-16,28-3-15 16,8-6 15-16,7 0-9 15,11-12 4-15,7-9 2 0,5 4 2 0,4 7-2 16,0 10 3-16,1 0-2 16,-1 0-4-1,0 27 6-15,-4 27-2 16,-8 13-1-16,-15 10 5 0,-16 8-2 15,-20 0 2-15,-7-3 6 0,0-2 2 32,-20-14 2-32,-17-6 1 15,-3-12 3-15,-10-9 6 16,-1-12-9-16,-2-6 1 16,-7-15-13-16,2-6 4 15,3 0-5-15,-3-6 0 16,5-21-6-16,-1-18-20 15,17 3 1-15,11 0-16 16,16 6-46-16,10 6-59 0,0-3-82 16,30 6-172-16</inkml:trace>
  <inkml:trace contextRef="#ctx0" brushRef="#br0" timeOffset="725">1338 967 80 0,'0'0'664'0,"0"0"-656"16,0 0 29-16,0 0 35 16,0 0-33-16,0 0 3 15,-17-133 2-15,17 125-11 16,17-5-10-16,12 1-7 16,6 3-6-16,5 3 5 15,3 6-8-15,-4 0-2 0,1 0-2 31,-6 21 3-31,-1 18-3 0,-5 9 6 16,-13 15 15-16,-4 6 20 16,-11 1-1-1,0 9-16-15,-17-13 1 16,-20-3-9-16,-6-6-8 0,4-18-1 16,-2-9 0-16,4-9-1 15,8-12-4-15,-2-6 0 16,11-3-3-16,3 0 6 0,4 0-8 15,7 0-3-15,6-9 0 16,0 3-12-16,0-9 2 16,3 3-2-16,23-6 14 15,15 9-3-15,2 3 0 0,7 6 1 32,1 0 3-32,-8 0-2 0,-4 15 2 0,-5 15-3 15,-14 12 6-15,-6-3-2 16,-7 9 4-16,-7-1 13 15,0-7-4-15,-4-5 6 16,-27-2 2 0,-1-12-7-16,-5 0 1 15,-7-4-15-15,1-11 3 16,-1-2-4-16,1-4 0 16,0 0 0-16,2 0-8 15,7-15-18-15,8-1-11 0,9 5 8 16,11 5-50-1,2-4-82-15,4 6-89 0,0 3-173 0</inkml:trace>
  <inkml:trace contextRef="#ctx0" brushRef="#br0" timeOffset="1126">2223 1193 714 0,'0'0'77'15,"0"0"-26"-15,0 0 69 16,0 0-30-16,0 0-26 15,0 0 8-15,78 0-22 16,-49 0-14-16,5 0 0 16,-1 0-13-16,-2 0-1 15,-8 0-12-15,0 0-1 0,-2 0-7 16,-1 0-2-16,-5 0 1 16,2 9-1-16,0-3-1 15,0 0-7-15,-7 0-4 16,0 3-13-16,-6 3-11 15,-4-6-45-15,0 3-61 16,0 12-59 0,-24 3-97-16</inkml:trace>
  <inkml:trace contextRef="#ctx0" brushRef="#br0" timeOffset="1430">2530 1691 672 0,'0'0'150'15,"0"0"-104"-15,0 0 116 16,0 0-61-16,0 0-17 16,0 0-15-16,155 12-36 0,-122-12 0 31,-4 0-13-31,-1 0 4 0,-5 0-15 15,-6 0-3-15,4 0-5 16,-3 0-1-16,-4 0 0 16,-3 0 4-16,-5 0-8 0,-6 0-1 15,3 0-15-15,-3 0-23 16,0 0 3 0,0 0-55-16,0 0-80 15,-6 0-357-15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7:45.4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1287 646 0,'0'0'145'16,"0"0"-54"-16,0 0 12 15,0 0-19-15,0 0-30 16,0 0-27-16,0 0-15 0,0-121 0 16,0 63 8-16,0-11-7 15,0-12-3-15,0-6 4 16,0-11-13-16,0-6 6 15,0-8-5-15,0-11 1 16,0 3-3-16,0 15 0 16,0 18 0-16,0 27 7 15,4 19 0-15,-4 24-4 16,0 13 13-16,0 4-3 16,0 0 3-16,7 10-16 15,7 33 5-15,4 20 13 16,10 36 4-16,-5 27-3 0,4 21 2 15,-7 17-5-15,0 3-9 16,-3-1 15-16,-1-10-17 16,1-11 4-16,-7-22-4 15,-3-24-5-15,-1-12-1 16,-1-24 1-16,-2-21 0 16,-3-6-6-16,3-24 2 15,0-12-40-15,-3 0 9 16,0 0-28-16,0-24-67 15,0-18-151-15,3-6-266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7:45.7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1260 181 0,'0'0'757'16,"0"0"-650"-16,34 159 10 15,-24-96-37-15,0 9-45 16,-3 0-33-16,-4-4 3 16,5-20-4-16,-8-15-2 15,0-26 0-15,0-3-20 0,0-4-44 16,0 0-97-1,0-31-52-15,0-11-236 0</inkml:trace>
  <inkml:trace contextRef="#ctx0" brushRef="#br0" timeOffset="724">777 99 775 0,'0'0'52'0,"0"0"11"0,0 0 38 16,0 0-27-16,0 0-3 15,0 0-18-15,-78-97-3 16,49 95-17-16,-8 2-3 16,0 0-11-16,-4 0-9 15,-2 13-8-15,2 20 1 16,3 15-1-16,4 14-1 16,0 10 7-16,10 12-6 15,9 6 5-15,4-3-6 16,11-1 2-16,0-17-3 0,11-9 2 15,28-24-7-15,4-13 3 16,8-23 0-16,5 0-2 16,1-32 4-16,4-38 0 15,-9-15 7-15,-8-14-1 16,-10 3-4-16,-14 3-2 16,-14 27 5-16,1 27 2 15,-7 30-7-15,0 9 7 16,0 0-7-16,4 18-2 15,5 33-4-15,5 15 6 16,7 12 11-16,2 3-11 16,3-1 5-16,1-4 0 15,4 9 1-15,-2-4-5 0,-3 6 9 16,-5 1-1-16,-4-7 4 16,-8-10-7-16,-1-17 4 15,-8-12 4-15,0-9-13 16,0-6 12-16,-21-1-7 15,-5-5 6-15,-11-3-10 16,0 3 7-16,-7-9-9 16,4 3 1-16,0-9-1 15,4-3-7-15,5-3-2 16,5 0-21-16,9 0-6 16,10 0-20-16,4-6-9 15,3-12-102-15,0-12-74 0,3-12-96 16</inkml:trace>
  <inkml:trace contextRef="#ctx0" brushRef="#br0" timeOffset="1497">1636 495 808 0,'0'0'72'0,"0"0"17"15,0 0 23 1,0 0-61-16,0-198 0 0,-8 147-9 16,2 0-13-16,0 3-5 15,-5 6-3-15,5 4-5 16,-1 10-13-16,7 8 13 15,-4 8-7-15,4 11 5 16,0 1-9-16,0 0-5 16,0 0-1-16,0 12-7 15,0 30 8-15,0 12 6 16,17 24 13-16,3 12-2 16,0 3-2-16,3 6-10 0,1-12 2 15,-1 2 6 1,0 3 0-16,5 2 7 0,-8 1-18 15,3-1 27-15,-2-8-29 16,2-5 8-16,3 0-7 16,1-1 4-16,-4-11-5 15,-3-12 2-15,-3-9-1 16,-14-15 1-16,-3-6 4 16,0-9-6-16,0-3 4 15,0-3-2-15,-23 3-1 16,-3-6 3-16,-12 9-8 15,1-6 0-15,1 3 2 16,-4 5-3-16,0-7-9 16,6-5 8-16,7-1-9 15,10-2 13-15,11-4 2 0,6 5-2 16,0-6-2-16,0 8-1 16,0-2-5-16,0 1 10 15,20 7-2-15,4-2 3 16,5 3-5-16,5-9 8 15,-4-1 0-15,4-3 1 16,0-2 7-16,-5 0-7 16,-2 0 0-16,4 0-3 15,-11 0-1-15,-2 0-1 16,-4 0 0-16,-3 0-3 16,-2 0 4-16,-5 0-2 15,-1 0-28-15,0 0-15 0,1 0-21 16,-1 0-36-16,-3 0-178 15,0 0-467-15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8:34.1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1478 927 68 0,'0'0'190'15,"0"0"-159"-15,0 0 24 16,0 0-14-16,0 0 2 16,0 0 17-16,0-162 0 15,0 147 5-15,0 4 7 16,0 4-13-16,0-1-18 15,0 2 4-15,0 0-6 16,0 2 0-16,-3-2-12 16,-11 0-2-16,-3 0-12 15,-3 0-8-15,-4 2 3 16,4 4-2-16,-6 0 3 0,6 0 3 16,-7 0 6-16,-7 11-10 15,2 21-1-15,-9 4-5 16,-2 12 6-16,6 3-3 15,4 3 0-15,2 0 10 16,8 3-14-16,3 3 10 16,3 8-3-16,7 1 5 15,4-2 0-15,2 6-2 16,4 8-7-16,0 6 3 16,0-3 4-16,0 3-5 15,0-3 8-15,0 2-14 0,4 4 10 16,6 6-5-1,0-3 2-15,0 2-4 0,-1-14 1 16,2 0 4-16,-2 1-8 16,2 7 4-16,-2 3 1 15,-6 8 3-15,2-2-7 16,-2 9 8-16,-3-5-3 16,0-6-5-16,0-3 2 15,0-6 1-15,0-3-2 16,0 5 1-16,-3-2 4 15,-11-3-5-15,-3-1 8 16,-3-4-9-16,-6-4 6 16,-7-4-4-16,-4-2 2 15,-14-7-2-15,1-11-1 0,-7-8 2 16,-5-8 0 0,-2-8-4-16,-7-6 1 0,-8-12 5 15,-8-3-6-15,-5-6-6 16,9 0-8-16,7-3-1 15,18-15 3-15,12-6-21 16,16-6-41-16,16-3-45 16,14-5-54-16,0-1-171 15</inkml:trace>
  <inkml:trace contextRef="#ctx0" brushRef="#br0" timeOffset="1134">298 5115 588 0,'0'0'70'0,"0"0"-6"16,0 0 27-16,0 0-32 0,0 0-18 16,0 0-15-16,17-64-11 15,-8 33 3-15,-2-7 13 16,7-5-17-16,-8-5-2 16,5 0-3-16,1 4-2 15,-1 8 2-15,-2 10-5 16,-1 15 8-16,-5 9-4 15,-3 2 8-15,0 0-3 16,0 0-8-16,0 13-1 16,3 24 11-16,0 11 28 0,0 12-20 15,-3 9 1 1,0 4-9-16,0-4-1 0,0 1-13 16,0-4 5-16,-3-6-6 15,-6-6 2-15,1-3 0 16,-1-12-4-16,3-3 2 15,-2-6-29-15,-1-6 7 16,6-6-75-16,-2-3-16 16,5-9-22-16,0-6-62 15,0 0-93-15</inkml:trace>
  <inkml:trace contextRef="#ctx0" brushRef="#br0" timeOffset="1348">662 5332 601 0,'0'0'110'15,"0"0"-34"-15,0 0 31 16,-23 164-44-16,15-128-29 16,2-6-16-16,6-6-17 15,-3-6-1-15,3-9-16 16,0-6-45-16,0-3-58 15,0-3-115-15,0-30-193 16</inkml:trace>
  <inkml:trace contextRef="#ctx0" brushRef="#br0" timeOffset="1698">662 5332 531 0,'160'161'141'0,"-152"-131"-103"16,4-6 68-16,5 3-6 16,13-6-24-16,4-6-31 15,3-9-15-15,10-6-2 16,-1 0 11-16,1-12-17 16,-4-27-18-16,-9-12 21 15,-4-9-23-15,-13 0 10 16,-14-2-12-16,-3 2 8 0,-3 6 4 15,-38-1 0 1,-8 8-9-16,-12 11 4 0,-2 15 8 16,2 13-13-16,1 8 8 15,10 0-9-15,4 0-1 16,2 23-3-16,7 2-1 16,5 2-24-16,4 2-10 15,1 6-27-15,4-2-22 16,6-5-69-16,8-1-62 0,1-12-94 15</inkml:trace>
  <inkml:trace contextRef="#ctx0" brushRef="#br0" timeOffset="2972">1776 117 72 0,'0'0'543'0,"0"0"-424"16,0 0 6-16,0 0-45 0,0 0-48 15,0 0 4-15,-4-15-16 0,4 9-17 16,0 5 13 0,4-9-9-16,11 0 12 0,10-2-8 31,1 3 4-31,4 2-6 15,-4 1 5-15,2 6-4 0,-8 0-5 16,-4 0-3-16,-2 0 3 16,0 0-4-16,-8 16-1 15,-3 12 0-15,-3 9 2 16,0 5 3-16,0 2-1 16,-20 10 2-16,-10 0 9 15,-4 6-5-15,-3 1 2 16,-2-5-4-16,2-2 6 0,3-6-14 15,11-6 7-15,2-1-6 16,15-7-1-16,0-1 0 0,6-6 1 16,0-1-3-16,0-8-1 15,0 0 1-15,0-6 2 16,9-6 0-16,8 0-1 16,7-6-6-16,-4 0-1 15,3 0-7-15,0-6-19 0,1-9-36 16,-4 3-34-16,3 0-78 15,-3 6-90-15,3-3-143 16</inkml:trace>
  <inkml:trace contextRef="#ctx0" brushRef="#br0" timeOffset="3199">2247 777 561 0,'0'0'98'0,"0"0"64"16,0 0-80-16,-54 162-27 15,41-126-38-15,2-3-7 16,2-3-8-16,-2-12-2 16,8-6-1-16,0-9-29 15,0-3-54-15,3 0-46 0,0-15-195 16</inkml:trace>
  <inkml:trace contextRef="#ctx0" brushRef="#br0" timeOffset="3649">2507 233 42 0,'0'0'562'0,"0"0"-532"16,0 0 67-16,0 0-17 15,0 0-7-15,0 0-5 32,0 116-47-32,0-103-4 0,0-13-5 15,0 0 1-15,0 0-6 16,0 0-3-16,21 0 10 16,8-9 6-16,5-3 0 15,-1 8-15-15,-2 4 4 16,-2 0-1-16,1 4-1 15,1 19-1-15,-5 4-2 16,-3 6 13-16,-9 3 8 0,-8 5 10 16,-6-1-7-16,0 2 6 15,0 1-13-15,-3-6 0 16,-17-4-6-16,-3-6-3 16,-4-5-1-16,-4-2-6 0,2-5 3 15,-5 0-7-15,-6-11 1 16,4 4-2-1,-11-5-3-15,4-3-26 16,3 0 4-16,-1 0-10 16,4-6-49-16,11-21-37 15,9-15-96-15,11-18-127 16,6-10-142-16</inkml:trace>
  <inkml:trace contextRef="#ctx0" brushRef="#br0" timeOffset="3918">2461 224 313 0,'0'0'301'0,"0"0"-206"16,0 0 35 0,0 0-48-16,0 0-11 15,0 0-7-15,142-96-20 16,-107 84-2-16,2-2-7 0,-8 1-6 15,-2-1-5 1,-4 2-7-16,-3 6-12 0,-6-3 1 16,-2 3-2-16,2-3-4 15,-3 3 0-15,2 0-6 0,-7 5-31 16,5-4-51-16,-2 4-30 16,2-4-73-16,-2-4-77 15</inkml:trace>
  <inkml:trace contextRef="#ctx0" brushRef="#br0" timeOffset="4702">3433 1827 532 0,'0'0'98'0,"0"0"19"15,-93 219-2-15,39-117-36 16,-4 3-28-16,-1 0-3 15,-1-4-10-15,-1-9-26 16,4 2 20 0,1-7-9-16,-1-1-4 15,-4 3-12-15,6-8-2 16,-3-9-5-16,4-6-1 0,7-12-25 16,4-12-36-16,11-15-31 15,4-18-98 1,9-9-130-16</inkml:trace>
  <inkml:trace contextRef="#ctx0" brushRef="#br0" timeOffset="4932">2745 2439 590 0,'0'0'74'16,"0"0"70"-16,0 0-3 15,173 139-59-15,-120-72-1 16,-2 4-37-16,-4 2-13 16,-1-2-16-16,-9-6-9 15,-4-11-5-15,-5-6-1 16,-5-9-2-16,-3-9-50 16,3-9-47-16,4-12-75 15,2-9-109-15</inkml:trace>
  <inkml:trace contextRef="#ctx0" brushRef="#br0" timeOffset="5378">3714 3159 75 0,'0'0'451'16,"0"0"-442"-16,0 0 105 15,0 0-30-15,213 3-6 16,-146-51-10-16,0-17-16 16,3-17-15-16,-7-9-18 15,-6-9 9-15,-13-8-14 0,-15-9-3 16,-12-18-5-16,-17-25-5 16,0-2 0-16,-3 12 5 15,-20 33-5-15,6 41 11 16,0 33 27-16,5 26 6 15,-2 11 1-15,4 6-18 16,-4 0-22-16,-3 0-6 16,-6 33 10-16,-3 27-9 15,-4 16 1-15,2 21 6 16,13 25-4-16,1 7 2 16,11 6-4-16,3-4 3 15,0-15-5-15,0-7-2 16,20-11 2-16,3-13-2 0,0-6-13 15,1-13-24-15,2-12-21 16,0-12-26-16,5-12-46 16,2-21-47-16,1-9-128 15</inkml:trace>
  <inkml:trace contextRef="#ctx0" brushRef="#br0" timeOffset="5820">4546 2849 675 0,'0'0'39'0,"0"0"57"16,0 0 19-16,0 0-45 0,0 0-5 15,53 187-6-15,-36-136-33 16,0-6 2-16,-8-9-20 16,-1-9-3-16,-5-15-3 15,-3-6 3-15,3-6 2 16,-3 0-7-16,0 0 13 15,0-27-13-15,0-21 0 16,0-18-18-16,9-12 14 16,5-7-10-16,10 10 7 15,-1 17 1-15,0 23 4 16,0 20-3-16,-2 15 0 16,6 0 3-16,0 8 1 15,5 32 1-15,2 10 7 16,-1 2 22-16,4 7 0 15,0 1-18-15,-7 2-2 0,-7 1-3 16,-12-6 6-16,-5-3-11 16,-6-3 4-16,0-9-3 15,0-9 3-15,0-9-5 16,-6-6-1-16,-8-9-9 16,5-9-34-16,-5 0-43 15,14-9-39-15,0-33-157 16,0-18-110-16</inkml:trace>
  <inkml:trace contextRef="#ctx0" brushRef="#br0" timeOffset="6110">5848 2576 519 0,'0'0'95'16,"0"0"70"-16,0 188-44 16,-6-109-31-16,-20 4-30 15,-1-3-15-15,-4-2-3 16,-1-3-14-16,-2-6 2 16,1-6-3-16,-4-6-17 15,3-10-5-15,1-4-5 16,2-10-3-16,5-6-108 0,0-11 106 15,2-16-79-15,1 0-76 16,6-17-174-16</inkml:trace>
  <inkml:trace contextRef="#ctx0" brushRef="#br0" timeOffset="6371">5555 2701 333 0,'0'0'424'16,"0"0"-414"-16,0 0 91 16,0 0-18-16,120 185 7 0,-83-114-27 15,3 0 5 1,1-3-33-16,-9-11-15 0,2-3-12 16,-4-6-2-16,1-12-5 15,-5-3 1-15,-3-9-2 16,4-9 0-16,1-9-8 15,1-6-48-15,5 0-27 16,2-24-35-16,4-24-69 16,0-18-190-16</inkml:trace>
  <inkml:trace contextRef="#ctx0" brushRef="#br0" timeOffset="6635">6634 2851 207 0,'0'0'417'0,"0"0"-340"0,0 0 58 15,38 212-17-15,-26-149-31 16,2 0-37-16,0-3-3 16,-8-3-33-16,0-6 36 15,-3-12-47-15,2-6 11 16,-5-7-11-16,0-16-1 15,3-5-2-15,-3-5 0 16,0 0-38-16,0 0-32 16,-14 0-90-16,-15-29-90 15,-8-4-126-15</inkml:trace>
  <inkml:trace contextRef="#ctx0" brushRef="#br0" timeOffset="6865">6417 3138 586 0,'0'0'175'0,"0"0"-118"16,0 0 71-16,0 0-24 15,0 0-21-15,0 0-16 16,148 0-39-16,-105 0-11 16,7 0-11-16,-4 0 2 15,5 0-6-15,-7-3-1 16,-1-12-1-16,-7-3-16 0,1-8-31 15,-3-2-48 1,-1-11-64-16,-10-3-113 0,-3 0-102 16</inkml:trace>
  <inkml:trace contextRef="#ctx0" brushRef="#br0" timeOffset="7486">7313 2437 426 0,'0'0'133'0,"0"0"-70"16,0 0 63-16,0 0-62 0,0 0 2 15,0 0-5 1,171-167-25-16,-125 141 20 0,4 2-21 16,0 3 17-16,4 0-7 15,-4 9-13-15,4 6 8 16,-5 3-38-16,1 3 8 15,1 0-7-15,-7 0 6 16,-7 0-4-16,-11 15-3 16,-13 3 5-16,1 6 0 15,-8 0 3-15,-6 8-2 16,0 5 8-16,0 2-10 16,0 4 10-16,-13 1-12 15,-4-1 5-15,-6 5-9 16,-3-2 13-16,-2-2-7 15,-5 1 1-15,-1 3-3 0,-9 7-3 16,-4 1 1-16,-2 2 2 16,-6 1-6-16,9 0 4 15,-1-4-3-15,10-2 1 16,8-2 0-16,8-6-1 16,1 0 2-16,6-3-5 15,5 0 4-15,1 0 0 16,5-3 0-16,3-3-1 15,0-3-24-15,0-7 25 16,0-5 0-16,0-8 0 16,17 1 1-16,7-13 3 15,2-1-4-15,8 0 2 0,9-7 7 16,1-19-7-16,5-4-2 16,3 0 2-16,-9 0-2 15,-3 6 0-15,-13 3-16 16,-4 6-1-16,-9 6-20 15,-2-6 0-15,-1 0-83 16,-11 0-110-16,0-9-336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8:43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0 521 0,'0'0'86'16,"0"0"31"-16,0 0-13 15,0 0-19-15,0 0-41 16,0 0 14-16,50 0 17 16,-30 5-39-16,3-2 12 0,1 0-9 15,2-3-15-15,2 0-15 16,1 0-1-16,1 0-6 15,1 0 4-15,-5 0-6 16,-6 0-1-16,-6 0-6 0,-5 0-23 16,-2 0-17-16,0 0-18 15,-3 0-8-15,-4 0-13 16,0 0-22 0,0 9-7-16,-7 6-70 15,-13-3-103-15</inkml:trace>
  <inkml:trace contextRef="#ctx0" brushRef="#br0" timeOffset="431">61 290 256 0,'0'0'177'0,"0"0"-89"16,0 0 36-16,0 0 8 15,0 0-38-15,0 0-15 16,3 36-9-16,12-30-3 16,10 0 2-16,5 0-15 15,7-3-8-15,-2 0-18 16,6 0-1-16,-4-3-7 16,-8 0-8-16,-1 0-6 15,-1 0-5-15,-4 0-2 16,3 0-10-16,-2-6-11 15,-7 0-31-15,-3 0-72 16,-14 0-127-16,0 3-242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8:42.8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1068 416 0,'0'0'73'15,"0"0"3"-15,0 0 54 16,0 0-45-16,0 0-27 15,0 0-16-15,-32-111-9 16,32 78-16-16,0-6-4 16,23-2 12-16,6-3-24 15,12 0 13-15,8-3-12 0,9 3-1 16,8 4 3-16,1 7-3 16,3 0 1-16,-7 10 8 15,-5 2 8 1,-4 8-14-16,-19 7 22 0,-7 4-24 15,-12-2 10-15,-8 4-2 16,-5 0 0-16,-3-2 4 16,0-2 26-16,0-1 4 15,0-1 0-15,-34 0-29 16,-13 0-12-16,-13 6-6 16,-7 0 2-16,-3 0-1 15,-4 12 0-15,10 15-2 16,5 5 4-16,8 11 0 0,8 1 1 15,2 10 2 1,12 9 13-16,6 7-15 0,9 9 4 16,11 5 3-16,3 0-1 15,0-3-1-15,23-9 1 16,17-12-7-16,10-15 1 16,13-18 0-16,9-9 1 15,7-18 3-15,8 0-4 16,-4-31 5-16,-2-28-3 15,-7-10 1-15,-15-15-4 16,-11-6-1-16,-18-20-2 16,-16-9-8-16,-11-16 8 0,-3-9-14 15,0 0 14 1,0 16-5-16,-11 25 0 0,8 32 8 16,3 29-2-16,0 21 2 15,0 15 0-15,0 6-1 16,0 0 0-16,0 0 0 15,0 9-6-15,3 30 6 16,14 12 2-16,0 18 9 16,0 12-8-16,-4 14 6 15,-7 7 0-15,-2 6-6 16,-4 3 10-16,0 1-7 16,0-7 2-16,-10-9-4 15,-3-12-3-15,-4-6 0 16,3-15 0-16,5-12 0 15,-2-12-3-15,8-18-14 0,0-9-21 16,3-12-49-16,0 0-67 16,6-15-46-16,25-33-155 15</inkml:trace>
  <inkml:trace contextRef="#ctx0" brushRef="#br0" timeOffset="287">1703 523 702 0,'0'0'131'0,"0"0"-102"0,0 0 98 16,-119 198-19-16,74-119-40 16,-5 7-39-16,-2 6 3 15,-3-5-10-15,9-3-11 0,-1-3 0 0,1-12-8 16,-2-1 6-16,9-14-9 15,2-10 1-15,6-11-1 16,4-8-10-16,4-12-6 16,3-9-29-16,3-4-51 15,4 0-40-15,3-37-51 16,7-11-80 0,3-21-127-16</inkml:trace>
  <inkml:trace contextRef="#ctx0" brushRef="#br0" timeOffset="513">1108 930 453 0,'0'0'108'16,"0"0"-23"-16,0 0 65 15,0 0-44-15,0 0-16 16,0 0-9-16,181 198-4 16,-148-138-23-16,-2-3-27 15,-2-3-2-15,2-7-17 16,-1-9-1-16,-4-9-6 15,-3-8 1-15,1-7-2 0,-4-8-4 16,3-6-11 0,11 0-33-16,0-12-30 15,5-23-71-15,-2-4-106 0,-3-3-145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37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6 502 0,'0'0'232'15,"0"0"-190"-15,0 0 74 16,0 0 8-16,0 0-49 0,0 0-11 31,90 0-27-31,-67 0-16 16,0 0 22-16,0 0-9 16,-2 0-14-16,-4 0-11 15,-3 0-3-15,-2 0-2 0,-1-3-6 16,-2 3 2-16,2-3-4 15,-5 3-21-15,-3 0-28 16,-3 0-4-16,0 0-53 0,0 0-35 16,0 0-128-16,0 0-29 15</inkml:trace>
  <inkml:trace contextRef="#ctx0" brushRef="#br0" timeOffset="357">17 299 218 0,'0'0'296'0,"0"0"-202"15,0 0 35 1,0 0 18-16,0 0-67 0,0 0-4 16,66 48-49-16,-36-47 69 15,4-1-65-15,6 4 10 16,4-4 15-16,2 0-38 0,-2 0 10 16,-4 0-17-16,-11 0-4 15,-2 0-7-15,-10-4 0 16,-11-1-2-16,2-3-15 15,-8 0-26-15,0 1-88 16,-8 1-118-16,-31 2-390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8:45.0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941 10 432 0,'0'0'119'16,"0"0"-64"-16,0 0 38 0,-200-17-4 15,125 23-42-15,-9 28-17 16,-2 14 14-16,-10 17 24 15,1 4-29-15,8 9 5 16,14 0-30-16,13 3 12 16,19-3-10-16,15-6-2 15,9-9-13-15,17-9-1 16,0-5-1-16,0-13-2 0,34-3 3 16,13-6 0-1,16-8 0-15,13-2 2 16,8-1-6-16,7-5 4 15,-8 7 0-15,-9 1-5 16,-7 8 8-16,-10 9-7 16,-7 7 5-16,-7 12-2 15,-6 10 2-15,-13 4-2 16,-12 3 2-16,-12-3-1 0,0-6 3 16,-6 0 7-16,-35-12 24 15,-5-6-6-15,-15-7 9 16,-5-11-21-16,-7-11-3 15,-2-10-7-15,6-6 5 16,-4 0-9-16,5-9 0 16,9-27-2-16,8-3-20 15,21 3-25-15,16 6-21 16,14 6-34-16,0 6-118 16,28 3-48-16,11 3-54 15</inkml:trace>
  <inkml:trace contextRef="#ctx0" brushRef="#br0" timeOffset="428">1314 1526 172 0,'0'0'465'16,"0"0"-445"-16,0 0 57 16,0 0 20-16,0 0-65 15,48-180 1-15,-38 132 2 0,-4 0 3 16,-3-2 5-16,2 7 5 16,-2 0-8-16,0 10-15 15,3 14 3-15,-3 13-21 16,5 6-1-16,-2 0-3 15,8 27 0-15,-2 35 11 16,-1 15 14-16,-5 20 3 16,-2 5-5-16,-1-3-8 15,-3-6-13-15,0-9 0 16,0-12-1-16,0-8-6 16,0-10 4-16,0-12-4 15,0-11-6-15,0-14-10 16,0-11-37-16,0-6-59 0,0 0-1 15,0-23-83 1,10-13-272-16</inkml:trace>
  <inkml:trace contextRef="#ctx0" brushRef="#br0" timeOffset="701">2027 1308 593 0,'0'0'37'0,"0"0"-22"16,-14 227 67-16,11-143 16 0,3 0-63 16,0-8-1-16,0-11-8 15,0-12-17-15,0-9-1 16,0-13-4-16,0-14-8 15,0-7-3-15,0-10-48 16,0 0-41-16,0-10-97 16,-11-23-267-16</inkml:trace>
  <inkml:trace contextRef="#ctx0" brushRef="#br0" timeOffset="895">1889 1523 567 0,'0'0'107'0,"0"0"-82"16,205 0 51-16,-129-6-40 31,-9-3-30-31,-4-3-6 16,-5-6-3-16,-9-3-57 0,-5-6-95 15,-4-3-67-15</inkml:trace>
  <inkml:trace contextRef="#ctx0" brushRef="#br0" timeOffset="1525">3922 497 141 0,'0'0'385'0,"0"0"-376"0,0 0 85 15,-130-153 52-15,72 123-119 16,-5 12-3-16,-1 12 13 15,-2 6 5-15,-1 6-10 16,-3 33-10-16,-4 6 17 16,7 3 0-16,14 6-9 15,10 5-13-15,12 2 2 16,11 7 1-16,7-5-14 16,13-3 26-16,0-6-27 15,0-10 3-15,16-4-8 0,24-11-4 16,7 2 4-1,10-8 3-15,10-2 1 0,-1-2-4 16,6-3 3-16,-6 3-1 16,-2 6-4-16,-8-2 5 15,-8 8-3-15,-9 6 0 16,-5 2 0-16,-11 4 0 16,-6 10 3-16,-11 1-1 0,-6 12 1 0,0 0-6 31,0 3 13-31,-12-4-4 15,-16-19 4-15,1-4-10 0,-10-9 5 16,2-8 14-16,-6-8-11 16,-5-7-7-16,-2-10 0 15,-5 0-1-15,-7-11-3 16,-4-30-17-16,0-10-29 16,9-6-12-1,7 6-57-15,21 12-61 0,21 12 10 16,6 18 21-16,0 9-272 15</inkml:trace>
  <inkml:trace contextRef="#ctx0" brushRef="#br0" timeOffset="2089">4423 1346 636 0,'0'0'12'0,"0"0"30"0,0 0 35 16,0 0-16-16,0 0-23 15,0 0 21-15,161-48-18 16,-125 48-3 0,-2 0 11-16,-11 0-21 0,-3 0-13 0,-6 3 1 15,-8 15 0-15,0 3 2 16,-6 7 0-16,0 10-9 31,-6 4 15-31,-31 6-5 0,-13 3-2 16,-4 3-6-16,1-3 5 15,7 0-1-15,9-2-13 16,13-6 13-16,11-9-12 16,9 1-3-16,4-12 2 15,0-6-2-15,4-1 3 0,19-7-3 16,14-9 5-16,6 0-10 15,7 0-2-15,7-15-148 16,7-18 135-16,3-5-12 16,-1-9-95-16,-2 3-98 15,-4 1-179-15</inkml:trace>
  <inkml:trace contextRef="#ctx0" brushRef="#br0" timeOffset="2399">5527 1033 518 0,'0'0'193'0,"0"0"-166"15,0 0 97-15,-35 166 5 0,29-111-49 16,3 10-42-16,3 4 23 15,0 3-11-15,0-9-17 16,0-3-3-16,0-3-22 0,0-10-8 16,0-10-18-16,0-9 13 15,0-12-2-15,0-9-2 32,3-3-63-32,-3-4-15 15,3 0-2-15,-3 0-36 16,0-10-123-16,0-2-176 15</inkml:trace>
  <inkml:trace contextRef="#ctx0" brushRef="#br0" timeOffset="2704">5275 1487 353 0,'0'0'239'0,"0"0"-159"15,0 0 44-15,0 0-50 0,0 0-7 32,0 0-17-32,14-18 17 15,5 18-6-15,9 0-14 0,7 0-3 16,9 0 0-16,7 0-21 16,10 0-2-16,-3 0-14 15,6-3-1-15,-4-6-6 16,1-3 7-16,-8-6-16 15,-2 0 9-15,-11 0-18 0,-4-5-18 16,-2 7-54-16,-11-2-69 16,-6 3-82-16,-11 0-168 15</inkml:trace>
  <inkml:trace contextRef="#ctx0" brushRef="#br0" timeOffset="3609">7782 458 541 0,'0'0'59'15,"0"0"-25"-15,0 0 92 16,0 0-39-16,0 0-23 16,0 0-15-16,-217-51-7 15,149 51-9-15,-5 0 0 16,-4 9-4-16,4 6-11 16,3 9-2-16,-1 3-11 0,9 6 17 15,-2 6-6 1,4 2 10-16,8 1-2 0,14 2-7 15,0 4-2-15,12 0-4 0,9 0-3 16,11 1-6 0,6-5-4-16,0-2-2 0,32 4 3 15,23-7 2-15,8-1-1 16,7-5 0-16,3-4-6 16,4-10 3-1,-7 1-5-15,-6 2 7 16,-7-1-9-16,-10 5 9 15,-10 2-1-15,-11 4 2 16,-9 4-2-16,-4 9 1 16,-10 3 1-16,-3 6 0 15,0 0 9-15,0-3-5 16,0 0 8-16,-27-3-2 0,-5-6 5 16,-16-3-3-16,-5-8 7 0,-14-4-10 15,-7-10 1 1,-5-3-6-16,-2-8-3 15,1-6 1-15,7 0 5 0,6 0-12 16,10-20 5-16,13 7-6 31,15-3-21-31,12 5-3 0,17-3-29 0,0 1-117 16,23-13-199-16,24-2-16 16</inkml:trace>
  <inkml:trace contextRef="#ctx0" brushRef="#br0" timeOffset="4263">7736 1457 656 0,'0'0'84'0,"0"0"-10"15,0 0-4-15,0 0-5 16,0 0-30-16,0 0 15 16,150-39-20-1,-117 39-7 1,7 6 16-16,0 15-11 0,1 6-9 15,-6 9-18 1,-1 6 15-16,-10 9-9 16,-14 8 20-16,-10-4-13 0,0-1 7 15,-20-1-5-15,-28-9-2 16,-4-8-1-16,-3-9 1 0,-1-5-1 16,10-11-12-1,9-7 1-15,10-4 3 16,10 0-6-16,6 0 1 15,8 0 0-15,3 0-7 16,0-4-7-16,0-4 11 16,21-1 2-16,13 3-7 15,6 6 11-15,-1 0-5 16,1 0 2-16,0 0-1 16,-6 27-1-16,-7 6 2 15,-10 11 0-15,-17 4 0 0,0 6 16 16,-8 9-6-16,-35-5 14 15,-10-4-17-15,-7-5 12 16,2-13-4-16,5-9-7 16,4-14-6-16,-2-5-1 0,-2-8-2 15,-1 0-4 1,-2-9-11-16,2-17-22 0,7 4-9 16,4 4-76-1,2 9-46-15,-5 3-426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8:50.4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0 447 0,'0'0'253'16,"0"0"-199"-16,0 0 30 15,0 0-6-15,0 0-22 16,0 0-1-16,0 9-15 16,6-3-26-1,2-3 16-15,1 3 4 0,2 0-1 16,9 3-17 0,3 3 14-16,10 0-7 15,4 0-13-15,6 3 3 0,4-3-11 16,7-6 10-16,2-6-10 15,4 0 2-15,-2 0-2 0,-15 0-1 16,-10 0-1-16,-16 0 0 16,-3 0-2-16,-11 0-18 15,-3 0-7-15,0 0-33 16,0 0-7-16,0 6 0 0,0 21-37 16,-20 3-40-16,-10 3-149 31</inkml:trace>
  <inkml:trace contextRef="#ctx0" brushRef="#br0" timeOffset="495">6 622 607 0,'0'0'60'0,"0"0"14"0,0 0 15 16,0 0-42-1,0 0 24-15,0 0-15 0,37 10 4 16,-3-10-23-16,6 0 1 16,10 0-5-16,3 0 4 0,10 0-8 15,4-4-24-15,-3-4 13 16,-4 2-14-16,-3-1 10 16,-13 5-14-16,-7 2 5 15,-11 0 3-15,-13 0-8 16,-2 0 5-16,-11 0-3 15,3 0-1-15,-3 0-1 0,0 0-1 16,0 0 0-16,0 0-2 16,0 0-18-16,0 0-7 15,0 0-37-15,0 0-34 16,-17 0-54-16,-4 0-29 16,1 0-116-16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11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 0 193 0,'0'0'383'16,"0"0"-344"-16,0 0 72 16,0 0 7-16,0 0-22 15,0 0-30-15,11 159-30 16,-11-105 4-16,-17 3-10 16,-3 0-2-16,6-3-15 15,1 0-3-15,3-3 2 16,0-3 3-16,4-1 17 15,6-10-23-15,0 2 10 0,0 2-15 16,26-7 5 0,4 1-8-16,4-6 5 0,-1-10-2 15,-2-5 0-15,-5-5-4 16,-3-5-6-16,4-4 6 16,-4 0-35-16,2 0-12 15,-2-19-39-15,0-14-10 16,0-5-65-16,1-10-55 15,-4 0-119-15</inkml:trace>
  <inkml:trace contextRef="#ctx0" brushRef="#br0" timeOffset="242">547 225 669 0,'0'0'99'15,"0"0"-5"-15,0 0 10 0,0 0-20 16,0 222 15-1,0-108-52-15,0 13-2 0,0 6-26 16,0-16 4-16,6-13-13 16,5-19-5-16,-1-14-1 15,-4-9 1-15,5-17-8 16,-5-15 6-16,-3-15-6 16,0-9-19-16,5-6-41 15,1-6-60-15,11-36-66 16,7-15 37-16,4-13-153 15</inkml:trace>
  <inkml:trace contextRef="#ctx0" brushRef="#br0" timeOffset="543">1249 590 580 0,'0'0'136'16,"0"0"-19"-16,4 204 8 16,-4-121-31-16,0-4-12 15,0-10-39-15,0 0-8 16,3-5-23-16,0-4-1 16,0 0-4-16,0-9-2 15,0-6-2-15,2-6 1 16,-2-9-5-16,-3-9 1 0,0-15 0 15,0-6-46-15,0 0-32 16,0 0-46-16,0-9-69 16,0-12-84-16,0-6-78 15</inkml:trace>
  <inkml:trace contextRef="#ctx0" brushRef="#br0" timeOffset="891">1129 1073 582 0,'0'0'76'0,"0"0"-1"0,0 0 39 15,0 0-37-15,0 0-24 16,0 0-18-16,9-12 3 16,25 7 0-16,6 1 20 15,1 0-20-15,-1 4 7 16,-4 0-14-16,-2 0-10 15,-5-2-12-15,2 2 1 16,-8-4 2-16,1 4-10 16,-12-2 17-16,2-2-18 15,0-1 2-15,-5 1 3 16,-3-2-5-16,5 4-1 16,-8 2-4-16,-3 0-5 15,4 0-19-15,-4 0 3 0,0 0-37 16,0 0-18-16,0-4-60 15,0 4-100-15,-18 0-399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10.0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0 854 679 0,'0'0'117'0,"0"0"-42"15,0 0 13-15,0 0-26 16,0 0-31-16,0 0-2 16,0 0-9-16,0 0 6 15,23-66-5-15,-6 18 3 16,4-10-14-16,5-8-8 15,2-6 1-15,4-9 0 16,2-9 0-16,-1-9 1 0,7 0-6 16,-6 16 3-1,-10 23-2-15,-7 33-2 0,-14 22-5 16,-3 5 2-16,0 4-5 16,0 44 2-16,0 27 9 15,0 30 20-15,0 33-8 16,-14 27 12-16,5 17-4 15,-5 3 5-15,-3-14-14 16,0-23-11-16,1-23 4 16,-1-15 1-16,0-17-10 15,3-21-3-15,5-21-23 16,2-27-43-16,7-24-81 16,0 0-186-16,0-39-236 15</inkml:trace>
  <inkml:trace contextRef="#ctx0" brushRef="#br0" timeOffset="215">659 1627 567 0,'0'0'323'16,"0"174"-297"-16,-14-73 61 15,-15-11 14-15,-6-13-72 16,9-19-9-16,3-20-17 15,6-11 1-15,7-17-8 16,0-10-16-16,10 0-51 16,0-46-126-16,0-20-117 0,17-15-224 15</inkml:trace>
  <inkml:trace contextRef="#ctx0" brushRef="#br0" timeOffset="629">1060 1029 697 0,'0'0'134'0,"0"0"-128"16,0 0 26-16,0-181 27 16,10 131-12-16,4 2-20 15,3 0-2-15,-2 0 4 0,5-5-13 16,1 2 6-16,-1 3-21 15,3 0 11-15,0 9-8 16,-3 0 1-16,1 6-2 16,-7 9 8-16,-8 9-4 15,0 9 2-15,-6 6 20 16,0 0-22-16,0 6-1 16,0 30-6-16,5 24 10 15,-2 21 11-15,0 18-10 16,-3 17-3-16,0-1-7 15,0 3 15-15,0-9-16 16,0-11 0-16,0-11 3 0,0-12-3 16,-6-6 0-1,-2-16-6-15,5-14-34 0,0-12-44 16,3-15-32-16,0-12-42 16,0 0-117-16,0-30-126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17.6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0 651 459 0,'0'0'205'15,"0"0"-198"-15,0 0 51 16,0 0-18-16,0 0 30 15,0 0 13-15,67-66-37 16,-53 29-4-16,6-10-5 0,0-4-10 16,-1-3-12-16,1-3 1 15,-3-6-5-15,-3 0-9 16,-5 6 7-16,2 6-4 16,-1 12 5-16,-4 7 18 15,2 11-15-15,-2 10-13 16,0 9 0-16,-1 2-20 15,-2 0 18-15,0 23 2 16,-3 29 17-16,0 21 17 16,0 25-17-16,0 19 9 15,0 18-16-15,0 12 3 16,0 8-2-16,0-15 2 16,0-17-9-16,0-15-1 15,-6-19-2-15,1-17 2 0,5-12-6 16,0-18-3-16,0-15-10 15,0-18-45-15,0-9-51 16,5-3-54-16,10-39-81 16,8-9-155-16</inkml:trace>
  <inkml:trace contextRef="#ctx0" brushRef="#br0" timeOffset="213">752 1192 623 0,'0'0'179'0,"0"0"-116"0,0 158 25 15,0-104-44-15,-6-3-22 16,-11-12-16-16,6-12 1 16,5-9-6-16,3-15-2 15,3-3-21-15,0 0-57 16,0-24-122-16,17-27-148 15</inkml:trace>
  <inkml:trace contextRef="#ctx0" brushRef="#br0" timeOffset="840">1582 249 390 0,'0'0'168'16,"0"0"-124"-16,0 0 66 16,0 0-30-16,0 0-3 15,0 0-7-15,-138-135-38 16,101 126 6-16,-2 9-9 15,-9 0 6-15,-5 15-17 16,-4 24 7-16,-4 3-1 0,9 9-12 16,5 3 4-1,13 15-2-15,11 6 10 0,16 9 3 16,7 5-6-16,0-8-5 16,7-16-4-16,24-17-9 15,7-17-2-15,10-20 0 16,8-11-1-16,11-9 0 15,0-45 0-15,1-10-1 16,-15-3-5-16,-13-1 4 16,-17 19 1-16,-12 11-1 15,-5 14 4-15,-3 18 0 16,-3 6-2-16,0 0-12 0,0 24 11 16,0 27 1-16,0 12 1 15,0 17-1-15,0-3 13 16,10 2-13-16,-3-4 7 15,-4-4-5-15,1-2-1 16,-4-6 0-16,0-9 3 16,0-7 19-16,-10-14-20 15,-7-6 5-15,-3-9-6 16,0-6-4-16,-3-9 1 16,-4-3-10-16,4 0-10 15,-2 0-12-15,2-12-32 16,11-15-68-16,4-6-95 15,8-3-136-15</inkml:trace>
  <inkml:trace contextRef="#ctx0" brushRef="#br0" timeOffset="1321">2140 591 632 0,'0'0'117'0,"0"0"-69"0,0 0 44 16,0 0-18 0,50-180-9-16,-44 138-10 0,8 3-33 15,3 3 9-15,3 0-15 16,-2 6 23-16,3 3-24 15,-7 12-4-15,-8 3 0 16,2 12-4-16,-5 0-7 16,3 0 0-16,-3 27 10 15,5 24 4-15,-8 21 18 16,0 12-17-16,0 12 8 16,0 7-16-16,0-1 8 15,0 0-4-15,0-2 1 16,0-2 3-16,-11-7-12 15,5-12 7-15,-1-7-10 16,0-9 0-16,-3-6 5 0,0-6-5 16,0-3 0-16,-1-12-3 15,2-6 2-15,3-9-23 16,1-9 8-16,2-9-31 16,3-3-22-16,0 0-93 15,0-15-89-15,0-18-249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14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0 808 295 0,'0'0'62'0,"0"0"0"16,0 0-6-16,0 0 7 15,0 0-14-15,0 0 15 16,0 0 21-16,0 0-21 15,0 0-10-15,0 0-12 16,0 0 5-16,0 0-19 0,0 0 20 16,0-10-17-1,0 1-9-15,0-8-12 0,3-10-2 16,8-4-4-16,6-12 4 16,-5-6-11-16,8-11 6 15,0-8 1-15,-2-7-3 16,2-3-2-16,-3-3 2 15,-5 3-1-15,-1 10 0 16,-5 19 2-16,-3 16 6 16,0 13-7-16,-3 13-2 15,0 2 0-15,3 5-3 16,2 0 6-16,-5 0-4 16,6 20 4-16,1 31 12 15,0 21 20-15,-1 24-20 16,1 24 12-16,-7 15-3 0,0 14 5 15,0-11-14-15,0-9-2 16,0-21-10-16,0-17-1 16,0-15-1-16,0-8 5 15,0-14-10-15,-7-9 5 16,1-12 0-16,-1-9-26 16,3-12-19-16,4-9-35 15,0-3-65-15,0 0-13 16,0 0-124-16,0-21-195 15</inkml:trace>
  <inkml:trace contextRef="#ctx0" brushRef="#br0" timeOffset="220">642 1232 638 0,'0'0'154'0,"0"0"-102"15,0 234 70-15,-14-153-53 16,-2-9-19-16,-1-18-33 16,6-12-8-16,2-10-5 15,6-21-8-15,0-7-2 16,0-4-48-16,3-10-49 16,0-39-159-16,0-14-136 15</inkml:trace>
  <inkml:trace contextRef="#ctx0" brushRef="#br0" timeOffset="653">1243 65 467 0,'0'0'278'0,"0"0"-248"0,0 0 24 16,0 0-5-16,0 0 10 15,0 0-17-15,11-6-31 16,-11 18 28-16,0 24-1 16,0 6 13-16,-17 9-14 15,-3 0-9-15,0 6-13 16,-1 0 6-16,7 6-5 15,5 0-1-15,6 3 4 16,3 4-14-16,0 0 13 16,0-7-14-16,23-3 4 15,1-7-5-15,5-8 6 16,-1-9-9-16,1-9 0 16,1-8 0-16,4-11-6 0,0-8 5 15,-1 0-36 1,1-8-5-16,-5-26-39 0,1-10-16 15,-2-10-59-15,-8-4-54 16,-5-2-131-16</inkml:trace>
  <inkml:trace contextRef="#ctx0" brushRef="#br0" timeOffset="895">1648 425 649 0,'0'0'88'0,"0"0"22"15,0 0 13-15,0 202-18 0,0-100-25 16,0 4-18 0,-10 2-27-16,0-8-6 0,6-18-14 15,-2-2-6-15,6-20 4 16,0-6-10-16,0-12-4 16,0-9 6-16,3-15-10 15,4-9-8-15,-1-9-39 16,14 0-70-16,8-18-83 15,8-33-51-15,10-18-115 16</inkml:trace>
  <inkml:trace contextRef="#ctx0" brushRef="#br0" timeOffset="1538">2640 251 623 0,'0'0'21'16,"0"0"39"-16,0 0 39 16,0 0-30-16,11-153-6 15,-11 135-16-15,-3-3 3 16,-14 6 23-16,-7 3-26 15,4 1-13-15,-6 11-25 16,-8 0-5-16,0 5-3 0,-10 28-2 16,4 12 4-16,4 9-3 15,-4 3 9-15,11 9-9 16,8 0 22-16,7 3-21 16,14 2 13-16,0-11-10 0,0-7 9 15,27-10-11-15,7-11-1 16,6-20-1-16,4-12 0 15,2 0 0 1,1-33 3-16,-10-5 7 0,-5-10-9 16,-11 4 5-1,-7 7-4-15,-5 11 5 0,-6 11-6 16,2 12 1 0,-5 3-2-16,0 0-13 0,3 17 11 15,3 37-2-15,5 15 4 16,-2 18 9-16,5 9 0 0,-5 0-4 15,-3-4 8-15,-6 3-3 16,0-8-4-16,0-12 0 16,0-6-2-16,-12-18 8 15,-14-9-11 1,-2-6 9-16,-2-15-10 0,-4-3 6 16,2-9-6-1,-6-9 0-15,6 0 0 16,-5-3-18-16,0-36-5 15,7-15-24-15,-1-6-10 0,19 3-65 16,12 3 35 0,0 9-40-16,9 9-78 0,22 9-156 15</inkml:trace>
  <inkml:trace contextRef="#ctx0" brushRef="#br0" timeOffset="1939">3386 547 556 0,'0'0'43'15,"0"0"55"-15,0 0-14 16,0 0 7-16,0 0 19 16,0 0-36-16,17 167 3 15,-17-104-33-15,0 3 11 0,0 1-29 16,0-5-10 0,0 1-8-16,0-9-2 0,0-2-6 15,0-8 0-15,0-6 0 16,0-5 5-16,0-6-12 0,0-6 6 15,0-3-6-15,0-6-25 16,0-3-29-16,0-9-30 16,0 0-29-16,-3 0-8 15,-8 0-111-15,1-12-48 16</inkml:trace>
  <inkml:trace contextRef="#ctx0" brushRef="#br0" timeOffset="2245">3206 981 545 0,'0'0'28'0,"0"0"77"16,0 0 12-16,0 0-4 15,0 0-7 1,0 0-35-16,170-9-28 0,-137 3 13 15,4 4-25-15,-1-8-2 16,4-5-13-16,0 1-8 16,-2-1-8-16,-9 2 7 15,-6 1-8-15,-6 6 1 16,0-3-1-16,-7 3-15 16,-3-2-31-16,0 2-45 15,-7-1-49-15,0 7-106 16,0 0-367-16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20.2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0 415 0,'0'0'103'16,"0"0"-63"-16,0 0 27 15,0 0 45-15,0 0-5 16,0 0-29-16,0 6-29 0,0-1-1 16,0-5 5-16,0 0-4 15,0 1-4-15,0 7-20 16,0-8 9-16,17 6-11 16,10 0 6-16,10-1-19 15,6 1 9-15,4-1-5 16,-1 0-4-16,5-5 0 15,-7 1-8 1,-9-1-1-16,-4 0 2 16,-10 0-6-16,-9 0 9 15,-4 0-13-15,-5 0-2 16,0 0-12-16,-3 0-7 0,0 0-17 16,0 5-33-16,0 10-56 15,0 12-41-15,-6 11-63 16,-25 16-201-16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20.5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0 274 0,'0'0'453'16,"0"0"-425"0,0 0 14-16,0 0 81 15,0 0-6-15,0 0-56 16,77 48 1-16,-36-42-15 0,2-3 0 16,7-3-18-1,7 0-8-15,2 0 6 16,9 0-4-16,-4 0-8 0,-5 0-12 15,-5 0 3-15,-11 0 0 16,-6 0-10-16,-4 0 8 16,-2 9-3-16,-5-9-1 0,1 6-3 15,-7-6-18-15,-3 3-20 16,-2 0 2-16,-1-3-73 16,0 0-59-16,-14 0-189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36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384 648 581 0,'0'0'159'0,"0"0"-111"16,0 0 34-16,0 0-10 0,0 0-30 16,0 0 29-16,26 138 22 15,-16-48-29-15,1 9-22 16,-5 3-13-16,-3-1-10 15,5-15-14-15,-5-7 3 16,-3-10-6 0,0-7-2-16,0-4 0 15,0-10-4-15,0-4-3 16,0-3-12-16,0-14-24 16,-8-9-68-1,-8-9-42-15,-7-9-134 0,-8 0-221 16</inkml:trace>
  <inkml:trace contextRef="#ctx0" brushRef="#br0" timeOffset="243">0 1409 718 0,'0'0'119'0,"0"0"-99"0,0 0 94 15,0 0-16 1,213-39-25-1,-123 33-23-15,7-1-10 16,-6 1-15-16,-1-2-12 0,-9 2-13 16,-9-9 3-16,-8 2-6 15,-7 5 3-15,-10-4-35 16,-10 5-40-16,-8 1-44 16,-2-6-110-16,-7-3-136 15</inkml:trace>
  <inkml:trace contextRef="#ctx0" brushRef="#br0" timeOffset="799">1527 107 755 0,'0'0'142'15,"0"0"-128"-15,0 0 41 0,0 0 24 16,0 0 4-16,86 192-9 16,-62-90-38-16,-4 10-7 31,-6 2-5-31,-2 0-4 0,-4 3-2 16,-2 6-15-16,0-7 8 15,-3-3-5 1,5-7-4-16,-5-8 0 15,7-2-1-15,0-15-1 0,0-1 0 16,7-8 2-16,-8-3 0 16,11-15 0-16,-3-3 0 0,0-9-3 15,0-6 2-15,-4-12-1 16,-2-3 0-16,1-6 0 16,2-6-2-16,3 0 3 15,3-3-2-15,4-6 2 16,5 0-1-16,11 0 0 15,7 0 5-15,4 0 1 16,2-27 0-16,4-3-5 0,-4-3 0 31,1 3 2-31,-8-3-2 16,-5 6-1-16,-4 0 1 0,-11 6-2 16,1 9 2-16,-10 0-2 15,-8 3-3-15,2 3-14 16,-5 0-22-16,-6-6-2 15,0 0-41-15,0-6-34 16,0 0-41-16,-14-3-168 0</inkml:trace>
  <inkml:trace contextRef="#ctx0" brushRef="#br0" timeOffset="1114">1778 1164 615 0,'0'0'92'0,"0"0"-50"0,0 0 68 15,0 0-28 1,0 0-5-16,0 0-22 15,220-109-21-15,-157 89-4 16,-10 8 5-16,-9 3-18 0,-13 3-9 16,-11 0-6-16,-8 0-4 15,-9 0 1-15,-3-3-50 16,0-12-20-16,0-6-31 0,-12-3-52 16,-25 0-106-16,-10-3-120 15</inkml:trace>
  <inkml:trace contextRef="#ctx0" brushRef="#br0" timeOffset="1394">1313 460 597 0,'0'0'180'16,"0"0"-122"-16,0 0 45 15,0 0-8-15,0 0-30 0,0 0 7 16,104-150-14-16,-49 120-17 15,3 3-8-15,-1 4-12 16,4-2-1-16,-3 5-9 16,3 1 0-16,-4 2-6 0,-1-4-5 15,-8-6 2 1,-1 0-1-16,-12 2-1 0,-4 2-11 16,-7 7-26-1,-15 7-15-15,2 7-55 0,-11 2-64 16,0 0-138-1,0 23-285-15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32.9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209 293 675 0,'0'0'144'15,"0"0"-91"-15,0 0 28 16,0 0-29 0,0 0-18-16,0 0-22 15,0 0 3-15,0 55 9 16,0-17 20-16,-7 11 2 15,-3 10-17-15,-3 4-5 16,-1 9-13-16,-3 6 11 16,-3 6-15-16,0 3 1 15,0-1 3-15,-4-5-5 0,4-6-3 0,8-10 5 16,1-5 2-16,2-8-10 16,6-10 0-16,3-9 1 0,0-6 0 15,0-10-2-15,0-2 0 16,3 1-2-16,17-5 0 15,3-5 3-15,4-2-1 32,7 0-4-32,1-4 7 0,6 0-5 15,2 0 3-15,-3-20-5 16,4-7-22-16,-10-9-2 16,-2-3-61-16,-5-5-36 15,-7-8-65-15,0 2-174 16</inkml:trace>
  <inkml:trace contextRef="#ctx0" brushRef="#br0" timeOffset="285">553 608 124 0,'0'0'814'0,"0"0"-724"16,0 0-5-16,0 0-12 15,-27 174-25-15,27-60-17 16,0 9-3-16,0 7-5 0,0 0-5 16,13-16-5-1,1-8-11-15,3-4 5 0,0-9-7 16,-11-6 0-16,3-12 0 16,-1-3-2-16,-5-18 2 15,4-15-26-15,-1-19 1 0,-2-19-30 16,3-1-107-16,2-18-89 15,-1-36-237-15</inkml:trace>
  <inkml:trace contextRef="#ctx0" brushRef="#br0" timeOffset="485">1033 1619 607 0,'0'0'189'0,"28"168"-129"16,-21-81 97-16,-1-6-83 16,-6-15-52-16,3-12-18 15,-3-27 1-15,0-7-5 16,0-15-18-16,0-5-54 0,0-11-65 16,0-37-253-16</inkml:trace>
  <inkml:trace contextRef="#ctx0" brushRef="#br0" timeOffset="1688">1582 305 549 0,'0'0'118'16,"0"0"-40"0,0 0 25-16,0 0-27 0,0 0-21 15,0 0-19 1,0-6-6-16,0 6-13 0,0 0 1 15,0 0-13 1,0 0 8-16,0 0-2 0,0 0 7 16,0 0 5-16,0 0 1 15,0 0-4-15,0 0-9 16,0 0 9 0,0 0-11-16,0 0 5 0,-3 0-5 15,3 0 0-15,-3-4-1 16,3 4-2-16,0 0-3 0,0 0 2 15,0 0 5-15,0 0-8 16,0 0 12-16,0 0-6 16,0 0 4-1,0 0-6-15,0 0 1 16,0 0-6-16,0 0 4 16,0 0-3-16,0 0-1 15,0 0 2-15,0-2 1 16,0 2 2-16,0 0-5 0,0 0 5 15,0 0-2-15,0 0 0 16,0 0 1-16,0 0-2 16,0 0 3-16,0 0-6 15,0 0 7-15,0 0-7 16,0 0 1-16,0 0 0 16,0 0-1-16,0 0 0 15,0 29 0-15,0 9 5 16,0 15 1-16,0 7 7 15,0 0-13-15,3 0 5 0,3-6-4 16,-3-9 2-16,8-6-2 16,-4-9 0-16,-1-9-1 0,1-12 0 15,-3-6-1 1,-4-3 0-16,3 0-1 0,-3 0-3 16,6-3-3-16,8-18 7 15,3-9-2 1,6 0 3-16,3 6-1 15,4 3-1-15,1 6-4 16,-2 3 6-16,6 9-6 16,2 3 2-16,1 0 0 15,11 0 3-15,-6 6 2 16,7 15-1-16,-7 3 1 16,-3 0 0-16,-3 3-1 0,-7 0 2 15,3 0-1-15,-6 6 0 16,0 5-2-16,-4-4 4 15,-3 13 1-15,-3 2-3 16,-7 4 11-16,-3 1 0 0,-7-4-5 16,0-2 6-1,0 7-7-15,-25-14 1 16,-4 5-3-16,-11-13 7 16,-7-6-9-16,-6-10 0 15,-7-2-2-15,-4-11-1 16,-2-4-4-16,2 0-16 15,1 0-4-15,5-19-18 16,12-10-12-16,5-11-28 0,12-8-112 16,6 1-83-16,6-10-220 15</inkml:trace>
  <inkml:trace contextRef="#ctx0" brushRef="#br0" timeOffset="2189">1435 97 645 0,'0'0'134'16,"0"0"-60"-16,0 0 26 16,0 0-29-16,0 0-6 15,0 0 6-15,74-6-17 16,-38 0-14-16,7-4-15 0,4-1 6 16,4-1-13-16,-1-3 3 15,-7 9-16-15,-3-3-1 16,-10 5-4-16,-10 2-1 15,0-4-1-15,-6 6-23 16,0-4-13-16,2 2-47 16,1-2-92-16,3 4-136 0,-3 0-387 15</inkml:trace>
  <inkml:trace contextRef="#ctx0" brushRef="#br0" timeOffset="2628">2641 4 805 0,'0'0'45'16,"0"0"16"-16,0 0 42 0,0 0-8 15,0 0-20-15,0 0-22 16,37 179-19-16,-37-117-1 16,0-1-10-16,0 1-3 15,0-2-5-15,-9-5-3 16,-5-2-3-16,3-2 3 16,8-6-9-16,3-3 3 0,0-3-5 15,0-3 0-15,8-3-2 16,18-6-2-1,4-6 3-15,7-9-1 16,6 0 1-16,1-4-5 16,5-8 3-16,-1 0 0 15,-1-5-14-15,-4-25-9 16,-10-3-14-16,-2-9 0 16,-11 3-56-16,-4-6-58 0,-2 0-61 15,-11-3-175-15</inkml:trace>
  <inkml:trace contextRef="#ctx0" brushRef="#br0" timeOffset="2887">3306 106 672 0,'0'0'286'16,"0"0"-247"-16,0 187 70 15,-6-106 2-15,3 6-50 16,0 6-16-16,3 9-10 15,0 9-6-15,0 5-11 0,0-2 6 16,0-16-13-16,3-8-1 16,6-9-10-16,-1-8-1 15,1-23 0-15,-2-8-10 16,-3-15-22-16,-4-11-12 16,0-5-25-16,0-11-80 0,0 0-121 31,-20 0-324-31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4T18:46:34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223 605 630 0,'0'0'78'0,"0"0"-6"0,0 0 19 0,0 0-17 16,0 0 2-16,0 0-40 16,11-12 1-16,-8 3-9 15,3 3 5-15,5-6-18 16,-2-3-1-16,5-3-6 15,2-3 6-15,-2-6 2 16,0 0-16 0,-2-6 11-16,2-3-8 15,3-6-1-15,-4-3 0 16,-6 1-3-16,3 5 2 16,-7 8-1-16,-3 7 0 15,0-3 2-15,0 2-5 16,0 2 8-16,0 3-9 15,-6 3 7-15,-8 2-3 16,1 3 7-16,-1-1 3 0,8 5-5 16,-5 4-5-1,5 4 16-15,3 0-13 0,-3 0-3 16,-2 0 7 0,-1 0-14-16,-8 15 14 0,-4 16-9 15,-5 4 5-15,0 12 1 16,1 1 0-16,6 6-3 15,2 0 1-15,6 6 4 0,2 6-3 16,-2 6-1-16,5 3 7 16,3 0 1-16,0 6 1 15,3-2-3-15,0-4-5 16,0 0 8-16,0 0-10 16,0-3 16-16,0 6-15 15,6-3 6-15,5 5-8 16,1-5 6-16,2-3-4 0,6-9 1 15,-4-3 0-15,9-3-2 16,-10-3-1-16,-1-1 3 16,-5-5-5-16,2-5 3 0,-1-4-2 15,-3-7 2-15,3-6 1 16,-4-8-2-16,-2-3 0 16,0-5-3-1,-4-8 10-15,0 2-14 16,0-4-8-16,0 0 0 15,0 0-10-15,0 0 0 16,0 0-41-16,-17 0-47 16,-7-10-34-16,4-6-40 15,-3-5-60-15,6-6-163 16</inkml:trace>
  <inkml:trace contextRef="#ctx0" brushRef="#br0" timeOffset="301">0 1616 369 0,'0'0'184'0,"0"0"-107"16,0 0 35-16,0 0 0 15,0 0-63-15,0 0-13 0,43-33 23 16,1 27 3-16,2 0-11 15,1 3-5-15,7 0-6 16,-11 0-28-16,1 3 1 16,-9 0-2-16,0-6-5 15,-12 3-6-15,0-6 3 16,-6 3-3-16,-3-3-15 16,-5-3-31-16,2 0-54 15,-2-3-72-15,-2 0-199 16</inkml:trace>
  <inkml:trace contextRef="#ctx0" brushRef="#br0" timeOffset="851">952 1014 192 0,'0'0'515'16,"0"0"-436"-16,0 0 0 16,0 0 3-16,0 0-39 15,0 0 4-15,-56 69 3 16,39-21 26-16,-3 14-29 0,3-1-11 0,3 8-4 15,4 5-7-15,7-8-9 16,3 0-2-16,0-6-5 16,0-6-3-16,3-3 8 31,24-3-14-31,4-6 7 0,4-3-3 16,3-3-5-16,-4-10 4 15,-2-9-6-15,-8-6 3 16,-4-6-10-16,-6-4-13 15,-8 3-28-15,0-4-30 16,-1 0-55-16,-2 0-16 16,-3-10-142-16</inkml:trace>
  <inkml:trace contextRef="#ctx0" brushRef="#br0" timeOffset="1437">1350 1427 641 0,'0'0'30'16,"0"0"3"-16,0 0 90 15,0 0-39-15,0 0-34 16,0 0-15-16,13 177 17 0,1-150-7 16,-1 0 0-16,6-3-13 15,-2-6-18-15,3-3 9 16,4-6-15-16,3-6 5 16,3-3-12-16,7 0 9 0,-4 0-9 15,1-18 5-15,-5-9 0 16,-2-9-5-16,4-3-2 0,-8-3 0 15,0 0 0-15,-3 0-5 16,-10 3 5-16,-6 1 2 16,-4 5-1-16,0-1 1 15,-4-1 2-15,-20 2 4 16,1-3-4-16,-6 7-1 16,2 4 4-1,2 10-7-15,2 3 2 16,8 6 7-16,-9 4-1 15,4 2 2-15,-3 0-6 16,-2 0-1-16,5 0-4 16,-3 14 4-16,3 1-8 15,4 5 8-15,2-3-4 16,0 0 0-16,5 4-8 0,3 0-20 16,6 6-31-16,0 0-25 15,0 0-44-15,0 0-57 0,9 0-104 16</inkml:trace>
  <inkml:trace contextRef="#ctx0" brushRef="#br0" timeOffset="1808">1972 1777 651 0,'0'0'93'0,"0"0"-36"16,0 0 52-16,0 0-41 16,0 0-9-16,0 0-48 15,-44 157-3-15,34-141 0 16,0 0 9-16,3-9-11 0,0 1-5 16,1-6-1-16,3-2-29 15,3 0-63-15,-5 0-117 16,5-6-161-16</inkml:trace>
  <inkml:trace contextRef="#ctx0" brushRef="#br0" timeOffset="2379">2463 1144 515 0,'0'0'99'16,"0"0"-40"-16,0 0 64 0,0 0-31 15,0 0-69-15,0 0 5 16,200-28 31-16,-173 28-42 16,-4 0 52-16,-3 0-38 15,-6 0-1-15,-5 13-4 16,2 2-13-16,-8 3-8 16,-3 7 12-1,0-2 15-15,0 8-19 16,-14 2 13-16,-12 1-19 15,-8 7 7-15,1-7-5 0,-1 7 4 16,5-2-12 0,-5 0 9-16,7 3-5 0,4-3 1 15,3-3 6-15,6-3-11 16,5-3 6-16,6-6-7 0,3-6 0 16,0-3 4-16,0-3-8 15,0-6 5-15,17-3-2 16,6-3 1-16,3 0 0 15,4 0 4-15,1 0-2 16,4-3-4-16,-4-15-24 16,-1-3-24-1,-2-3-40-15,-10-6-15 16,-4-3-74-16,-3 0-155 16</inkml:trace>
  <inkml:trace contextRef="#ctx0" brushRef="#br0" timeOffset="2798">2981 898 771 0,'0'0'37'0,"0"0"29"0,0 0 42 15,0 0-33-15,87 152 8 16,-64-106-49-16,4 2-5 16,-4 2 2-16,0 4-2 15,-3 5-6-15,0 4-20 16,-3-2 23-16,-3 1-15 16,-1-2-4-1,-7-3-5-15,5-6 1 16,-5 3-1-16,2-6-2 15,-5-1 2-15,-3 1 5 0,0-8-4 16,0 2-2-16,0-5 1 16,0-6 0-16,-14-4-3 15,-3-10 3-15,1-1-4 16,-4-7-20-16,6-7-19 0,-3-2-15 16,8 0-50-1,-2 0-27-15,5 0-51 0,0 0-106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29:38.7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0 831 357 0,'0'0'418'0,"0"0"-400"16,0 0 64-16,0 0 11 16,93 183-45-1,-72-156-21-15,-7-9-3 0,-8-6-8 16,2-9-1-16,-8-3 19 16,0 0-8-16,0 0 10 15,0-9 1-15,0-24-12 0,-18-15-19 16,-2-12 4-16,-3-6-4 15,0 0 4-15,3 3-4 16,6 4 0 0,8 11 13-16,6 0-13 15,0 4-6-15,0-4 0 0,9 9-2 16,11 3 1-16,0 11 1 16,0 2 0-1,0 4-5-15,1 7-3 16,-1 6-29-16,-3-3 3 15,3 7-49-15,3-2-47 16,0 4-64-16,-2 0-136 16</inkml:trace>
  <inkml:trace contextRef="#ctx0" brushRef="#br0" timeOffset="375">773 903 789 0,'0'0'23'0,"0"0"61"0,0 0 46 16,43 162-49 0,-43-144-33-16,0-6-9 0,0-6-21 15,0-6 9-15,0 0-2 16,-3-9 1-16,-24-30-22 15,-7-15-2-15,-3-18 3 16,-2-23-3-16,2-13 1 16,14-9 0-16,12 0-6 15,11 13 0-15,0 13 3 16,23 16-1-16,8 16-4 16,-1 18-6-16,-7 8-5 15,0 9-11-15,1 6-44 0,0 3-2 16,6-3-32-1,-1 9-60-15,5 6-79 16,-7 3-155-16</inkml:trace>
  <inkml:trace contextRef="#ctx0" brushRef="#br0" timeOffset="750">1645 702 677 0,'0'0'154'15,"0"0"-134"-15,0 0 87 16,180 63-38-16,-122-63 0 16,-3-9-17-16,3-30 3 15,-4-15-28-15,-1-10-11 16,-16-5-5-16,-11 0 4 15,-23-1-3-15,-3 5 1 16,-17 2-5-16,-32-5 8 0,-21 13 12 16,-11 5-22-16,-2 14 8 15,-4 21-5-15,6 15-2 16,8 0 4-16,10 14-11 16,13 20 0-16,2 2-9 0,16 7-11 15,11 0-16 1,15 1-5-1,6 4-33-15,0-6-68 16,30 1-97-16,7-7-142 16</inkml:trace>
  <inkml:trace contextRef="#ctx0" brushRef="#br0" timeOffset="1066">2710 798 784 0,'0'0'425'0,"0"0"-415"16,0 0-3-16,0 0 28 31,0 0-26-31,0 0-9 0,24 0-11 16,-20 0-94 0,-1-9-102-16,1-9-179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4:40.2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0 456 0,'0'0'169'0,"0"0"-119"16,0 0 78-16,0 0-30 16,0 0-37-16,0 0-3 15,101 0-17-15,-84 3-4 16,6-3 1-16,1 0-11 16,-1 0-20-16,-3 0-2 15,0 0-2-15,-3 0-1 0,-7 0-2 16,-4 0-10-16,-2 0-33 15,-4 0-22-15,0 0-17 16,0 0-52-16,0 0-89 16,0 0-17-16</inkml:trace>
  <inkml:trace contextRef="#ctx0" brushRef="#br0" timeOffset="298">24 251 307 0,'0'0'125'0,"0"0"-45"0,0 0 43 16,0 0-21-16,0 0-33 15,0 0 0 1,66 21-2-16,-41-21-13 15,-2 0-2-15,4 0-12 16,-7 0-14-16,3-5-14 16,0-4-7-1,1-9-2-15,-1 3-3 16,-6 3 0-16,0-3-63 0,-5 3-65 16,-4 3-97-16,-8 3-248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4:38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281 684 502 0,'0'0'184'0,"0"0"-164"16,0 0 46-16,0 0 17 15,0 0-32-15,0 0-21 0,0 0-3 16,12 0-3-16,-12 0 15 16,4 0-6-16,0 0-7 15,2 0-4-15,8-9 5 16,5-18-1-16,6-9-14 16,7-12-10-16,2-6 0 15,-1-6 2 1,-2 0-1-16,-8 0-3 15,-10 7 0-15,-2 5 1 0,-8 10 0 16,0-1 1-16,-3 5-2 16,0 5 3-16,0 2-6 15,0 6-1-15,-17 5 2 16,4 1-10-16,-4 9 9 16,0 4-2-16,5 2-2 0,-8 0 2 15,-1 0 2 1,-6 0 3-16,-3 12 8 15,-4 11-8-15,1 4 0 0,2 4 3 16,8 1 0-16,0 1-1 0,7 3-2 16,-1 7 3-1,3 1 0 1,8 9 2-16,-2 1-4 16,5 6 5-16,0 0-6 15,3 12 4-15,0 0-7 16,0 6 3-16,0 3 0 15,0-1 3-15,0-5 0 0,3-4-3 16,0-4 2-16,5-1-2 16,-2-3 1-16,1-1-1 0,0-5 1 15,3-5-1-15,-3 3-3 16,3-7 3-16,-4-5-10 16,-3-4-41-16,2-7 49 15,-2-8-18-15,-3-3-6 16,0-6-39-16,0-6-7 15,0-6-43-15,0-3-38 0,0 0-58 16,-8 0-214-16</inkml:trace>
  <inkml:trace contextRef="#ctx0" brushRef="#br0" timeOffset="287">0 1375 355 0,'0'0'215'16,"0"0"-197"-16,0 0 3 16,0 0 77-16,0 0-43 15,0 0-17-15,151-57-3 31,-112 55-15-31,-2-2-12 16,-3 2 0-16,-2 2-8 0,-1 0 0 16,-1-4 0-16,-1-2-16 15,2 1-64-15,-4-11-87 16,-1-1-162-16</inkml:trace>
  <inkml:trace contextRef="#ctx0" brushRef="#br0" timeOffset="672">999 903 513 0,'0'0'203'0,"0"0"-195"16,0 0 65-16,0 0 31 15,-120 155-55-15,89-99-8 16,2 5 0-16,1-5-12 16,13 2-2-16,-2-4 13 0,10-2-23 15,3-2 1-15,4-1-4 0,0-6 0 16,0 1-13-16,7-8-1 15,17-3-1-15,5-3-1 16,5-12-3-16,-4-6-23 16,1-12 0-16,-5 0-41 15,4 0-18-15,4-27-65 0,3-15-80 16,-5-8-170-16</inkml:trace>
  <inkml:trace contextRef="#ctx0" brushRef="#br0" timeOffset="973">1644 1177 628 0,'0'0'110'15,"0"0"-81"-15,0 0 76 0,-84 191 0 16,52-136-60-16,-3 5-22 16,9-1-2-16,-3-10-11 0,1 4-6 15,4-5-1 1,1-6-2-16,0-3 0 0,3-9-1 16,0-3 0-16,-1-9-29 31,-5-6-56-31,0-12-81 0,3 0-101 15,5-15-247-15</inkml:trace>
  <inkml:trace contextRef="#ctx0" brushRef="#br0" timeOffset="1266">1190 1237 427 0,'0'0'52'16,"0"0"-22"0,0 0 77-16,0 0 0 0,0 0-22 15,193 198-20-15,-159-139-16 16,-1-2-20-16,-10-3 2 16,1-3-17-16,-1-6-8 15,-3-3-1-15,-3-6-3 16,-3-9-1-16,-5 0-1 15,-6-9-1-15,-3-6-110 16,0-9 99-16,0-3-126 0,0 0-90 0,-15-12-213 16</inkml:trace>
  <inkml:trace contextRef="#ctx0" brushRef="#br0" timeOffset="1627">1875 1181 472 0,'0'0'74'16,"0"0"-34"-16,0 0 95 15,96 173-20-15,-68-119-34 0,-2 4-34 16,-3 0-26-16,-2 2 38 15,-4-6-14-15,-5-6-9 16,2-6-25-16,0-6 15 16,-5 0-15-16,2-3-2 15,-5 0-2-15,-3-3 3 0,-3-3-5 32,0-3-2-32,0-3 2 0,0-3-4 15,0-3-1-15,-3-9-2 16,-11 0-26-16,2-6-37 15,1 0-33-15,5 0-71 16,6-1-114-16,0-13-206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4:41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588 497 567 0,'0'0'71'16,"0"0"-49"-16,0 0 68 16,0 0-10-16,0 0-11 0,0 0-7 15,-130 195-21-15,89-150-11 16,-5 3-3-16,2 0 1 15,1 0-10-15,3 0-12 16,-1-3-1-16,1 0 1 16,4 2-3-16,2-10-2 15,11 1-1 1,3-16-10-16,6-6-35 0,8-6-28 16,0-10-14-16,-5 0-67 15,-2 0-144-15</inkml:trace>
  <inkml:trace contextRef="#ctx0" brushRef="#br0" timeOffset="287">0 728 369 0,'0'0'116'0,"0"0"-93"16,0 0 92-16,0 0 0 15,171 81-47-15,-122-30-11 16,9 9 15-16,-2 9-25 31,-5 2-17-31,-5-5 2 0,-2-7-18 16,-4-5-4-16,-7-16-7 16,-2-3 4-16,-8-14-6 15,-8-13-1-15,-4-8-6 0,-5 0-40 16,5-6-44-16,2-32-80 15,-2-16-191-15</inkml:trace>
  <inkml:trace contextRef="#ctx0" brushRef="#br0" timeOffset="847">1016 5 527 0,'0'0'102'15,"0"0"-76"-15,0 0 22 16,0 0-17-16,0 0 10 16,0 0 6-16,104-5-12 15,-78 5 4-15,0 0-4 16,-2 0-8-16,-4 0-6 16,-6 0-8-16,-8 2 12 0,-3 12-9 15,-3-1-4-15,0 8 19 16,0 10 4-16,-6 2 5 0,-21 9-11 15,-7 4-10-15,2-5-8 16,-5 5-2-16,7-4 1 31,5-3-5-31,10-7 1 16,1-1-4-16,8-8 0 0,3-7 0 16,3-5-2-16,0-5 0 15,0 4-4-15,0-1-1 16,20-1 5-16,12 1 8 15,2-4-3-15,7-4-1 16,2-1-2-16,-7 0 0 16,1 0-2-16,-8 0-1 0,-5-6-39 15,-4-5-26-15,-3-4-41 16,-3 5-94-16,-14 4-287 16</inkml:trace>
  <inkml:trace contextRef="#ctx0" brushRef="#br0" timeOffset="1799">2022 579 29 0,'0'0'231'16,"0"0"-186"-16,0 0 19 16,0 0 16-16,0 0-15 0,0 0-20 15,9-5-9-15,-9 5 10 16,0 0 14-16,0 0 3 0,0 0-11 16,0 0 0-16,0 0-8 15,0 0-8-15,0 0-9 16,0 0-6-16,0 0-12 31,0 25 18-31,0 3 17 0,0 16-6 16,0 4-17-16,0 0-5 15,0 6-2-15,0 0-14 16,0 0 5-16,0-3-4 16,0 0 0-16,0-6 1 15,0-6-3-15,0-6 1 16,0-12-1-16,0-1-14 0,0-13-57 15,0-7-41-15,0 0-46 16,-17 0-71-16,-9-11-222 16</inkml:trace>
  <inkml:trace contextRef="#ctx0" brushRef="#br0" timeOffset="2035">1782 812 554 0,'0'0'67'15,"0"0"-45"-15,0 0 23 16,0 0 45-16,0 0-14 16,0 0-15-16,206-33-34 15,-149 33-2 1,-7 0-13 0,1 0-7-16,-5 0-2 0,-2-3-3 15,-8 0-2 1,-2-6-40-16,-8 0-75 0,2-12-80 15,-2-3-158-15</inkml:trace>
  <inkml:trace contextRef="#ctx0" brushRef="#br0" timeOffset="2562">2988 237 198 0,'0'0'280'0,"0"0"-267"31,0 0 12-31,0 0 48 0,0 0-34 16,187-27 21 0,-148 27-14-16,1 0-8 0,-5 0-14 15,-3 0 4-15,-1 15 5 16,-5 7 9-16,-2 1-9 15,-7 7-5-15,-8 3-4 16,-9 6 18-16,0-3 10 16,0 5-15-16,-26-7-1 15,-4 8-15-15,-10-3 0 16,0 3-8-16,-4-1 0 0,1-5-1 16,6-5-3-16,1 7-2 15,-4-2-3-15,9 3 3 16,-5 0-1-16,2 3 1 0,4 0-3 15,-1 0 9-15,8 0-9 16,6-6 1-16,14 0-3 16,3-7 0-16,0-2-4 15,0-10-3-15,3-1-1 16,25-9 6-16,8 1 2 0,4-6-2 31,7-2 10-31,4 0-10 0,-8 0-1 16,4-6-27-16,-1-25-10 15,8-2-9-15,-4-6-55 16,3-3-53-16,-2 0-137 16,-2 0-296-16</inkml:trace>
  <inkml:trace contextRef="#ctx0" brushRef="#br0" timeOffset="2863">4141 660 549 0,'0'0'57'0,"0"0"-24"15,0 0 104-15,0 0-52 16,-104 176-33-16,67-128-6 0,-3 3-12 15,0-3 2-15,4 0-14 16,-1 0-11-16,6-7-6 0,-2-9-4 16,7-9 0-16,3-3-1 15,-2-9-22-15,1-7-51 16,1-4-67-16,3 0-85 16,8-25-121-16</inkml:trace>
  <inkml:trace contextRef="#ctx0" brushRef="#br0" timeOffset="3128">3806 770 470 0,'0'0'65'0,"0"0"56"0,0 0 6 15,0 0-59-15,0 0 8 16,200 117-11-16,-153-81-16 15,-2 0-11-15,-6-3 1 16,-5 0-10-16,-5-6-10 16,-6-3-16-16,-6-6 2 15,-3-6-1-15,-7-3-1 16,-4-9-3-16,0 0-12 16,-3 0-55-16,0 0-53 15,0 0-114-15,0-15-302 0</inkml:trace>
  <inkml:trace contextRef="#ctx0" brushRef="#br0" timeOffset="3357">4662 1013 371 0,'0'0'329'15,"0"0"-315"-15,0 0 65 0,0 0 17 16,0 0-65-16,0 0-1 16,174-6-19-16,-145-6-9 15,-5 3-2-15,3-9 0 16,-3 0-69-16,-4-3-52 16,-5-3-134-1</inkml:trace>
  <inkml:trace contextRef="#ctx0" brushRef="#br0" timeOffset="4096">5654 174 59 0,'0'0'440'0,"0"0"-410"16,0 0 9-16,0 0 70 15,205-50-67-15,-172 50 17 16,1 0 8-16,-2 9-29 15,5 20-18-15,-2 11 18 16,-6 1 7-16,-6 7-25 0,-6 13 21 16,-10-1 1-16,-7-2-1 15,0-4-25-15,0-14 22 16,-27-4-15-16,-13-3-10 16,-4-6 13-16,-2-4-6 15,-5-8-3 1,4-6-11-16,12-9-4 0,1 0-1 0,13 0-1 15,15 0 0-15,3 0-6 0,3-14-6 16,0 8-7-16,0 5 4 16,23-5 4-16,10 6 11 15,4 0 2-15,3 0-2 16,4 0-4 0,-4 0 4-1,0 6 0-15,-1 15 1 0,-5 3-1 0,-7 6 0 16,-4 3 0-16,-6 6-1 15,-6-3 1-15,-5-3 15 16,-6 3-7-16,0 0 7 16,0 9 3-16,-14 6 1 15,-22-1 2-15,-12-2-9 16,-7-6 6-16,-6-7-13 16,-3 1-1-1,-5-9 0-15,-3-6-4 0,6-9 0 16,-1-8-1-1,4-2 2-15,10-2-4 0,6 0-2 16,7 0-16-16,9 0-10 16,5 0-11-16,-1-2-23 15,4-8-66-15,0-1-95 16,0 1-174-16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4:48.4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1688 108 315 0,'0'0'132'0,"0"0"-91"16,0 0 58-16,0 0 17 15,0 0-38-15,0 0-16 0,-3 0 2 16,-14 12-7 0,-3 9-5-16,-10 6-20 0,-7 12-5 15,-6 12-11-15,-12 17 23 16,0 8-14-16,-12 11-5 16,-1 4-6-1,-2-6-8-15,0-8 6 16,7-8-8-16,5-8 2 0,9-7-3 15,8-10-3 1,12-11 2-16,6-6-2 16,2-6 0-16,7-1-16 0,1-7-44 15,3 1-29-15,4-13-72 16,-2-1-152-16,8-6-227 16</inkml:trace>
  <inkml:trace contextRef="#ctx0" brushRef="#br0" timeOffset="312">876 114 658 0,'0'0'120'16,"0"0"-117"-16,0 0 46 0,0 0 43 15,0 0-20-15,147 177 9 16,-87-67-19-1,4 4-29 1,3 5 0-16,-4-8-7 0,-7-11-17 0,-2-13-4 16,-13-12-2-16,-6-11 1 15,-4-10-3-15,-11-21 0 16,-4-6-2 0,-8-12 1-16,-5-6-4 0,0-9-36 15,-3 0-49-15,0 0-13 16,0 0-35-1,-9-6-156-15,-15-11-202 16</inkml:trace>
  <inkml:trace contextRef="#ctx0" brushRef="#br0" timeOffset="802">0 1479 511 0,'0'0'49'0,"0"0"-42"0,0 0 68 15,0 0-17-15,0 0-58 16,0 0 37-16,49 18 17 16,2-6-16-16,16-3 24 15,20 5-15-15,17-7-7 16,20-7-1-16,9 6-5 16,11-3-7-1,2 3 6-15,1-1-15 0,4-5 2 16,-7 0 11-16,-5 0-20 15,-7 0 2 1,-6 0-9-16,-5 0-3 16,-8 0 5-16,-3-5-4 0,-15-1 1 15,-5-3-3-15,-10 3 0 16,-4 5 1-16,-9-4-2 16,-13 2 1-16,-14 3 0 15,-10 0-25-15,-10 0-40 16,-6 0-68-16,-5 0-99 0,-9 9-259 15</inkml:trace>
  <inkml:trace contextRef="#ctx0" brushRef="#br0" timeOffset="1692">331 2733 453 0,'0'0'54'0,"0"0"-48"16,0 0 85-16,0 0-22 15,0 0-39-15,204-162-6 16,-164 111 1-16,-8 0 4 16,-4 0 1-16,-11 0-8 15,-10 6-2-15,-7-6 16 16,0-1 1-16,0-6-18 16,-21 2-18-1,-2-5 7-15,-3 7-4 16,6 13-1-16,3 5 4 15,0 20 4-15,7 13 11 16,-1 3-16-16,5 0 6 16,0 0-6-16,-5 0 2 0,2 3 0 15,-8 22 6-15,0 8-9 16,-3 9-4-16,3 5 3 0,1 14-1 16,-1 15 4-16,3 11-4 15,2 9-2-15,-2 9 9 16,0 9 1-16,1 14 2 15,-1 2-3-15,5 9-6 16,-2-18-1-16,5-7 6 16,6-16-9-16,0-9 0 0,0-8-3 15,0-15 4-15,0-3-2 16,0-12-1-16,0-15-6 16,0-12-37-16,0-18 8 15,0-3-44-15,0-3-48 16,0-3 44-16,-14-30-137 15,-6-15-83 1</inkml:trace>
  <inkml:trace contextRef="#ctx0" brushRef="#br0" timeOffset="1914">0 3355 230 0,'0'0'216'16,"0"0"-204"-16,0 0 26 0,0 0 14 15,0 0-7-15,0 0 28 16,100-38-15-16,-56 28-21 16,9 4-12-16,1-5-13 15,-5 1-8-15,3-3-2 16,-6-1-2-16,-2 3-27 16,2-5-81-1,1 5-35-15,-7-10-173 16</inkml:trace>
  <inkml:trace contextRef="#ctx0" brushRef="#br0" timeOffset="2275">1180 2484 644 0,'0'0'106'16,"0"0"-100"-16,0 0 19 15,0 0 44-15,0 0-16 16,-125 192 1 0,102-114 9-16,0 9-11 15,6 8 3-15,5-5-10 16,4-1-18-16,8-5-10 15,0-9-14-15,0-5 6 16,4-12-7-16,20-4 0 16,2-9-2-16,0-9 0 15,5-9-5-15,-4-15-11 16,-4-6 1-16,3-6-46 0,1 0-4 0,7-30-49 16,6-12-70-16,-7-12-141 15</inkml:trace>
  <inkml:trace contextRef="#ctx0" brushRef="#br0" timeOffset="2555">1821 2813 532 0,'0'0'127'16,"-17"158"-111"-16,5-74 64 16,-5 1-1-16,3-4-39 15,1-12-24-15,0-10-3 16,-1-6-6-16,-2-14-1 16,5-17 2-16,2-2-8 15,-2-20-2-15,-1 0-40 0,-8 0-88 16,2-21-179-16</inkml:trace>
  <inkml:trace contextRef="#ctx0" brushRef="#br0" timeOffset="2817">1631 2901 334 0,'0'0'162'16,"0"0"-122"-16,0 0 91 16,173 187-22-16,-129-139-69 15,-4-2-6-15,-9-4-13 16,-8-9-10-16,-3-10-3 16,-4-2-8-16,-8-9 0 15,-5-4-1-15,-3-8-11 16,0 0-27-16,-8 0-39 15,-18-14-276-15</inkml:trace>
  <inkml:trace contextRef="#ctx0" brushRef="#br0" timeOffset="3138">2203 2553 536 0,'0'0'71'16,"0"0"-19"-16,110 153 78 0,-81-67-50 15,-1 4-14-15,-1 8-26 16,-1-11 2-16,-3-3 12 16,3-3-14-16,-2-6-7 15,-7-1-21-15,-3-11 21 0,-8-3-24 16,-3-3 1-16,-3-3-1 15,0-6-2-15,0-15 0 16,-3-6-4-16,-14-6-3 0,1-15 0 16,-1-6-45-16,3 0-50 15,-3-21-116-15,2-18-96 16,-2-9-246-16</inkml:trace>
  <inkml:trace contextRef="#ctx0" brushRef="#br0" timeOffset="4746">2527 1599 86 0,'0'0'120'16,"0"0"-96"-16,0 0 7 15,0 0-10-15,0 0 17 16,0 0 18-16,0 15 4 0,0-15-4 16,0 0-27-16,0 0 3 15,0 0 8-15,0 0-1 16,0 5-4-16,0-5-5 0,3 1 6 16,8 7-9-16,-5-8 5 15,6 0-5-15,-1 0 13 16,3 0-1-16,5 0-13 15,1 0-3-15,3 0-4 16,2 0-2-16,4 0-5 16,-2 0 3-1,-1 0-1-15,2 0-1 16,-5 0-5-16,4 0 2 16,-4 0-9-16,0 0 4 15,-3 0 1-15,0 0-3 0,1 0-2 0,-1 0 7 16,0 0-5-16,3 0 3 15,-3 0 3 1,4 1-7-16,-1-1-1 16,-3 5 2-16,0-5-2 0,3 1 2 15,-2 4 1 1,-1-4 3-16,-3 5-2 0,-2-2-1 16,5 0 1-16,-3-3 7 15,4 5-6 1,2-1 2-16,0-4-4 15,0 3 0-15,5-2 0 16,-1 2-3-16,-4 0 2 16,0 2-3-16,-3-5 7 15,0 4 0-15,-6 0 1 16,2-1-6-16,1-2-1 16,0 2 0-16,3 2 5 15,0-6-5-15,4 1 0 0,2 3 0 16,5-4 4-16,2 2-4 15,-4-2 6-15,2 4-5 16,-2 2 6-16,-1-2-8 16,2 2 3-16,-4-6-2 15,1 0 4-15,4 0-5 16,-8 0 4-16,3 5-4 16,-6-5 5-16,4 0-5 15,-4 2 0-15,-3 2 1 16,0-4-1-16,-8 0-1 15,2 0 1-15,-8 0 0 16,-3 0 1-16,0 0-2 0,0 0-20 16,0 0-28-16,0 0-35 15,0 0-46-15,0-4-229 16</inkml:trace>
  <inkml:trace contextRef="#ctx0" brushRef="#br0" timeOffset="5750">3148 0 375 0,'0'0'25'0,"0"0"-22"16,0 0 85-16,0 0-19 15,0 0-30-15,0 0-7 16,0 12 21-16,0 21 39 16,0 15 0-16,0 9-31 15,0 6-20-15,0 9 2 0,0 6-21 16,0 0-7-16,0 13 6 15,0-3-18-15,0-1 14 16,0-1 8-16,0-1-8 16,0-4 3-16,7 0-11 15,3-2 9-15,-3-1-4 16,-1 0 3-16,-3-3-11 16,5 0 7-16,-2-6-7 15,3-3-5-15,2 2 9 16,-5-8-5-16,2-1 4 15,-5-5-8-15,3 6 5 16,-3-8-3-16,-3 4 4 0,4-5-3 16,-4-2-2-16,4 3 5 15,-4-4-5-15,3 0 2 16,-3-3-2-16,0 3 6 16,0-9-2-16,0 9 2 15,0-9-3-15,0 3-2 16,0 0 3-16,0 0-6 15,0 0 5-15,0-6-3 16,0 9 0-16,3-6 0 16,-3 9 0-16,0-6-1 15,0 5 4-15,0-3-4 16,0 4 3-16,4-5-4 16,-4 1 8-16,6-2-8 0,-3-9 3 15,1 1 1-15,0-7-3 16,-1-4 4-16,0-7-5 15,-3-10 0-15,0-3 0 16,0-3 0-16,0 0-1 16,0 0-35-16,0 0-28 15,0-15-70-15,0-12-143 16,-14-13-485-16</inkml:trace>
  <inkml:trace contextRef="#ctx0" brushRef="#br0" timeOffset="8114">4103 1749 304 0,'0'0'129'15,"0"0"-117"-15,0 0 28 0,0 0 36 16,0 0-42 0,0 0-26-16,0 4 2 0,0-4 12 15,0 0 23-15,0 0 9 16,0 0-17-16,0 0-14 15,0 0-9-15,0 0 7 16,5 0 10-16,-5 0 1 16,0 0-5-16,0 0-10 15,0 0-4-15,0 0 13 16,3 0-14-16,0 0 9 16,0 0 1-16,4 0-4 15,7 0-2-15,0 0-2 16,4 0-5-16,2 0 3 15,5 0 3-15,1 4 1 0,1-4 2 16,-1 2-12 0,2-2 7-16,-5 0-7 0,1 4-2 15,-1-2 3-15,-3-2-7 16,0 4-1-16,0 1 1 16,-4 1 6-16,1 4-4 15,0 1 6-15,3-7-1 16,0 2-1-16,-3 0-6 15,7-1 5-15,-1 1-5 16,6 4 5-16,8-4 0 16,1-3-5-16,0 3 5 15,-3-6-4-15,2 2-1 16,-2 4 1-16,3-6 1 16,-4 4-3-16,-5-2 3 15,1 5-4-15,4 1 6 0,-8-2-7 16,5 0 3-16,-5 1 0 15,4-5 0-15,1-2 1 16,-2 0-1-16,2 0 3 16,-1 0-5-16,-1 0 4 15,2 0-4-15,-4 0 4 16,7 0-3-16,-5 0 2 16,5 0-1-16,-4 0 0 15,-1 0 2-15,8 0-3 16,1 0 2-16,2 0-2 15,-1 0 2-15,-2 0-2 16,0 0 2-16,-7 0-1 0,-3 0 0 16,0 0 1-16,-7 0-2 15,0 0 2-15,-4 0-3 16,1 0 4-16,-3 0-3 16,-2 0 1-16,5 0-1 15,6 0 1-15,8 0 1 16,5 0-1-16,4-2 2 15,-2-5-4-15,5 1 3 16,-3 0-2-16,7 0-1 16,2 4 0-16,9-2 4 15,-1 1 0-15,-4 3-2 16,4 0-1-16,1 0 0 16,8 0 1-16,1 0 2 0,6 0-1 15,1-6-2-15,2 0 1 16,8 0 0-16,3 1 1 15,10 1 0-15,-1 2-1 16,5-2-2-16,0 4 2 16,-5 0 0-16,2 0 0 15,-2 0 0-15,-3 0-1 16,5 0-1-16,-2 0 2 16,-2 0 0-16,-4 0 0 15,-6 0-1-15,-3 0 3 16,-5 0-3-16,-7 0 2 15,6 0 0-15,-2 0-1 0,-2 0 0 16,-1 0 1-16,-1 0 0 16,-2 0-1-16,4 0 0 15,-1 0-2-15,3 0 4 16,-6 0-4-16,7 0 4 16,-7 0-2-16,-1 0 1 15,4-8-1-15,-3 1 1 16,4 1-1-16,-1-2 0 15,0 4-1-15,4-5 1 16,-1 1 1-16,0 2-1 16,1-3 1-16,-4 3-2 15,-6 0-1-15,-1-2 2 16,-5 8 0-16,-3 0 1 0,0-2-3 16,-3 2 4-1,6 0-7-15,-1-9 8 0,2 7-3 16,1-4 0-16,1-4-1 15,-4 5 0-15,-1-1 2 16,1-4 0-16,4 6 0 16,-5-2-2-16,7 5 2 15,-2 1-2-15,2-6 3 16,1 2-3-16,6 0 1 16,1 2 0-16,5-2 0 15,1 3 3-15,7 1-4 16,0-5 3-16,6-1-4 0,0 5 4 15,3-7-5 1,1 6 7-16,-1-3-2 0,-3 0 0 16,5 5 0-16,1 0 0 15,8 0-2-15,-3 0 1 16,-2 0 0-16,2 0 0 16,-8 0 1-16,1 0 0 15,-1 0 0-15,5-6 0 16,-2 5-2-16,5-7 0 15,3 7 1-15,-5-4 0 16,-2 5-2-16,-3-1 2 16,0-4-2-16,-1 5 2 15,0-1 0-15,2 1-1 16,-5-5 0-16,0 5-1 16,-1 0 3-16,1 0-3 0,2 0 3 15,-2 0-1-15,-3 0-1 16,6 0 0-16,1 0 2 15,2 0 0-15,5 0-2 16,-5 0 2-16,2 0 0 16,-5 5-1-16,-3-4-2 15,1 4 3-15,2-4-1 16,0-1-1-16,5 0 1 16,6 0 1-16,-5 0 1 15,8 0-2-15,-3 0 3 16,3 0-5-16,-3 0 2 15,0 0-1-15,0-6 1 0,-2-3-1 16,-1 2-2-16,-4-5-22 16,-10-2-33-16,-11 2-101 15,-25-3-141-15</inkml:trace>
  <inkml:trace contextRef="#ctx0" brushRef="#br0" timeOffset="9285">3964 815 137 0,'0'0'499'0,"0"0"-402"16,0 0-6-16,0 0 23 15,0 0-65-15,0 0-23 16,0 9-12-16,0 3 9 16,6-3-1-16,0-1 4 15,8-2-11-15,-3 3 4 16,2 1-3-16,4 2 0 0,0-7-13 15,6 1-4 1,0-6 3-16,4 0 6 0,7 0 0 16,1 0-1-16,-1 0-4 15,0-2 0-15,-10-2-6 16,-9 1-41-16,2 1-47 16,-6 2-28-16,-2 0-71 15,2 0-134-15</inkml:trace>
  <inkml:trace contextRef="#ctx0" brushRef="#br0" timeOffset="9950">4903 420 276 0,'0'0'113'0,"0"0"-46"16,0 0 9-16,0 0-6 15,0 0-15-15,197-99 2 16,-153 99-17-16,-4 0-3 15,3 0-11-15,-2 21 8 0,-12 18 20 16,-9 3-11-16,-13 17-6 16,-7 1 20-16,-4-5-27 15,-33 7 9-15,-9-12-11 16,-1-8 2-16,-2-5-2 16,-3-10-12-16,6-6-5 15,13-10-5-15,5-5-3 16,16-2 0-16,12-4-3 15,0 0-1-15,0 0-8 16,0 0-19-16,12 0 2 16,20 0 25-16,14 0 0 15,4 0 2-15,13 0 2 16,7 0-3-16,-2 0 0 0,-1 23-1 16,-11 4-1-16,-16 0 1 15,-17 8-6-15,-12-1 6 16,-11 8 1-16,0 6 30 15,-37 2 10-15,-21-2-9 16,-8 0-4-16,-7-3-5 16,-5-9 1-16,6-9-15 15,2-12 5-15,6-9-3 16,4-6-8-16,2 0-2 16,9-18-2-16,9-9-3 15,10-3-9-15,16 3-10 16,11-3-9-16,3-9-4 0,6-6-69 15,38-9-71-15,10-4-137 16</inkml:trace>
  <inkml:trace contextRef="#ctx0" brushRef="#br0" timeOffset="10522">6534 809 435 0,'0'0'48'0,"0"0"48"16,0 0 52-16,0 0-63 15,0 0-3-15,0 0-23 16,36 33-22-16,-25-28-2 15,1-5-9-15,2 0-6 16,-4 0 2-16,4 0-8 16,-4 0-3-16,3 0 0 15,-2 0-10-15,-5 0-2 16,3-15-9-16,5-6-103 0,0 3-131 16,2-3-192-1</inkml:trace>
  <inkml:trace contextRef="#ctx0" brushRef="#br0" timeOffset="11188">7282 407 186 0,'0'0'269'0,"0"0"-236"16,0 0 59-16,0 0-3 0,0 0-42 16,0 0 1-16,147-80 0 15,-130 80-20-15,0 0 0 16,3 0-4-16,7 0 4 16,-4 0-12-16,3 12-3 15,2 9-1-15,-2 9 6 16,-5 3 7-16,-1 5 11 15,-11-4 3-15,-1 3-20 16,-5-1 14-16,-3 3-2 16,0-6-5-16,0 1 1 15,0-5-2-15,0 2-9 16,-11-4-4-16,-9 0 6 16,0 2-12-16,-4-1 7 0,-5 1 2 15,-8 4-4-15,-4-2-2 16,-5 6 0-16,-4-5-7 15,-4 5 1-15,1-3-2 16,2-1 0-16,5 2 2 16,10-2 4-16,8-6-7 15,5 3 0-15,3 0 2 16,0-3-1-16,4 0 2 16,2-3-1-16,8-9 2 15,-2 0-8-15,8-3 4 16,0-6-2-16,0 3 2 15,0-3-6-15,0 0 3 0,11 3 3 16,15-3 2-16,9 0-2 16,11-6 5-16,4 0-5 15,7 0 7-15,-1 0-5 16,-2-15 0-16,-11-12 2 16,-2 6-4-16,-4 0-21 15,-11 3-29-15,1-3-3 16,-4 3-74-16,-6-3-62 15,0-3-274-15</inkml:trace>
  <inkml:trace contextRef="#ctx0" brushRef="#br0" timeOffset="11828">8869 970 432 0,'0'0'157'0,"0"0"-145"0,0 0 56 16,0 0 16-16,0 0-31 16,0 0 12-16,81 0 11 15,-55 0-6-15,2 0-36 16,-2 0-10-16,1 0-11 16,4 6-12-16,-5 0 5 15,1 2-5 1,-4-6-2-16,0-2 0 15,3 0-41-15,5 0-56 0,-4 0-93 16,-1-16-264-16</inkml:trace>
  <inkml:trace contextRef="#ctx0" brushRef="#br0" timeOffset="12566">9799 613 486 0,'0'0'32'0,"0"0"-1"15,0 0 62-15,61-199-12 16,-52 154-33-16,5 6-2 16,-1 12-4-16,-3 9 7 15,-7 6-4-15,-3 3-1 16,0 6-22-16,0 0 11 15,0 3-18-15,0 0 21 16,0 0-20-16,0 0-16 0,0 0-10 16,0 0-8-1,0 18 18-15,0 21 9 0,10 21 17 16,-2 6-7-16,1 9 0 16,-3 6-1-16,5-4-13 15,-5-2 12-15,8-4-10 0,-8-1 2 16,5-11-4-16,-2-1 11 15,-2 0-3-15,0-7-4 16,-4-8 3-16,1 1-3 16,-1-2-1-16,-3-15 0 15,0-3-5-15,0-6 0 16,0 0 5 0,0-12-3-16,0 3-5 15,-3-6 10-15,-11 6-2 16,-7-3 4-16,-2 0-9 15,-3 0 3-15,-7-3-6 16,2 0 0-16,-1-3 1 0,4 0-1 16,1 0 0-16,4 0 0 15,9 0 0-15,2 0 2 16,1 0-4-16,8 0 2 0,0 0 0 16,3 0-5-16,0 0-1 15,0 0-7 1,0 0 6-16,0 0-3 15,3 0 10-15,14 0 2 16,9 9-2-16,5-3 5 0,5 6-2 0,7-3-3 16,4-3 2-16,-2-3 0 15,-6-3-1-15,-5 0-1 16,-5 0 0-16,-1 0-7 16,2 0-18-16,-7-15-28 15,0 0-43-15,-3 9-49 16,-14-6-130-1,-6 9-369-15</inkml:trace>
  <inkml:trace contextRef="#ctx0" brushRef="#br0" timeOffset="13393">12633 495 356 0,'0'0'213'16,"0"0"-197"-16,0 0 40 0,0 0 26 15,0 0-38 1,0 0 3-16,-110 42 7 16,93-20-3-16,-6 3-9 15,0 8 13-15,0 5-9 16,-1 10-7-16,-1 6 9 16,13 6-30-16,4 7 4 0,8 2-13 15,0-4 4-15,20 0-5 16,24-8 3-16,13-11-11 0,10-11 1 15,17-11 11 1,9-24-12-16,11 0 11 0,6-27-4 16,-3-27-4-16,-10-12 4 15,-13-9-5-15,-14-5-1 16,-24-6 0-16,-18-1-1 16,-25-3 5-16,-3 1-3 0,-17 13 0 15,-26 17-4-15,-7 17 6 31,-10 15-3-31,-7 15 7 0,-7 6-1 16,-10 6-4-16,-3 0 1 16,-9 11-4-16,-2 17-21 15,8 11-6-15,13 3-53 16,18 5-50-16,19-5-86 16,16-3-299-16</inkml:trace>
  <inkml:trace contextRef="#ctx0" brushRef="#br0" timeOffset="14467">16153 543 369 0,'0'0'214'16,"0"0"-186"-16,0 0 69 16,0 0-2-16,0 0-29 0,0 0-6 15,0-81-20-15,0 66-12 16,0-4-4-16,0-2-4 15,0-11 3-15,0 5-6 16,3-6 0-16,-3 6 2 16,0 0 4-16,3 9-6 15,-3 6-9-15,0 6-3 16,0 6 7-16,0 0-4 16,0 0-8-16,0 0-18 15,0 0 1-15,0 18 15 16,0 21 2-16,0 18 22 15,3 24-8-15,5 9-4 0,-2 13 3 16,6 2 3-16,-1-8-7 16,3-7 4-16,-1-9-10 15,1-11 10-15,-5-7-4 16,5-9 2-16,-8-6-7 16,-3-9 4-16,2-12-2 15,-5-9 1-15,0-9 2 16,0-6-6-16,0-3 8 15,0 0-7-15,0 0 8 16,-28 0-5-16,-8 0-7 16,-4 0 0-16,-7 0 0 15,-4 0 0-15,8 0 0 16,2 6-2-16,9 3-1 0,12-3 1 16,9-3-6-1,8-3 4-15,3 0-7 0,0 3 9 16,0 0-8-16,0 3-4 15,0 3 11-15,6 3-5 16,14 0 8-16,8 0 2 16,2 3-1-16,4-3 1 15,4-6-1-15,0 3 0 16,-4 3 1-16,-2-6 2 16,-4 3-3-16,-5-3 0 15,-7 0 3-15,-2-6-6 16,-8 0 2-16,2 0-7 0,-2 0-36 15,0 0-44 1,5 0-36-16,-2 0-99 0,-9 0-227 16</inkml:trace>
  <inkml:trace contextRef="#ctx0" brushRef="#br0" timeOffset="17488">4638 2613 511 0,'0'0'100'0,"0"0"3"15,0 0 21-15,0 0-53 0,0 0-28 16,0 0-2-16,0 0-10 16,-69 30 4-16,48-6-10 15,1 6 9-15,-3 11-14 16,3 1 3-16,3 12-4 16,1 0-2-16,5 2-2 15,5 13-5-15,6-8 3 16,0 1-2-16,0-2 4 15,30-3-12-15,13-3 0 16,8-13-3-16,8-8-1 16,12-12 1-16,5-20 4 15,14-1-4-15,2 0 8 16,-2-15 1-16,-3-18-1 0,-7-5-2 16,-13-5-5-16,-21-7 8 15,-8-2-6-15,-23-1 3 16,-7-7-5-16,-8-9 10 15,0-12-4-15,-3-14-3 16,-31-1 2-16,-7-6-6 16,-2 18 0-16,-1 15 0 15,-2 18-1-15,-1 9 1 16,4 15 0-16,-3 12 8 16,5 9-4-16,-7 6 1 15,-5 0 2-15,-1 24-6 16,-5 12-1-16,2 9-4 0,10-3 2 15,4 6-18-15,12 0-20 16,-2-6-10-16,10 3-46 16,9-6-51-16,5-6-103 15,6-3-219-15</inkml:trace>
  <inkml:trace contextRef="#ctx0" brushRef="#br0" timeOffset="19610">6919 2819 323 0,'0'0'332'0,"0"0"-214"15,0 0-13-15,0 0-1 16,0 0-44-16,0 0-14 15,-14 1-1-15,14-1-11 16,0 0-11-16,0 0 7 16,0 0-15-16,0 0 3 15,0 0-8-15,0 0-10 16,0 0 2-16,17 4-2 16,6 6 5-16,4-4-2 15,2-5-2-15,5-1 0 0,3 0 6 16,-4 0-6-16,1 0 3 15,-1 0-4-15,-6 0-32 16,0 0-33-16,-7-7-42 16,0-3-19-16,-4 0-94 15,-5 9-158-15</inkml:trace>
  <inkml:trace contextRef="#ctx0" brushRef="#br0" timeOffset="20300">7683 2598 475 0,'0'0'174'15,"0"0"-108"-15,0 0 32 16,0 0-32-16,0 0-30 15,0 0 6-15,168-96-17 16,-128 93-5-16,6 3-3 16,1 0-8-16,-4 0 0 15,-2 21 4-15,-7 9 1 16,-14 6-7-16,-11 9 9 0,-6-6 24 16,-3 3-11-16,0 0-5 15,-12-3-12-15,-22 2 3 16,-6-8 4-16,-7-1 1 15,0-5-7-15,4-6-9 16,9-9-1-16,14-8-1 16,11-4-1-16,1 0 2 15,8 0-3-15,0 0 0 16,0 0-16-16,0 0 14 16,25 0 0-16,10 0 4 15,12 0 1-15,7 0-2 16,3 0-1-16,-1 2-13 15,-2 19 1-15,-7 12 1 0,-10 7 5 16,-10 8-5-16,-14 6 11 16,-9 0 0-16,-4 5 2 15,0-12 20-15,-8 1-14 16,-15-15 2-16,-7-5 4 16,-1-2-1-16,-5-19-6 15,-7-2 6-15,-3-5 11 16,-12 0-3-16,-5-5-3 15,2-17-13-15,-2-10-4 16,10 4 1-16,5-4-2 16,12 11 2-16,5 0-2 15,5 8-1-15,6 3-1 16,3 6-5-16,4-2-17 0,5 1-5 16,2 3-12-16,0 2-48 15,3 0-65-15,0-4-121 16,-2 4-166-16</inkml:trace>
  <inkml:trace contextRef="#ctx0" brushRef="#br0" timeOffset="22449">9626 2786 610 0,'0'0'137'0,"0"0"-79"16,0 0 27-1,0 0-43-15,0 0-7 16,0 0 19-16,87 0-18 16,-52 0-8-16,2 0-8 15,4 0 4-15,-1 0-16 16,-7 0 0-16,1 0-3 16,-8-6-3-16,8-8-3 0,-4 13 1 15,1-4-22-15,-5 5-55 0,-3 0-53 16,1 0-67-16,-7 0-172 15</inkml:trace>
  <inkml:trace contextRef="#ctx0" brushRef="#br0" timeOffset="22915">10564 2382 548 0,'0'0'139'0,"0"0"-45"16,0 0 18-16,0 0-52 16,0 0-12-16,0 0-15 15,4 9 16-15,-4 9 3 16,0 6-7-16,0 6-16 15,0 0 0-15,-10 6-9 0,-8 0-6 16,-2 3-1-16,0 6-3 16,-3 3 5-16,3 6-13 0,0 2 5 15,4-8-6-15,5-2 1 16,5-5 1-16,6-9 3 16,0-7-6-16,0-5-1 15,0 1-1-15,0-6-5 16,20 6 7-1,7-5 0-15,-1 1 0 16,8-5 1-16,-5 1-1 16,2-5-3-16,-4-4-1 15,-4-1-15-15,-3-3-13 16,0 0-8-16,1-9-31 16,2-22-23-16,3-11-72 15,8-12-83-15,-1-12-59 0</inkml:trace>
  <inkml:trace contextRef="#ctx0" brushRef="#br0" timeOffset="23213">10979 2382 651 0,'0'0'52'0,"0"0"69"15,-28 156 13-15,22-60-47 16,0 24-12-16,3 20 1 15,3-12-28-15,-3-4-22 16,3-17-6-16,0-26-4 16,0-1-4-16,0-11-12 0,0-15 8 15,0-3-7-15,0-9-1 16,0-9 2-16,3-12-2 16,0-6 0-16,-3-9-1 15,3-3 1-15,0-3-21 16,0 0-14-1,-3 0-71-15,3-18-35 16,-3-3-146-16,0-12-146 0</inkml:trace>
  <inkml:trace contextRef="#ctx0" brushRef="#br0" timeOffset="24733">12547 2712 249 0,'0'0'312'0,"0"0"-206"15,0 0 4-15,0 0-14 0,0 0-24 16,0 0-9-16,-11 0-6 16,11 0-15-16,0 0-15 15,0 6 11-15,0 8-3 16,20 5-10-16,3-5-1 16,8 2-10-16,-1 0-4 15,4-6-5-15,1-3 0 16,-4-2-3-16,-4-5-3 15,-10 0 1-15,0 0-6 16,3 0-25-16,-4-20-30 16,4 1-49-16,3-16-60 15,5 1-132-15</inkml:trace>
  <inkml:trace contextRef="#ctx0" brushRef="#br0" timeOffset="25332">13111 2457 306 0,'0'0'296'0,"0"0"-271"16,0 0 32-16,0 0 11 15,0 0-52-15,177-57 8 16,-123 57 35-16,2 0-18 0,-2 0-1 15,-4 24-2 1,-7 3-10-16,-9 6 9 0,-11 6-8 16,-16 9-13-16,-7 0 19 15,0 3-3-15,0 3 2 16,-30-6-13-16,-7-1 2 16,0-11-12-16,1-9-2 15,2-8-6-15,8-5-3 16,2-8 4-16,10-1 0 15,8-5-4-15,6 0 0 16,0 0-3-16,0 0-11 16,0 0 8-16,0 0-1 0,23 0 0 15,12 0 7 1,3 0-6-16,10 10 5 0,5 17-2 16,-3 6 2-16,-2 3 0 15,-5 6-1-15,-13 3-1 16,-13 3-1-16,-8 0 4 15,-9-10 10-15,0 3 4 16,0-14 1-16,-20-4 6 16,-10-6-7-16,-10 3 3 15,-6-13-7-15,-9 1-3 16,-4-8 0-16,-1 0-4 16,3 0-3-16,-1 0-1 15,9 0 1-15,5 0-1 16,1-8-10-16,10 7-21 15,2-4-46-15,8-1-86 0,9 5-168 16,5-5-309-16</inkml:trace>
  <inkml:trace contextRef="#ctx0" brushRef="#br0" timeOffset="26190">15855 2571 483 0,'0'0'137'0,"0"0"-116"0,0 0 76 16,-57 188 11-16,44-121-43 15,6 8-8-15,3-2 3 16,4-7-14-16,0-5 1 15,21-7-21-15,16-10-5 16,6-11-16-16,7-8 7 16,10-13-3-16,7-12 6 15,7 0 7-15,5-10-2 16,2-28-3-16,-3-14-11 16,-12-8-6-16,-13-3 6 15,-10-12 1-15,-12-8-4 16,-11 2 6-16,-16-15-3 15,-4 4 10-15,-11-4-8 0,-36-3-4 16,-13 12-4-16,-10 1 0 16,-11 25 3-16,-9 9 0 15,-3 19-2-15,-7 18 1 16,-4 9 3-16,5 6-5 16,-5 0-6-16,6 31-14 15,8 9-14-15,9 8-21 16,15 6-60-16,5 0-61 15,9 2-207-15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5:21.9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418 38 111 0,'0'0'240'0,"0"0"-185"0,0 0 42 16,0 0-4-16,0 0-27 15,0 0 5-15,0 0 4 16,44-38-9-16,-44 38-2 15,0 0-6-15,0 0-7 16,0 0-5-16,0 0-2 16,0 0 3-16,0 0-20 15,-14 4 13-15,-9 13-26 16,-13 10-8-16,-9 4 0 16,-8 2-2-16,1 1 2 15,-6 1-3-15,4-2 2 16,7-3-4-16,7-3-1 15,17-9 0-15,11-3-3 16,7-9 3-16,5-3 0 0,0 0-2 16,0 0-7-16,8 0 4 15,18 3 3-15,14-6-2 16,18 3 8-16,1 0-2 16,7-3 1-16,-2 9-3 15,-10 0 0-15,-7 3 2 16,-10 6-2-16,-5 0-1 15,-8 3 1-15,-7 6-6 16,-7 3 6-16,-10 3 3 16,0 3 0-16,0-6 6 15,0 0 0-15,-17-4 9 16,-9-5-10-16,-5-6 7 16,-5-3-6-16,-7-1 4 0,-11-7-5 15,-4-4-3-15,3 0 0 16,8 0-4-16,4 0 1 15,9-4-2-15,10-12-2 16,4 4-10-16,6 2-9 16,11-4-9-16,3 1-9 15,0-7-47-15,0-1-54 16,31-3-71-16,5 3-152 16</inkml:trace>
  <inkml:trace contextRef="#ctx0" brushRef="#br0" timeOffset="720">873 505 430 0,'0'0'46'0,"0"0"-14"16,0 0 81-16,0 0-27 15,0 0-31-15,0 0 7 16,17 3 14-16,-14-3-2 0,0 0-7 16,0-12-12-1,5-15-37-15,-5-3-10 0,0-3 0 16,0-6-6-16,3 0 2 15,-1 3-3-15,1 9 1 16,-3 9-1-16,-3 6-1 16,0 9 6-16,0-2-3 15,3 5 1-15,-3 0-3 16,0 0-2-16,0 0-1 16,0 0 2-16,8 17 1 15,-2 13 24-15,4 6 10 16,-3 9-7-16,0 0-6 15,-1 0-7-15,2 0-4 16,-2 0-5-16,0-6-2 0,0-6 1 16,2 0 1-16,-2-3 2 15,-3-3-5-15,-3-1 8 16,0-5-1-16,0-4-1 16,0-1-5-16,0-9 3 15,0-3-3-15,0-2-3 16,0 2 2-16,0-4-2 15,0 4 4-15,0-2-4 16,-3-2 3-16,-11 0-3 16,-1 0 1-16,-2 0-2 15,-4 0 0-15,1 0-2 16,3 0 2-16,8 0-1 16,1 0-2-16,8 0 2 0,0 0 0 15,0 0-2-15,0 0-8 16,0 0-11-16,0 0-7 15,0 0 6-15,0 0-5 16,0 0-35-16,0 0-28 16,0 0-92-16,0 0-224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5:25.1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462 0 164 0,'0'0'188'15,"0"0"-157"-15,0 0 49 16,0 0 20-16,0 0-6 16,0 0-30-16,0 0-9 15,0 0-5-15,0 0 5 16,0 0-11-16,0 0-7 16,0 0-12-16,-3 0 1 15,-8 0 1-15,2 0-6 16,-5 4 1-16,-3 2-2 15,4 0 4-15,-4-1-6 0,0 1-3 16,5 0-3-16,-9-2 0 16,1 1-9-16,0-1 2 15,0 2 6-15,-3 0-10 16,-1 0 0-16,1-1 3 16,0 1-2-16,-2 0 0 15,10-2 0-15,1-2-1 16,0 5 2-16,4-7-1 15,4 2-2-15,-2 2 4 16,8-4-2-16,-3 0-2 16,3 2-1-16,0-2 1 15,-3 4 3-15,3-4-1 16,0 2-2-16,0 4 0 0,0-3 3 16,0 3-3-16,0 4 0 15,0-2 3-15,0 1-1 16,0 5-2-16,0 3 0 15,0-2 7-15,0 7 0 16,0 1 7-16,0 3-8 16,0 1 3-16,0 5-1 15,3-4-4-15,0-2-1 16,1-4-3-16,3 5 2 16,0-1-2-16,-7-2 3 15,3-3-1-15,-3-3 8 16,0 0-7-16,0-3-1 15,3 0-1-15,-3 0 0 16,4 6 0-16,-4 0-1 0,0 0 3 16,0 0-2-16,0-3 2 15,0-3-2-15,0-3 3 16,0-3 0-16,0 0 0 16,0-3 1-16,0 0-2 15,0 0 0-15,0 2-3 16,0-4 1-16,0 5-1 15,0 0 4-15,0-3-1 16,0-3-2-16,0-3 1 16,0 0 1-16,0 0-3 15,0 0 2-15,0 0 2 16,0 0-1-16,0 0 1 16,0 0 0-16,0-12-4 0,0 0 1 15,0 0 4-15,0 3-5 16,0 0 0-16,0 0-1 15,0 3-4-15,0 0 2 16,0 0 3-16,0 0-4 16,4-3 4-16,2 3 0 15,5 0-3-15,-2 0-2 16,5 3 1-16,-5 3 4 16,2 0-1-16,-2 0-8 15,1 0 8-15,0 0-5 0,-6 0 5 16,-1 6 2-16,0 0 0 15,-3 0-1-15,0-3 2 16,0 3-2-16,0-6 6 0,0 6 1 16,-10-3-6-16,-13-3-1 15,-3 0 4-15,-2 0-5 16,-2 0 1-16,1 0 0 16,4-15-4-16,2 0-1 15,11 0-1-15,8 3 5 16,0 6-1-1,4 0-8-15,0 3 4 16,0 0-2-16,0 0 5 16,0 0-5-16,8-3 8 15,-2 0-11-15,8 3-7 16,-8 0-3-16,-3 0-24 0,0 3-47 16,0-3-19-16,2-3-51 15,-2 3-146-15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5:29.3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1325 4 0,'0'0'35'16,"0"0"-18"-16,0 0 16 15,0 0 33-15,0 0 5 0,0 0-12 16,3-4 9-16,-3 4-20 16,0 0 0-16,0 0 4 15,0-4-22-15,0 4-25 16,0-2 12-1,0 2 4 1,0-4 4-16,0 4 18 0,0 0-10 16,0 0-5-16,0 0 11 0,0 0 3 15,0 0-10-15,0 0-5 16,0 0 10-16,0 0-14 16,0 0 2-16,0 0 1 15,0 0-8-15,0 0-4 16,0 0 3-16,-6 0-12 0,6 0-4 31,-4-2-1-31,4 2 0 0,0-4-1 16,0 3-1-1,0 1 1-15,0 0 1 0,0-4 2 16,-3 4 5-16,0-4-6 16,3 2-2-16,0-4 2 15,0 2 1 1,-4-1 3-16,4-1 6 15,0 2-2-15,-3-2-4 16,3 0-2-16,0-3 1 0,0 1-4 16,0 2 3-16,0-3 2 15,0-1-5-15,0 4 4 16,0-3-4-16,0 1 17 16,0-2-10-16,0 1 4 15,0 3 0-15,0-2 7 16,0-1-10-16,0-1-8 15,0 2 4-15,0-1-3 16,3 3-1-16,1 0 1 0,-1 2 0 0,0-1 0 16,-3-1-1-16,4-4 1 15,-1 1 1 1,0 1 0-16,0-2-1 0,5-1 2 16,1 1-2-16,2 1 4 15,1-3-3-15,-1 4 0 16,1-1 0-16,2 3 2 15,-3 2 10-15,-1-2 0 16,-4 2-5-16,2 3-2 16,-2 1 2-16,3-4 0 0,2 4-2 15,3-2-5-15,1-2 0 16,5 2 2-16,1-6-1 16,2 2 5-16,3 5-2 15,-1-3 0-15,1 4-5 16,4 0 2-16,1 0 3 15,-2 0-6 1,1 0 2-16,4 0-2 16,-5 0 3-16,2 0-2 15,7 0 0-15,0 0 2 16,10 0-5-16,2 0 4 16,-4 0 1-16,1 0-1 15,0 0 3-15,-4 0-4 0,5 0 1 16,-8 0 0-16,4 0 1 0,-6 0-3 15,3 0 0-15,2 0 3 16,-3 0-3-16,1 0 2 31,-4 0-2-31,-4 0 1 0,4 0-1 16,-3 0 1-16,-2 0-2 16,6 4 3-16,-9-3-3 15,5 3 2-15,-4-2-2 16,1 2 2-16,-5-4 0 15,0 0-1-15,1 4 0 16,1 2-2-16,-2-4 4 16,0 3-3-16,1-5 4 15,1 4-3-15,-2 0 0 16,0-2-2-16,1-2 2 16,1 4 2-16,-2-2-1 0,-3 2-1 15,0-2 0-15,4-2-2 16,-4 7 2-16,5-5 1 15,1 4 0-15,-2 0-1 16,4 0 0-16,-5 1-1 16,1-1 1-16,-1-4-3 15,5 4 6-15,-8 1-6 16,3-5 6-16,1 2-4 16,1 2 1-16,4 0 0 15,-1-6 0-15,2 2 1 16,-7-2-1-16,5 3 1 0,-1 3-1 15,-4-2 0-15,2-2 0 16,-2-2 0-16,1 4 0 16,4-2 0-16,1 2 1 15,5-4-1-15,4 0 1 16,-6 0-3-16,6 0 1 16,-1 0-1-16,-6 0 4 15,2 0-2-15,-2 0 1 16,-5 0-2-16,5 0 1 15,-1 0-1-15,1 0 1 16,0 5 0-16,-4 1 0 16,4-2-1-16,-2-2 1 15,2-2 0-15,7 0 0 16,-2 0 0-16,1 0 0 16,0 0 0-16,-3 0 2 15,-10 0-4-15,-1 0 3 16,-6 0-4-16,0 0 4 15,4 6-1-15,-1-2 0 0,5-1 0 16,4-1 0 0,9-2 0-16,-4 0 0 0,-1 0 3 15,-2 0-3-15,-8 0 0 16,2 0 0-16,1 0 0 16,4 0 0-16,4 0 0 15,-3 0 0-15,-4 0 0 16,-7 0 0-16,3 0-1 15,5 0 2-15,10 0-2 16,-1 0 2-16,3 0 2 16,-2 0-3-16,-6 0 0 15,2-2 2-15,1-1-2 16,-9-1 0-16,-9 4 1 16,-3 0-2-16,0 0 3 15,-4 0 0-15,4 0-1 0,3 0-2 16,-3 0-1-16,-1 0 2 15,-2 0 3-15,3-2-2 16,0 2 0-16,-2 0 0 16,5 0-2-16,0 0 2 15,-2 0-1-15,2 0 2 16,-3 0-2-16,0 0 2 16,-2 0-1-16,2 0 0 15,3 0 0-15,1 0-2 16,-4 0 4-16,6 0-3 15,6 0 0-15,6 0 1 16,2 0 6-16,-8 0-6 0,-2-4 1 16,-4 2-1-16,0-2 2 15,0 2-1-15,-3-2-4 16,-6 1 4-16,-7 3-3 16,0-2 3-16,-4 2-3 15,4-4 2-15,-1 2 0 16,8-4-1-16,0 2 1 15,1 4 0-15,2-2-1 16,0-2 2-16,0 1-1 16,4 1-2-16,-1-2 1 15,0 2 0-15,-2-2-1 16,0 4 4-16,-4 0-6 16,-1-2 5-16,-6 2-3 0,2-4 2 15,2 2-2-15,-2 2 2 16,5 0 0-16,-2 0-1 15,2 0 0-15,0 0-1 16,-1 0 1-16,4 0-2 16,-3 0 4-16,-2 0-4 15,5 0 4-15,-3 0-2 16,3 0 0-16,-4 0 0 16,-2 0 0-16,1 0 1 15,2 0 0-15,-8 0 0 16,5 0-2-16,-5 0 2 15,3 0-2-15,5 2 0 0,0 2 1 16,-1 2 0-16,1 0 2 16,3-1-2-16,-2 1 3 15,5 0-2-15,-3-2-1 16,0 2 0-16,1-6 1 16,-6 5-1-16,5-1-1 15,-3-2 1-15,-5 2 0 16,5-2 5-16,-4-2-6 15,-3 0 1-15,3 4 0 16,0-4 0-16,3 2-1 16,1-2 2-16,-5 0 3 0,2 0-4 15,-2 0 1-15,-1 4-3 16,-2-4 6 0,3 0-6-16,2 0 4 0,-4 0-4 15,-1 0 4-15,-2 0-4 16,-4 0 4-16,3 0-2 15,1 0 0-15,2 0 2 16,0 0-3-16,2 0 1 16,-5 0 0-16,3 0 0 15,-3 0 1-15,2 0-1 16,-2 0 1-16,-3 0-1 0,6 0 0 16,-3 3-2-16,0-3 6 15,2 0-8-15,-5 0 8 16,0 0-8-16,0 2 4 15,0-2 0 1,0 4-3-16,0-4 1 0,0 0 0 0,0 0 4 16,0 2-2-16,0-2 3 15,0 0-5-15,0 0 4 16,0 0-4-16,0 0 2 0,0 0 0 16,0 0 1-16,0 4-1 15,0 2 8-15,0-1-6 16,0 7 6-16,0 7-2 15,0 8 7-15,0 2-6 16,-5 8 6 0,-1-1-2-16,-3 1 6 15,1 2-7-15,-1-6-5 16,-2-3 2-16,5-6-5 16,-1-8-4-16,4-2 3 15,-4-11-4-15,4-3-11 16,-11 0-9-16,1 0-34 15,-1 0-6-15,-6 0-11 0,0 0-115 16,0-3-128-16,0-18-433 16</inkml:trace>
  <inkml:trace contextRef="#ctx0" brushRef="#br0" timeOffset="1055">3577 0 487 0,'0'0'110'0,"0"0"-62"16,0 0 64-16,0 0-1 15,0 0-26-15,0 0-25 16,0 0-20-16,-6-2-10 16,-19 19-2-16,-7 14 4 0,-6 5-1 15,-11 5-8-15,-1 5 5 16,-4-2-6-16,1 3-10 16,5-13-9-16,9-2 3 15,5-8 5-15,11-12-10 0,9 0 1 16,8-9-1-16,6-3-1 15,0 3-3-15,0-3-2 16,0 0-4-16,0 0 6 16,20 0-1-1,6 0 1-15,15 0 0 16,2 0 3-16,0-3-2 16,7 3 6-16,-2 0-11 15,-4 0 5-15,-6 6 2 16,3 21-4-1,-7 3 3-15,-8 9-2 0,-9 3 3 0,-11 3 1 16,1 0 0-16,-7-3 10 16,0 0-7-16,0-3 11 15,-13-4 0-15,-13-8-1 16,-2-6-9-16,-2-8 10 16,-7-4-13-16,-3-3 4 0,-7-6 7 15,-2 0-7-15,2 0 0 31,4 0-5-31,9-7-2 0,4-2-1 16,7-3 1-16,3 1-7 16,6 2-14-16,8 2-15 15,6-4-19-15,0 2-75 16,0 2-10-16,3-7-59 16,26 2-126-16</inkml:trace>
  <inkml:trace contextRef="#ctx0" brushRef="#br0" timeOffset="1780">3991 584 467 0,'0'0'93'15,"0"0"-52"-15,0 0 64 0,0 0-34 16,0 0-31-1,0 0 0-15,0-6-17 0,0 6-11 16,6 0-4 0,8 0 4-16,3-3 16 15,3 0 14-15,7-3-8 16,2 0-22-16,2 0 1 0,-1 3-2 16,1 3-1-16,-8 0-4 15,-6 0-1-15,-8 0-4 16,1 15 4-16,-10 6 33 15,0 0-2-15,0 3 3 0,0 3-12 16,0-3-5-16,-13 0-8 16,-7 0-4-16,0 0-2 15,0 3 0-15,0 0-1 16,-1 2 3-16,-2 4-2 16,3-5 1-16,0 5 3 15,0-6-7-15,7-6 2 0,6-5-7 16,4-7 0-16,3-3 0 15,0-2-1-15,0-2 0 16,0 4-3-16,7 0 4 16,17-3 4-16,2 1-4 15,11-2 5-15,2-2 0 16,9 0-5 0,-2 0 1-16,1 0 1 15,-4-15-1-15,-2 1 1 16,-9-1-2-16,2 0-2 15,-7 3-8-15,-4 4-3 0,-3 2-18 16,-6 1 8-16,3 3-29 16,-5-4-52-16,6 2-24 15,-5-2-156-15,0 1-422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6:12.2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1023 3 657 0,'0'0'35'15,"0"0"-5"-15,0 0 15 16,0 0-26-16,-205-6 17 15,139 6 16-15,-7 20 2 16,-8 1-26-16,-9 8 2 16,-4 4 10-16,1 7-19 15,9 2 4-15,8-3-17 16,12-3 8-16,21-1-13 16,9-8 0-16,20-2-3 15,14-2-1-15,0 2-11 16,8-2-5-16,32 4 13 15,10 0 4-15,10 2 3 0,13-2 2 16,8 3 4 0,5 1-8-16,7 2 3 0,-1 5-1 15,-10 4-2-15,-11 3-1 16,-10 3 0-16,-22 0-1 16,-11 0-6-16,-16 3 7 15,-12 3 1-15,0-1 5 16,-12-4 13-16,-32 0 13 15,-7-11-6-15,-5-1-1 16,-7-6-8-16,-1-14-8 16,0-5 5-16,4-12-10 15,3 0 3-15,7 0-5 0,7-33-2 16,5-4-3-16,15-1-33 16,11 5-21-16,12 6-14 15,0 5-33-15,15 6-55 16,29-4 6-16,7 13-122 15</inkml:trace>
  <inkml:trace contextRef="#ctx0" brushRef="#br0" timeOffset="404">1260 1121 403 0,'0'0'152'16,"0"0"-130"-16,0 0 80 15,0 0-52-15,0 0 35 16,0 0-35-16,67-74-41 16,-53 40 19-16,-5-7 7 15,2 2 4-15,-5 0-11 16,0 3-19-16,1 12-7 15,-3 12 9-15,-4 9 3 16,0 3 6-16,0 0-14 16,0 27-5-16,0 27 23 0,0 18 22 15,0 8 5-15,0-5-16 16,0-6-15-16,0-10-18 16,6-7 2-16,8-11-2 15,-4-7 1-15,-1-14-6 16,-1-7 0-16,-2-7-5 15,-3-6-55-15,5 0-27 16,-2 0-44-16,-3-6-188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22T00:35:59.4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1136 671 205 0,'0'0'141'0,"0"0"-68"16,0 0 17-16,0 0 15 15,0 0-27-15,0 0-23 16,0 0-17 0,0 0 6-16,-67-36-19 15,61 36-4-15,-5 0-5 16,5 0 4-16,-11 0-13 0,0 9 3 15,-6 12-3 1,-4 7 10-16,1 0 0 0,3 9-5 16,-1 1-1-16,1 10-2 15,6 5-1-15,0 4 2 16,0 9 4-16,8 0 1 16,-2 6 6-16,8 6-2 15,3 3-1-15,0-2-3 16,0 6-5-16,3-8 1 15,11-4-7-15,3 2 3 0,3-10-7 16,3 4 2 0,-3 1-1-16,1 0 3 15,-6 5-4-15,2 6 0 0,0 0 0 0,-3-3 1 16,2-6-2-16,-2-3 4 16,3 0-3-16,-8 1 0 15,-3-1 0-15,-1 4 5 16,-5 2-2-16,0 6-1 15,0 6 8 1,-8-1-2-16,-12 0-8 16,-6-2 19-16,-1-9-8 15,1-9-4-15,-2-6 3 16,2-6 0-16,-4-3-2 16,-7-3 0-16,-3-4 0 15,-4-6 0-15,-9-6 4 16,-1-6-5-16,-6-11 6 0,-4-13-13 15,-6-2 2-15,-2 0-1 16,-6 0-2-16,8-17-4 16,7-3-12-16,8 7-4 15,17-2-11-15,10 5-14 0,12 0-54 16,9 9-71-16,7-10-95 16,0 2-334-16</inkml:trace>
  <inkml:trace contextRef="#ctx0" brushRef="#br0" timeOffset="1187">213 4320 111 0,'0'0'232'0,"0"0"-148"0,0 0-3 16,0 0-10-16,0 0 0 15,0 0-19-15,0 0-12 16,0 0 4-16,0 0 4 16,0 0 2-16,0 0 6 15,0 0-15-15,0 0 8 16,0 0-10-1,0 0 6-15,0 0-19 16,0 0 10-16,0 0-17 16,0 0 5-16,0 0-13 0,0 0-7 15,4 0 9-15,13 0-13 16,0 0 7-16,3 0-4 16,0 0 3-16,-3 0-6 15,-1 0 2-15,1-6-2 0,-3 6-28 16,-5-3-25-16,5 3-72 0,-2 0-26 15,-1 0-86-15,3 0-92 16</inkml:trace>
  <inkml:trace contextRef="#ctx0" brushRef="#br0" timeOffset="1838">705 4218 123 0,'0'0'377'0,"0"0"-304"16,0 0 5-16,0 0-41 0,0 0-10 15,0 0 10 1,81-63-20-16,-52 52-2 15,-3 4-7-15,5 3 14 16,-1 4 1-16,-7 0 2 16,5 0-19-16,-8 10 5 15,-7 7 16-15,-3 6-5 0,-3 3 7 16,-7 1 1-16,0 0 2 16,0 0-5-16,-4-3-9 15,-13 0-1-15,-6-3-2 16,3-6-8-16,3-3-5 15,5-6 10-15,1 0-10 16,8-6 5-16,3 0-3 16,0 0-4-16,0 0-7 15,0 0-7-15,0 0-5 16,0 0 4-16,14 3 15 16,12 6 0-16,3 3 1 15,2-3 3-15,-1 6-4 16,-1 6 1-16,-1 0 1 0,-5 9-2 15,-5 6 2 1,-9 0-3-16,-6 6 6 0,-3 0 11 16,0-4-4-16,0-4 15 15,-9 1-8-15,-15-7 2 16,-4-6-7-16,2-1 3 16,-11-5 1-16,-2-5-5 15,-9-1 1-15,-5-3-10 16,-1-3 1-16,4 0-4 15,1-4 0-15,2 0-1 16,7 0-2-16,3 0-19 16,7-27-41-16,10-15-58 0,6-20-81 15,11-16-169 1</inkml:trace>
  <inkml:trace contextRef="#ctx0" brushRef="#br0" timeOffset="3150">1801 352 442 0,'0'0'123'0,"0"0"0"16,0 0-20-16,0 0-35 15,0 0-19-15,0 0-12 16,0-56-8-16,0 37-2 15,0 2-3-15,0-5-4 0,3-5-5 16,-3 1 4-16,3-7-12 16,2 0 2-16,-2-2 5 15,0 5-3-15,-3 3-10 16,0 9 7-16,0 9-2 16,0 6 41-16,0 3-39 15,0 0-4-15,0 0-4 16,0 0-4-16,0 3-6 15,0 27-1-15,0 11 11 16,0 13 4-16,0 6 5 16,3-1-1-16,3 6-7 15,-1-3 6-15,-5-8-2 16,0-4 1-16,0-10-5 0,0-7 2 16,0-10-1-16,0-4-2 15,0-11 0-15,0 2 2 16,0-8 3-16,0-2-1 15,0 0 11-15,-11 3-5 16,-12 1-3-16,3-2-7 16,-3 2 2-16,5-2-3 15,1 2 3-15,2-4-2 16,4 0 0-16,-1 0 0 16,7 0-19-16,2 4-16 15,0-4-71-15,3 5-46 16,0 1-118-16,0 2-172 0</inkml:trace>
  <inkml:trace contextRef="#ctx0" brushRef="#br0" timeOffset="5768">2972 1712 374 0,'0'0'194'16,"0"0"-113"-16,0 0 26 0,0 0-49 15,0 0 9 1,0 0 8-16,0 0-17 0,-81 144-19 16,51-95 2-16,-7 0 8 15,-6 16-11-15,-8 1-11 16,-5 9-18-16,-5 3 7 15,1 0-10-15,-1 3-1 16,3-6-1-16,0-3-2 16,4-8-2-16,7-12 0 15,12-14-2-15,7-13-6 16,15-11-13-16,3-7-38 16,7-5-21-16,-1-2-11 15,-2 0-46-15,6-29-106 16,0-19-14-16</inkml:trace>
  <inkml:trace contextRef="#ctx0" brushRef="#br0" timeOffset="6013">2252 1899 481 0,'0'0'26'0,"0"0"47"15,0 0 28-15,0 0-29 16,0 0 5-16,0 0 0 0,197 171-21 15,-146-90 8-15,-4 9-15 16,-1-9-27-16,-2-6 1 16,-10-10-22-16,-5-16 4 15,-6-6-4-15,-5-16-1 16,-9-8 0-16,2-13-25 16,-5-6-28-16,5 0-44 0,-2-10-26 15,2-28-59-15,1-21-172 16</inkml:trace>
  <inkml:trace contextRef="#ctx0" brushRef="#br0" timeOffset="6493">3151 1223 222 0,'0'0'300'0,"0"0"-269"0,0 0 34 15,0 0-23-15,0 0 4 16,0 0 9 0,81-32-15-16,-48 32-6 15,-2 0 0-15,1 0-17 16,-1 0 7-16,-1 0 3 15,-7 0-13-15,-6 0-3 0,-8 0 6 0,-1 12-1 16,-5 3-3-16,-3 6 14 16,0 6-12-16,0 5 13 15,0 2-6-15,-3 8 6 0,-20 5-13 16,-8-1 0 0,1 4-2-16,7-9-6 0,3-7 3 15,9-11-9 1,8-7 0-16,3-5-1 15,0-5 0-15,0 0-9 16,0 0 3-16,0 1-3 16,11-1-9-16,12-4-11 15,6 2-20-15,9-4-16 16,5 0-66-16,-3 0-120 16,1-6-223-16</inkml:trace>
  <inkml:trace contextRef="#ctx0" brushRef="#br0" timeOffset="6770">3937 1992 522 0,'0'0'39'16,"0"0"82"-1,0 222-38-15,0-144-30 0,0-6-5 0,0-6-28 16,0-7 15-16,0-10-18 16,0-6 6-16,0-7-10 15,0-5-8-15,0-8 2 16,0-5-6-16,0-3-1 16,-10-9-24-1,-8-6-37-15,-5 0-76 16,-3-6-102-16,0-27-205 15</inkml:trace>
  <inkml:trace contextRef="#ctx0" brushRef="#br0" timeOffset="6971">3660 2429 511 0,'0'0'69'0,"0"0"47"0,0 0-49 0,0 0-39 15,0 0 63-15,0 0-12 16,116-11-42-16,-69 11-28 15,-4-3 1-15,0 0-7 16,6-1 6-16,-11-13-9 16,0 2-5-16,-1-9-69 15,0-9-83 1,-5-9-130-16</inkml:trace>
  <inkml:trace contextRef="#ctx0" brushRef="#br0" timeOffset="7472">4612 1556 486 0,'0'0'26'0,"0"0"48"15,0 0-15-15,0 0-15 0,0 0 31 16,204-91-29-16,-160 88-19 15,5 3 9-15,9 0-8 0,-5 0 3 16,1 0-20-16,-8 15 2 16,-5 18-6-16,-12 7 0 15,-6 4 27-15,-12 4-9 16,-11 4 6-16,0 2-6 16,0 0 2-16,-23 6 3 31,-14 4-10-31,-7 2 0 15,-7 3-12-15,2 3 12 0,-4-6-10 16,-1 3-1-16,1-9-4 16,2 3 4-16,4-3-7 15,1-6 4-15,5-1-2 16,15-15-1-16,6-5 1 16,6-2-3-16,8-8-2 0,6-4-4 0,0-4 5 15,0-3-13 1,17-6 12-16,15-6-1 0,9 0 4 15,5 0-4-15,15-10-2 16,-1-17-13-16,4-6-30 16,-4 1-28-16,4-9-38 15,-1-3-69 1,4 0-149-16</inkml:trace>
  <inkml:trace contextRef="#ctx0" brushRef="#br0" timeOffset="7788">6364 1959 639 0,'0'0'43'15,"0"0"31"-15,-141 183 7 0,88-117-22 16,-1 0-9-16,1 0-19 16,2-4-27-16,-2-2 13 15,3-17-2-15,2-6-11 16,8-10-2-16,7-11-4 0,-1-5-10 16,5-11-37-16,9 0-56 15,6-6-50-15,11-32-122 31,3-24-41-31</inkml:trace>
  <inkml:trace contextRef="#ctx0" brushRef="#br0" timeOffset="8049">5913 2034 154 0,'0'0'377'0,"0"0"-297"15,0 0 65-15,0 0-58 16,0 0-5-16,99 159-17 15,-71-111-8-15,-2-6-15 16,-3 0 4-16,1-6-1 0,-7-3-16 16,0 2-14-16,-5-2-8 15,2-5 1-15,-5 3-2 0,-1-8 2 16,-2-2-7-16,0-1 1 16,2-5-2-16,-5-7 0 15,0-2-25-15,0-3-30 16,-3-3-43-1,0 0-23-15,0 0-110 16,0-5-189-16</inkml:trace>
  <inkml:trace contextRef="#ctx0" brushRef="#br0" timeOffset="9360">6821 2388 339 0,'0'0'265'16,"0"0"-190"-16,0 0 59 15,0 0-45-15,0 0-25 16,0 0-2-16,0-6-28 16,6 6 4-16,5 0 11 15,1 12-3-15,6 2-13 16,-5-4-13-16,8 1-9 15,-1-5-6-15,6-2-1 16,8-4-3-16,2 0-2 16,7 0-3-16,4-15-12 0,1-6-30 15,-2-6-43 1,-8 0-81-16,-12 3-94 0,-14-3-179 16</inkml:trace>
  <inkml:trace contextRef="#ctx0" brushRef="#br0" timeOffset="9960">7593 1690 503 0,'0'0'33'0,"0"0"31"16,0 0 22-16,0 0-28 15,0 0 12-15,0 0-23 16,191-113-10-16,-151 113-3 16,7 0-15-16,-1 11-8 15,8 26 7-15,-7 11-7 0,-7 6-8 16,-13 6 18-16,-21 13 17 16,-6-1-10-1,0-2 6-15,-30 4-5 16,-10-11-13-16,-7-6 0 0,1-9-6 0,3-12-3 15,2-9-2-15,4-12 1 16,8-12-6-16,4-3 0 16,12 0 0-16,10-9-16 15,3-15-19-15,0 0-13 16,10 3 8-16,30 3 10 0,9 12 11 31,9 6 11-31,2 0 3 16,-4 33 5-16,1 9 0 15,1 3 0-15,-9 0 1 16,-5 3 7-16,-7 5 5 16,-14-4 4-16,-16 3 21 15,-7 2-2-15,0-6-4 16,-24 4 2-16,-22-7 0 16,-15-3-7-16,-5-6-7 15,2-13-10-15,4-7-4 16,7-16 1-16,2 0-5 0,4 0-2 15,4-27-9-15,13-6-18 16,10-3-36-16,14-3-37 16,6-7-35-16,0-2-137 15,29-10-311-15</inkml:trace>
  <inkml:trace contextRef="#ctx0" brushRef="#br0" timeOffset="10711">9391 2103 495 0,'0'0'100'0,"0"0"-30"0,0 0 21 15,0 0-47-15,0 0 20 16,0 0-16-16,-66-78-9 16,32 72 0-16,-3 3-11 15,1 3-15-15,-8 0-9 16,-4 12 1-16,2 15 1 16,-1 9-2-1,1 6-1-15,6 0 1 16,-1 9 15-16,9 3-7 15,1-3 13-15,11 6-1 16,4-3 3-16,8-2-11 16,8-2-1-16,0-2-3 15,8-5-11-15,25-7 7 0,4 1-3 16,15-8 5-16,6-8-10 16,5-8-3-16,4-13 3 0,-3 0 9 15,9-40-4-15,-2-10 3 16,-5-12-7-16,-10-5 4 15,-12-8-5-15,-16-11-4 16,-13-13-4-16,-15-18 7 16,0-15-13-1,0-17-2-15,0 3-31 16,0 10 3-16,0 28 23 16,-3 25 21-16,3 27 2 15,0 28 20-15,0 11-1 16,0 14-2-16,0 3-2 15,0 0-9-15,0 0-8 16,0 3-8-16,0 36-4 16,3 19 12-16,17 21 14 15,0 10-9-15,-3 11 14 0,-3 5-12 16,-7-2 11-16,-4 0-7 16,-3 1 0-16,0-2-8 15,0-6 0-15,0-12-3 16,-13-4 2-16,-4-10-4 15,6-10 1-15,2-2-3 16,6-10-14-16,3-9-43 16,0-12-155-16,6-20 148 0,24-7-216 15,13-9-202-15</inkml:trace>
  <inkml:trace contextRef="#ctx0" brushRef="#br0" timeOffset="11049">10661 1986 685 0,'0'0'68'16,"0"0"24"-16,0 0-8 15,0 0-65-15,0 0 39 16,0 0-3-16,-127 213 4 15,87-126-10-15,-7-3-10 16,4-4-10-16,-1-13-16 16,4 1 2-16,8-11-12 0,-3-3 6 15,6-6-9-15,1-7 1 0,2-5-1 16,2-9 0-16,4-8-4 16,3-7-8-16,-3-12-22 15,11 0-29-15,-2-10-33 16,11-34-98-16,0-10 34 15,0-9-90 1,20-12-58-16</inkml:trace>
  <inkml:trace contextRef="#ctx0" brushRef="#br0" timeOffset="11306">10210 2217 486 0,'0'0'56'15,"0"0"117"-15,0 0-63 16,0 0-15-16,0 0 17 0,0 0-37 15,96 75-14-15,-71-30-15 16,1 3-18-16,-2 3-1 16,2-3-13-16,-3 6-4 15,-3-5 2-15,4-3-5 16,-7-8-7-16,0-5 3 16,-5-2-3-16,-1-10-2 0,-5-4-1 15,2-5-25-15,-5-5-15 0,-3-7-47 16,6 0-76-16,4 0-83 15,7-19-166-15</inkml:trace>
  <inkml:trace contextRef="#ctx0" brushRef="#br0" timeOffset="11605">11196 2370 572 0,'0'0'30'16,"0"0"125"-16,0 0-73 16,0 0-11-16,0 0-9 15,0 0-2-15,147-12-18 16,-117 9-10-16,4-3-8 15,-2-3-14-15,-5 0 0 16,1 3-10-16,-11-3 0 16,-8 3-3-16,0 0-33 0,-4 0-42 15,-2 3-26-15,-3 3-78 16,0 0-90-16</inkml:trace>
  <inkml:trace contextRef="#ctx0" brushRef="#br0" timeOffset="11880">11182 2662 576 0,'0'0'47'0,"0"0"98"15,0 0-63-15,0 0 3 0,0 0-13 16,0 0 7-16,115 13-26 16,-79-13-12-16,4 0-23 15,-3 0-8-15,0-6-4 16,-4-9-6-16,-2-4 0 16,-5-2-89-16,-9 7-68 15,-11-5-207-15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0576" cy="48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3" rIns="94465" bIns="47233" numCol="1" anchor="t" anchorCtr="0" compatLnSpc="1">
            <a:prstTxWarp prst="textNoShape">
              <a:avLst/>
            </a:prstTxWarp>
          </a:bodyPr>
          <a:lstStyle>
            <a:lvl1pPr defTabSz="94504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475" y="0"/>
            <a:ext cx="2980575" cy="48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3" rIns="94465" bIns="47233" numCol="1" anchor="t" anchorCtr="0" compatLnSpc="1">
            <a:prstTxWarp prst="textNoShape">
              <a:avLst/>
            </a:prstTxWarp>
          </a:bodyPr>
          <a:lstStyle>
            <a:lvl1pPr algn="r" defTabSz="94504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3938" y="723900"/>
            <a:ext cx="4829175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462" y="4587569"/>
            <a:ext cx="5042128" cy="434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3" rIns="94465" bIns="472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73622"/>
            <a:ext cx="2980576" cy="4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3" rIns="94465" bIns="47233" numCol="1" anchor="b" anchorCtr="0" compatLnSpc="1">
            <a:prstTxWarp prst="textNoShape">
              <a:avLst/>
            </a:prstTxWarp>
          </a:bodyPr>
          <a:lstStyle>
            <a:lvl1pPr defTabSz="94504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475" y="9173622"/>
            <a:ext cx="2980575" cy="4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5" tIns="47233" rIns="94465" bIns="47233" numCol="1" anchor="b" anchorCtr="0" compatLnSpc="1">
            <a:prstTxWarp prst="textNoShape">
              <a:avLst/>
            </a:prstTxWarp>
          </a:bodyPr>
          <a:lstStyle>
            <a:lvl1pPr algn="r" defTabSz="94504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5658F3-6CBA-4F98-934C-AF835702D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885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885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885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885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885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8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8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886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C9DCC7-A994-4B5D-9F35-88F578E16DFF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7886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7886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C7B1EA4-1DD3-4BBB-B8F3-72C564E56FC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2781F-9477-42BA-8C8C-B31124F8A40B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45232-FB11-43AA-9B66-4EC90FA7E02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8A40C-2862-4338-A897-386268916CD2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E0C65-781E-4BDB-991F-737F2FE2A59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93037" cy="581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75A4B76-421D-4581-B42E-E886CC4A8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315623-CE19-4EA4-B831-B2F0B27D4C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EDB2F0B-B65A-4228-A4EF-AFAA80142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BBC5A-E983-4CD7-A4B5-DD85E2668D3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2237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93037" cy="581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A0E4BB9-ABCB-4AEC-8DEB-7CA6528FB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733EE86-974A-4D41-9919-2CA67E8E6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CB7DB25-6FCA-42B1-8F41-4E583270C0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DCF66-481E-4C50-9451-25AE26AFA2F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437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93037" cy="581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944703B-6C7D-4DC1-ACEB-33B96D934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63E2217-4981-42D1-BF8B-FFC599A2D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985E0DD-3C90-4E4E-80E1-338FEE3EE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05E8-9C32-41B9-BC1F-889A238B8B6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31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3BA6B-7022-4A69-95BA-BA457087D01F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16FC5-FA8D-44B5-84DD-99DB3BBBDA1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5558E-52ED-49D8-910D-31094676D380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1FA36-D68D-4C6A-A5E2-1A58F5FCB09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8B4E40-4536-4BDD-B5F5-B9A9FC7E9F84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C7E6-3F92-4597-A17B-75A229BAE82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79D9E-6C8F-4C60-BB90-CBCA1BA1B733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071A4-E118-471B-A617-F8934AC493B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FCC641-A540-4FD3-B081-7FB59A2D1C88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36FA5-32E7-4E98-9E43-60703468DDE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B20A7D-BB91-4C26-96D2-FCF4328A7475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4E41C-2C46-464F-ABCD-735AE62F167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80251-DED2-42D2-8331-0E173C57E1E3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DB49-71F7-4066-AE0F-667303411F7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EBE9E-B485-4623-ADD7-A4D8545749FC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65C57-3282-4ED0-A183-23653CBBFD3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0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27" name="Rectangle 2051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28" name="Rectangle 2052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29" name="Rectangle 2053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30" name="Rectangle 2054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31" name="Rectangle 2055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32" name="Rectangle 2056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/>
          </a:p>
        </p:txBody>
      </p:sp>
      <p:sp>
        <p:nvSpPr>
          <p:cNvPr id="7783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7783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7835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543FB72-97D8-4550-9C39-E673DB3E08AA}" type="datetime1">
              <a:rPr lang="en-US" smtClean="0"/>
              <a:pPr/>
              <a:t>10/15/2024</a:t>
            </a:fld>
            <a:endParaRPr lang="pt-BR"/>
          </a:p>
        </p:txBody>
      </p:sp>
      <p:sp>
        <p:nvSpPr>
          <p:cNvPr id="77836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/>
              <a:t>Universidade Federal do ABC</a:t>
            </a:r>
          </a:p>
        </p:txBody>
      </p:sp>
      <p:sp>
        <p:nvSpPr>
          <p:cNvPr id="77837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A3FDDB-57B2-4A84-8FBB-8F8634507AE7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emf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28.emf"/><Relationship Id="rId21" Type="http://schemas.openxmlformats.org/officeDocument/2006/relationships/image" Target="../media/image37.emf"/><Relationship Id="rId7" Type="http://schemas.openxmlformats.org/officeDocument/2006/relationships/image" Target="../media/image30.emf"/><Relationship Id="rId12" Type="http://schemas.openxmlformats.org/officeDocument/2006/relationships/customXml" Target="../ink/ink27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.xml"/><Relationship Id="rId11" Type="http://schemas.openxmlformats.org/officeDocument/2006/relationships/image" Target="../media/image32.emf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6.emf"/><Relationship Id="rId31" Type="http://schemas.openxmlformats.org/officeDocument/2006/relationships/image" Target="../media/image42.emf"/><Relationship Id="rId4" Type="http://schemas.openxmlformats.org/officeDocument/2006/relationships/customXml" Target="../ink/ink23.xml"/><Relationship Id="rId9" Type="http://schemas.openxmlformats.org/officeDocument/2006/relationships/image" Target="../media/image31.emf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40.emf"/><Relationship Id="rId30" Type="http://schemas.openxmlformats.org/officeDocument/2006/relationships/customXml" Target="../ink/ink36.xml"/><Relationship Id="rId8" Type="http://schemas.openxmlformats.org/officeDocument/2006/relationships/customXml" Target="../ink/ink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21.wmf"/><Relationship Id="rId7" Type="http://schemas.openxmlformats.org/officeDocument/2006/relationships/customXml" Target="../ink/ink39.xml"/><Relationship Id="rId12" Type="http://schemas.openxmlformats.org/officeDocument/2006/relationships/image" Target="../media/image13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emf"/><Relationship Id="rId11" Type="http://schemas.openxmlformats.org/officeDocument/2006/relationships/customXml" Target="../ink/ink41.xml"/><Relationship Id="rId10" Type="http://schemas.openxmlformats.org/officeDocument/2006/relationships/image" Target="../media/image120.emf"/><Relationship Id="rId4" Type="http://schemas.openxmlformats.org/officeDocument/2006/relationships/customXml" Target="../ink/ink38.xml"/><Relationship Id="rId9" Type="http://schemas.openxmlformats.org/officeDocument/2006/relationships/customXml" Target="../ink/ink4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190.emf"/><Relationship Id="rId18" Type="http://schemas.openxmlformats.org/officeDocument/2006/relationships/customXml" Target="../ink/ink50.xml"/><Relationship Id="rId3" Type="http://schemas.openxmlformats.org/officeDocument/2006/relationships/image" Target="../media/image140.emf"/><Relationship Id="rId21" Type="http://schemas.openxmlformats.org/officeDocument/2006/relationships/image" Target="../media/image230.emf"/><Relationship Id="rId7" Type="http://schemas.openxmlformats.org/officeDocument/2006/relationships/image" Target="../media/image160.emf"/><Relationship Id="rId12" Type="http://schemas.openxmlformats.org/officeDocument/2006/relationships/customXml" Target="../ink/ink47.xml"/><Relationship Id="rId17" Type="http://schemas.openxmlformats.org/officeDocument/2006/relationships/image" Target="../media/image210.emf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180.emf"/><Relationship Id="rId5" Type="http://schemas.openxmlformats.org/officeDocument/2006/relationships/image" Target="../media/image150.emf"/><Relationship Id="rId15" Type="http://schemas.openxmlformats.org/officeDocument/2006/relationships/image" Target="../media/image200.emf"/><Relationship Id="rId10" Type="http://schemas.openxmlformats.org/officeDocument/2006/relationships/customXml" Target="../ink/ink46.xml"/><Relationship Id="rId19" Type="http://schemas.openxmlformats.org/officeDocument/2006/relationships/image" Target="../media/image220.emf"/><Relationship Id="rId4" Type="http://schemas.openxmlformats.org/officeDocument/2006/relationships/customXml" Target="../ink/ink43.xml"/><Relationship Id="rId9" Type="http://schemas.openxmlformats.org/officeDocument/2006/relationships/image" Target="../media/image170.emf"/><Relationship Id="rId14" Type="http://schemas.openxmlformats.org/officeDocument/2006/relationships/customXml" Target="../ink/ink4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290.emf"/><Relationship Id="rId3" Type="http://schemas.openxmlformats.org/officeDocument/2006/relationships/image" Target="../media/image240.emf"/><Relationship Id="rId7" Type="http://schemas.openxmlformats.org/officeDocument/2006/relationships/image" Target="../media/image260.emf"/><Relationship Id="rId12" Type="http://schemas.openxmlformats.org/officeDocument/2006/relationships/customXml" Target="../ink/ink57.xml"/><Relationship Id="rId17" Type="http://schemas.openxmlformats.org/officeDocument/2006/relationships/image" Target="../media/image310.emf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280.emf"/><Relationship Id="rId5" Type="http://schemas.openxmlformats.org/officeDocument/2006/relationships/image" Target="../media/image250.emf"/><Relationship Id="rId15" Type="http://schemas.openxmlformats.org/officeDocument/2006/relationships/image" Target="../media/image300.emf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270.emf"/><Relationship Id="rId14" Type="http://schemas.openxmlformats.org/officeDocument/2006/relationships/customXml" Target="../ink/ink5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370.emf"/><Relationship Id="rId18" Type="http://schemas.openxmlformats.org/officeDocument/2006/relationships/customXml" Target="../ink/ink68.xml"/><Relationship Id="rId3" Type="http://schemas.openxmlformats.org/officeDocument/2006/relationships/image" Target="../media/image320.emf"/><Relationship Id="rId7" Type="http://schemas.openxmlformats.org/officeDocument/2006/relationships/image" Target="../media/image340.emf"/><Relationship Id="rId12" Type="http://schemas.openxmlformats.org/officeDocument/2006/relationships/customXml" Target="../ink/ink65.xml"/><Relationship Id="rId17" Type="http://schemas.openxmlformats.org/officeDocument/2006/relationships/image" Target="../media/image390.emf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1" Type="http://schemas.openxmlformats.org/officeDocument/2006/relationships/image" Target="../media/image360.emf"/><Relationship Id="rId5" Type="http://schemas.openxmlformats.org/officeDocument/2006/relationships/image" Target="../media/image330.emf"/><Relationship Id="rId15" Type="http://schemas.openxmlformats.org/officeDocument/2006/relationships/image" Target="../media/image380.emf"/><Relationship Id="rId10" Type="http://schemas.openxmlformats.org/officeDocument/2006/relationships/customXml" Target="../ink/ink64.xml"/><Relationship Id="rId19" Type="http://schemas.openxmlformats.org/officeDocument/2006/relationships/image" Target="../media/image400.emf"/><Relationship Id="rId4" Type="http://schemas.openxmlformats.org/officeDocument/2006/relationships/customXml" Target="../ink/ink61.xml"/><Relationship Id="rId9" Type="http://schemas.openxmlformats.org/officeDocument/2006/relationships/image" Target="../media/image350.emf"/><Relationship Id="rId14" Type="http://schemas.openxmlformats.org/officeDocument/2006/relationships/customXml" Target="../ink/ink6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46.emf"/><Relationship Id="rId3" Type="http://schemas.openxmlformats.org/officeDocument/2006/relationships/image" Target="../media/image410.emf"/><Relationship Id="rId7" Type="http://schemas.openxmlformats.org/officeDocument/2006/relationships/image" Target="../media/image430.emf"/><Relationship Id="rId12" Type="http://schemas.openxmlformats.org/officeDocument/2006/relationships/customXml" Target="../ink/ink74.xml"/><Relationship Id="rId17" Type="http://schemas.openxmlformats.org/officeDocument/2006/relationships/image" Target="../media/image48.emf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1" Type="http://schemas.openxmlformats.org/officeDocument/2006/relationships/image" Target="../media/image45.emf"/><Relationship Id="rId5" Type="http://schemas.openxmlformats.org/officeDocument/2006/relationships/image" Target="../media/image420.emf"/><Relationship Id="rId15" Type="http://schemas.openxmlformats.org/officeDocument/2006/relationships/image" Target="../media/image47.emf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44.emf"/><Relationship Id="rId14" Type="http://schemas.openxmlformats.org/officeDocument/2006/relationships/customXml" Target="../ink/ink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54.emf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" Type="http://schemas.openxmlformats.org/officeDocument/2006/relationships/image" Target="../media/image49.emf"/><Relationship Id="rId21" Type="http://schemas.openxmlformats.org/officeDocument/2006/relationships/image" Target="../media/image58.emf"/><Relationship Id="rId7" Type="http://schemas.openxmlformats.org/officeDocument/2006/relationships/image" Target="../media/image51.emf"/><Relationship Id="rId12" Type="http://schemas.openxmlformats.org/officeDocument/2006/relationships/customXml" Target="../ink/ink82.xml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29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1" Type="http://schemas.openxmlformats.org/officeDocument/2006/relationships/image" Target="../media/image53.emf"/><Relationship Id="rId24" Type="http://schemas.openxmlformats.org/officeDocument/2006/relationships/customXml" Target="../ink/ink88.xml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customXml" Target="../ink/ink90.xml"/><Relationship Id="rId10" Type="http://schemas.openxmlformats.org/officeDocument/2006/relationships/customXml" Target="../ink/ink81.xml"/><Relationship Id="rId19" Type="http://schemas.openxmlformats.org/officeDocument/2006/relationships/image" Target="../media/image57.emf"/><Relationship Id="rId4" Type="http://schemas.openxmlformats.org/officeDocument/2006/relationships/customXml" Target="../ink/ink78.xml"/><Relationship Id="rId9" Type="http://schemas.openxmlformats.org/officeDocument/2006/relationships/image" Target="../media/image52.emf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6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customXml" Target="../ink/ink96.xml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12" Type="http://schemas.openxmlformats.org/officeDocument/2006/relationships/image" Target="../media/image68.emf"/><Relationship Id="rId2" Type="http://schemas.openxmlformats.org/officeDocument/2006/relationships/image" Target="../media/image63.png"/><Relationship Id="rId16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emf"/><Relationship Id="rId11" Type="http://schemas.openxmlformats.org/officeDocument/2006/relationships/customXml" Target="../ink/ink95.xml"/><Relationship Id="rId5" Type="http://schemas.openxmlformats.org/officeDocument/2006/relationships/customXml" Target="../ink/ink92.xml"/><Relationship Id="rId15" Type="http://schemas.openxmlformats.org/officeDocument/2006/relationships/customXml" Target="../ink/ink97.xml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customXml" Target="../ink/ink94.xml"/><Relationship Id="rId14" Type="http://schemas.openxmlformats.org/officeDocument/2006/relationships/image" Target="../media/image69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emf"/><Relationship Id="rId18" Type="http://schemas.openxmlformats.org/officeDocument/2006/relationships/customXml" Target="../ink/ink106.xml"/><Relationship Id="rId26" Type="http://schemas.openxmlformats.org/officeDocument/2006/relationships/customXml" Target="../ink/ink110.xml"/><Relationship Id="rId39" Type="http://schemas.openxmlformats.org/officeDocument/2006/relationships/image" Target="../media/image89.emf"/><Relationship Id="rId21" Type="http://schemas.openxmlformats.org/officeDocument/2006/relationships/image" Target="../media/image80.emf"/><Relationship Id="rId34" Type="http://schemas.openxmlformats.org/officeDocument/2006/relationships/customXml" Target="../ink/ink114.xml"/><Relationship Id="rId7" Type="http://schemas.openxmlformats.org/officeDocument/2006/relationships/image" Target="../media/image73.emf"/><Relationship Id="rId12" Type="http://schemas.openxmlformats.org/officeDocument/2006/relationships/customXml" Target="../ink/ink103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33" Type="http://schemas.openxmlformats.org/officeDocument/2006/relationships/image" Target="../media/image86.emf"/><Relationship Id="rId38" Type="http://schemas.openxmlformats.org/officeDocument/2006/relationships/customXml" Target="../ink/ink116.xml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29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image" Target="../media/image75.emf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88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10" Type="http://schemas.openxmlformats.org/officeDocument/2006/relationships/customXml" Target="../ink/ink102.xml"/><Relationship Id="rId19" Type="http://schemas.openxmlformats.org/officeDocument/2006/relationships/image" Target="../media/image79.emf"/><Relationship Id="rId31" Type="http://schemas.openxmlformats.org/officeDocument/2006/relationships/image" Target="../media/image85.emf"/><Relationship Id="rId4" Type="http://schemas.openxmlformats.org/officeDocument/2006/relationships/customXml" Target="../ink/ink99.xml"/><Relationship Id="rId9" Type="http://schemas.openxmlformats.org/officeDocument/2006/relationships/image" Target="../media/image74.emf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83.emf"/><Relationship Id="rId30" Type="http://schemas.openxmlformats.org/officeDocument/2006/relationships/customXml" Target="../ink/ink112.xml"/><Relationship Id="rId35" Type="http://schemas.openxmlformats.org/officeDocument/2006/relationships/image" Target="../media/image87.emf"/><Relationship Id="rId8" Type="http://schemas.openxmlformats.org/officeDocument/2006/relationships/customXml" Target="../ink/ink101.xml"/><Relationship Id="rId3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2.emf"/><Relationship Id="rId12" Type="http://schemas.openxmlformats.org/officeDocument/2006/relationships/customXml" Target="../ink/ink122.xml"/><Relationship Id="rId17" Type="http://schemas.openxmlformats.org/officeDocument/2006/relationships/image" Target="../media/image97.emf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.xml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10" Type="http://schemas.openxmlformats.org/officeDocument/2006/relationships/customXml" Target="../ink/ink121.xml"/><Relationship Id="rId4" Type="http://schemas.openxmlformats.org/officeDocument/2006/relationships/customXml" Target="../ink/ink118.xml"/><Relationship Id="rId9" Type="http://schemas.openxmlformats.org/officeDocument/2006/relationships/image" Target="../media/image93.emf"/><Relationship Id="rId14" Type="http://schemas.openxmlformats.org/officeDocument/2006/relationships/customXml" Target="../ink/ink1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12" Type="http://schemas.openxmlformats.org/officeDocument/2006/relationships/customXml" Target="../ink/ink130.xml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7.xml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10" Type="http://schemas.openxmlformats.org/officeDocument/2006/relationships/customXml" Target="../ink/ink129.xml"/><Relationship Id="rId4" Type="http://schemas.openxmlformats.org/officeDocument/2006/relationships/customXml" Target="../ink/ink126.xml"/><Relationship Id="rId9" Type="http://schemas.openxmlformats.org/officeDocument/2006/relationships/image" Target="../media/image101.emf"/><Relationship Id="rId14" Type="http://schemas.openxmlformats.org/officeDocument/2006/relationships/customXml" Target="../ink/ink1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6.emf"/><Relationship Id="rId34" Type="http://schemas.openxmlformats.org/officeDocument/2006/relationships/customXml" Target="../ink/ink17.xml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Relationship Id="rId30" Type="http://schemas.openxmlformats.org/officeDocument/2006/relationships/customXml" Target="../ink/ink15.xml"/><Relationship Id="rId35" Type="http://schemas.openxmlformats.org/officeDocument/2006/relationships/image" Target="../media/image23.emf"/><Relationship Id="rId8" Type="http://schemas.openxmlformats.org/officeDocument/2006/relationships/customXml" Target="../ink/ink4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1.xml"/><Relationship Id="rId5" Type="http://schemas.openxmlformats.org/officeDocument/2006/relationships/image" Target="../media/image26.emf"/><Relationship Id="rId4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7D577E-1C98-4634-B3E8-CBFF3948C614}"/>
              </a:ext>
            </a:extLst>
          </p:cNvPr>
          <p:cNvSpPr/>
          <p:nvPr/>
        </p:nvSpPr>
        <p:spPr bwMode="auto">
          <a:xfrm>
            <a:off x="1619672" y="2531368"/>
            <a:ext cx="48217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EBAE80-FA1E-4E42-A753-BBB4E778CB97}"/>
              </a:ext>
            </a:extLst>
          </p:cNvPr>
          <p:cNvSpPr txBox="1"/>
          <p:nvPr/>
        </p:nvSpPr>
        <p:spPr>
          <a:xfrm>
            <a:off x="1199084" y="1196752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B7B0A4-7825-4603-8932-0BC7EF42AFBB}"/>
              </a:ext>
            </a:extLst>
          </p:cNvPr>
          <p:cNvSpPr txBox="1"/>
          <p:nvPr/>
        </p:nvSpPr>
        <p:spPr>
          <a:xfrm>
            <a:off x="568367" y="2269758"/>
            <a:ext cx="367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Integração Numérica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39389CD-1E89-40A2-928A-C3F06A65C9C3}"/>
                  </a:ext>
                </a:extLst>
              </p:cNvPr>
              <p:cNvSpPr txBox="1"/>
              <p:nvPr/>
            </p:nvSpPr>
            <p:spPr>
              <a:xfrm>
                <a:off x="568367" y="3081727"/>
                <a:ext cx="7704856" cy="299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Em certos casos ocorre a necessidade de se calcular uma integral numericamente:</a:t>
                </a:r>
              </a:p>
              <a:p>
                <a:pPr marL="342900" indent="-342900">
                  <a:buAutoNum type="alphaLcParenR"/>
                </a:pPr>
                <a:r>
                  <a:rPr lang="pt-BR" sz="2000" dirty="0"/>
                  <a:t>Em determinadas situações a integração analítica é difícil, ou mesmo impossível.</a:t>
                </a:r>
              </a:p>
              <a:p>
                <a:r>
                  <a:rPr lang="pt-BR" sz="2000" dirty="0"/>
                  <a:t> </a:t>
                </a:r>
                <a:r>
                  <a:rPr lang="pt-BR" sz="2000" dirty="0" err="1"/>
                  <a:t>Ex</a:t>
                </a:r>
                <a:r>
                  <a:rPr lang="pt-BR" sz="20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r>
                  <a:rPr lang="pt-BR" sz="2000" dirty="0" err="1"/>
                  <a:t>dx</a:t>
                </a:r>
                <a:r>
                  <a:rPr lang="pt-BR" sz="2000" dirty="0"/>
                  <a:t>;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2000" dirty="0" err="1"/>
                  <a:t>dx</a:t>
                </a:r>
                <a:r>
                  <a:rPr lang="pt-BR" sz="2000" dirty="0"/>
                  <a:t>;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pt-BR" sz="2000" dirty="0"/>
                  <a:t>dx</a:t>
                </a:r>
              </a:p>
              <a:p>
                <a:endParaRPr lang="pt-BR" sz="2000" dirty="0"/>
              </a:p>
              <a:p>
                <a:r>
                  <a:rPr lang="pt-BR" sz="2000" dirty="0"/>
                  <a:t>b) Quando o integrando é fornecido como um conjunto discreto de pontos num intervalo [</a:t>
                </a:r>
                <a:r>
                  <a:rPr lang="pt-BR" sz="2000" dirty="0" err="1"/>
                  <a:t>a,b</a:t>
                </a:r>
                <a:r>
                  <a:rPr lang="pt-BR" sz="2000" dirty="0"/>
                  <a:t>], isto é, a expressão analítica de f(x) não é conhecida.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39389CD-1E89-40A2-928A-C3F06A65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7" y="3081727"/>
                <a:ext cx="7704856" cy="2990755"/>
              </a:xfrm>
              <a:prstGeom prst="rect">
                <a:avLst/>
              </a:prstGeom>
              <a:blipFill>
                <a:blip r:embed="rId2"/>
                <a:stretch>
                  <a:fillRect l="-870" t="-1224" r="-1582"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0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6" name="Tinta 255">
                <a:extLst>
                  <a:ext uri="{FF2B5EF4-FFF2-40B4-BE49-F238E27FC236}">
                    <a16:creationId xmlns:a16="http://schemas.microsoft.com/office/drawing/2014/main" id="{E274FBC5-B005-4924-9453-F0F917EB22FA}"/>
                  </a:ext>
                </a:extLst>
              </p14:cNvPr>
              <p14:cNvContentPartPr/>
              <p14:nvPr/>
            </p14:nvContentPartPr>
            <p14:xfrm>
              <a:off x="2357235" y="3948660"/>
              <a:ext cx="1366920" cy="527760"/>
            </p14:xfrm>
          </p:contentPart>
        </mc:Choice>
        <mc:Fallback xmlns="">
          <p:pic>
            <p:nvPicPr>
              <p:cNvPr id="256" name="Tinta 255">
                <a:extLst>
                  <a:ext uri="{FF2B5EF4-FFF2-40B4-BE49-F238E27FC236}">
                    <a16:creationId xmlns:a16="http://schemas.microsoft.com/office/drawing/2014/main" id="{E274FBC5-B005-4924-9453-F0F917EB2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8235" y="3939660"/>
                <a:ext cx="13845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1" name="Tinta 260">
                <a:extLst>
                  <a:ext uri="{FF2B5EF4-FFF2-40B4-BE49-F238E27FC236}">
                    <a16:creationId xmlns:a16="http://schemas.microsoft.com/office/drawing/2014/main" id="{43D13A66-85CE-43D6-A54B-4B9B6A7F8B3B}"/>
                  </a:ext>
                </a:extLst>
              </p14:cNvPr>
              <p14:cNvContentPartPr/>
              <p14:nvPr/>
            </p14:nvContentPartPr>
            <p14:xfrm>
              <a:off x="3958515" y="3903300"/>
              <a:ext cx="610560" cy="551160"/>
            </p14:xfrm>
          </p:contentPart>
        </mc:Choice>
        <mc:Fallback xmlns="">
          <p:pic>
            <p:nvPicPr>
              <p:cNvPr id="261" name="Tinta 260">
                <a:extLst>
                  <a:ext uri="{FF2B5EF4-FFF2-40B4-BE49-F238E27FC236}">
                    <a16:creationId xmlns:a16="http://schemas.microsoft.com/office/drawing/2014/main" id="{43D13A66-85CE-43D6-A54B-4B9B6A7F8B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9515" y="3894300"/>
                <a:ext cx="6282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2" name="Tinta 271">
                <a:extLst>
                  <a:ext uri="{FF2B5EF4-FFF2-40B4-BE49-F238E27FC236}">
                    <a16:creationId xmlns:a16="http://schemas.microsoft.com/office/drawing/2014/main" id="{BE4D79EC-467E-4DA1-B7DA-F2AC15491A0A}"/>
                  </a:ext>
                </a:extLst>
              </p14:cNvPr>
              <p14:cNvContentPartPr/>
              <p14:nvPr/>
            </p14:nvContentPartPr>
            <p14:xfrm>
              <a:off x="4769595" y="3881700"/>
              <a:ext cx="1647360" cy="696600"/>
            </p14:xfrm>
          </p:contentPart>
        </mc:Choice>
        <mc:Fallback xmlns="">
          <p:pic>
            <p:nvPicPr>
              <p:cNvPr id="272" name="Tinta 271">
                <a:extLst>
                  <a:ext uri="{FF2B5EF4-FFF2-40B4-BE49-F238E27FC236}">
                    <a16:creationId xmlns:a16="http://schemas.microsoft.com/office/drawing/2014/main" id="{BE4D79EC-467E-4DA1-B7DA-F2AC15491A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0595" y="3872700"/>
                <a:ext cx="166500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5" name="Tinta 284">
                <a:extLst>
                  <a:ext uri="{FF2B5EF4-FFF2-40B4-BE49-F238E27FC236}">
                    <a16:creationId xmlns:a16="http://schemas.microsoft.com/office/drawing/2014/main" id="{2FDDE3A0-EB90-4AC2-B429-74D375E92CCF}"/>
                  </a:ext>
                </a:extLst>
              </p14:cNvPr>
              <p14:cNvContentPartPr/>
              <p14:nvPr/>
            </p14:nvContentPartPr>
            <p14:xfrm>
              <a:off x="434475" y="2517300"/>
              <a:ext cx="7775280" cy="2209320"/>
            </p14:xfrm>
          </p:contentPart>
        </mc:Choice>
        <mc:Fallback xmlns="">
          <p:pic>
            <p:nvPicPr>
              <p:cNvPr id="285" name="Tinta 284">
                <a:extLst>
                  <a:ext uri="{FF2B5EF4-FFF2-40B4-BE49-F238E27FC236}">
                    <a16:creationId xmlns:a16="http://schemas.microsoft.com/office/drawing/2014/main" id="{2FDDE3A0-EB90-4AC2-B429-74D375E92C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475" y="2508300"/>
                <a:ext cx="7792920" cy="22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8" name="Tinta 287">
                <a:extLst>
                  <a:ext uri="{FF2B5EF4-FFF2-40B4-BE49-F238E27FC236}">
                    <a16:creationId xmlns:a16="http://schemas.microsoft.com/office/drawing/2014/main" id="{C6F369FF-E697-4FCF-A13B-AAEC8C8199C2}"/>
                  </a:ext>
                </a:extLst>
              </p14:cNvPr>
              <p14:cNvContentPartPr/>
              <p14:nvPr/>
            </p14:nvContentPartPr>
            <p14:xfrm>
              <a:off x="363915" y="5201460"/>
              <a:ext cx="245160" cy="200520"/>
            </p14:xfrm>
          </p:contentPart>
        </mc:Choice>
        <mc:Fallback xmlns="">
          <p:pic>
            <p:nvPicPr>
              <p:cNvPr id="288" name="Tinta 287">
                <a:extLst>
                  <a:ext uri="{FF2B5EF4-FFF2-40B4-BE49-F238E27FC236}">
                    <a16:creationId xmlns:a16="http://schemas.microsoft.com/office/drawing/2014/main" id="{C6F369FF-E697-4FCF-A13B-AAEC8C8199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915" y="5192460"/>
                <a:ext cx="262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3" name="Tinta 292">
                <a:extLst>
                  <a:ext uri="{FF2B5EF4-FFF2-40B4-BE49-F238E27FC236}">
                    <a16:creationId xmlns:a16="http://schemas.microsoft.com/office/drawing/2014/main" id="{4E14945F-3DD4-4865-B39F-6AD636F219DC}"/>
                  </a:ext>
                </a:extLst>
              </p14:cNvPr>
              <p14:cNvContentPartPr/>
              <p14:nvPr/>
            </p14:nvContentPartPr>
            <p14:xfrm>
              <a:off x="983115" y="5052420"/>
              <a:ext cx="844920" cy="524520"/>
            </p14:xfrm>
          </p:contentPart>
        </mc:Choice>
        <mc:Fallback xmlns="">
          <p:pic>
            <p:nvPicPr>
              <p:cNvPr id="293" name="Tinta 292">
                <a:extLst>
                  <a:ext uri="{FF2B5EF4-FFF2-40B4-BE49-F238E27FC236}">
                    <a16:creationId xmlns:a16="http://schemas.microsoft.com/office/drawing/2014/main" id="{4E14945F-3DD4-4865-B39F-6AD636F21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4115" y="5043420"/>
                <a:ext cx="8625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2" name="Tinta 301">
                <a:extLst>
                  <a:ext uri="{FF2B5EF4-FFF2-40B4-BE49-F238E27FC236}">
                    <a16:creationId xmlns:a16="http://schemas.microsoft.com/office/drawing/2014/main" id="{CACFD55C-E592-4CC0-8283-7A524BE27BB4}"/>
                  </a:ext>
                </a:extLst>
              </p14:cNvPr>
              <p14:cNvContentPartPr/>
              <p14:nvPr/>
            </p14:nvContentPartPr>
            <p14:xfrm>
              <a:off x="2921715" y="5308740"/>
              <a:ext cx="654480" cy="490680"/>
            </p14:xfrm>
          </p:contentPart>
        </mc:Choice>
        <mc:Fallback xmlns="">
          <p:pic>
            <p:nvPicPr>
              <p:cNvPr id="302" name="Tinta 301">
                <a:extLst>
                  <a:ext uri="{FF2B5EF4-FFF2-40B4-BE49-F238E27FC236}">
                    <a16:creationId xmlns:a16="http://schemas.microsoft.com/office/drawing/2014/main" id="{CACFD55C-E592-4CC0-8283-7A524BE27B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2715" y="5299740"/>
                <a:ext cx="6721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3" name="Tinta 302">
                <a:extLst>
                  <a:ext uri="{FF2B5EF4-FFF2-40B4-BE49-F238E27FC236}">
                    <a16:creationId xmlns:a16="http://schemas.microsoft.com/office/drawing/2014/main" id="{AA146766-1659-457E-B15B-0B4DDE19E87B}"/>
                  </a:ext>
                </a:extLst>
              </p14:cNvPr>
              <p14:cNvContentPartPr/>
              <p14:nvPr/>
            </p14:nvContentPartPr>
            <p14:xfrm>
              <a:off x="2109195" y="5066460"/>
              <a:ext cx="609120" cy="897840"/>
            </p14:xfrm>
          </p:contentPart>
        </mc:Choice>
        <mc:Fallback xmlns="">
          <p:pic>
            <p:nvPicPr>
              <p:cNvPr id="303" name="Tinta 302">
                <a:extLst>
                  <a:ext uri="{FF2B5EF4-FFF2-40B4-BE49-F238E27FC236}">
                    <a16:creationId xmlns:a16="http://schemas.microsoft.com/office/drawing/2014/main" id="{AA146766-1659-457E-B15B-0B4DDE19E8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0195" y="5057460"/>
                <a:ext cx="62676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8" name="Tinta 307">
                <a:extLst>
                  <a:ext uri="{FF2B5EF4-FFF2-40B4-BE49-F238E27FC236}">
                    <a16:creationId xmlns:a16="http://schemas.microsoft.com/office/drawing/2014/main" id="{7710CE0E-D276-4355-B6B7-D7D01E3CAF2D}"/>
                  </a:ext>
                </a:extLst>
              </p14:cNvPr>
              <p14:cNvContentPartPr/>
              <p14:nvPr/>
            </p14:nvContentPartPr>
            <p14:xfrm>
              <a:off x="3818115" y="5280660"/>
              <a:ext cx="607320" cy="627840"/>
            </p14:xfrm>
          </p:contentPart>
        </mc:Choice>
        <mc:Fallback xmlns="">
          <p:pic>
            <p:nvPicPr>
              <p:cNvPr id="308" name="Tinta 307">
                <a:extLst>
                  <a:ext uri="{FF2B5EF4-FFF2-40B4-BE49-F238E27FC236}">
                    <a16:creationId xmlns:a16="http://schemas.microsoft.com/office/drawing/2014/main" id="{7710CE0E-D276-4355-B6B7-D7D01E3CAF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9115" y="5271660"/>
                <a:ext cx="6249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8" name="Tinta 317">
                <a:extLst>
                  <a:ext uri="{FF2B5EF4-FFF2-40B4-BE49-F238E27FC236}">
                    <a16:creationId xmlns:a16="http://schemas.microsoft.com/office/drawing/2014/main" id="{538D41D4-90F9-4000-B076-4D50F54B75E4}"/>
                  </a:ext>
                </a:extLst>
              </p14:cNvPr>
              <p14:cNvContentPartPr/>
              <p14:nvPr/>
            </p14:nvContentPartPr>
            <p14:xfrm>
              <a:off x="4688235" y="5272380"/>
              <a:ext cx="1693440" cy="674280"/>
            </p14:xfrm>
          </p:contentPart>
        </mc:Choice>
        <mc:Fallback xmlns="">
          <p:pic>
            <p:nvPicPr>
              <p:cNvPr id="318" name="Tinta 317">
                <a:extLst>
                  <a:ext uri="{FF2B5EF4-FFF2-40B4-BE49-F238E27FC236}">
                    <a16:creationId xmlns:a16="http://schemas.microsoft.com/office/drawing/2014/main" id="{538D41D4-90F9-4000-B076-4D50F54B75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9235" y="5263380"/>
                <a:ext cx="171108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6" name="Tinta 325">
                <a:extLst>
                  <a:ext uri="{FF2B5EF4-FFF2-40B4-BE49-F238E27FC236}">
                    <a16:creationId xmlns:a16="http://schemas.microsoft.com/office/drawing/2014/main" id="{9D993B1A-4A51-4CA6-88D0-D7F556BBB1BC}"/>
                  </a:ext>
                </a:extLst>
              </p14:cNvPr>
              <p14:cNvContentPartPr/>
              <p14:nvPr/>
            </p14:nvContentPartPr>
            <p14:xfrm>
              <a:off x="6589755" y="5236020"/>
              <a:ext cx="1514880" cy="756000"/>
            </p14:xfrm>
          </p:contentPart>
        </mc:Choice>
        <mc:Fallback xmlns="">
          <p:pic>
            <p:nvPicPr>
              <p:cNvPr id="326" name="Tinta 325">
                <a:extLst>
                  <a:ext uri="{FF2B5EF4-FFF2-40B4-BE49-F238E27FC236}">
                    <a16:creationId xmlns:a16="http://schemas.microsoft.com/office/drawing/2014/main" id="{9D993B1A-4A51-4CA6-88D0-D7F556BBB1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80755" y="5227020"/>
                <a:ext cx="153252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9" name="Tinta 328">
                <a:extLst>
                  <a:ext uri="{FF2B5EF4-FFF2-40B4-BE49-F238E27FC236}">
                    <a16:creationId xmlns:a16="http://schemas.microsoft.com/office/drawing/2014/main" id="{8CC82A8A-43D1-4478-A30D-36C8FA64D129}"/>
                  </a:ext>
                </a:extLst>
              </p14:cNvPr>
              <p14:cNvContentPartPr/>
              <p14:nvPr/>
            </p14:nvContentPartPr>
            <p14:xfrm>
              <a:off x="1456155" y="6329340"/>
              <a:ext cx="311760" cy="180000"/>
            </p14:xfrm>
          </p:contentPart>
        </mc:Choice>
        <mc:Fallback xmlns="">
          <p:pic>
            <p:nvPicPr>
              <p:cNvPr id="329" name="Tinta 328">
                <a:extLst>
                  <a:ext uri="{FF2B5EF4-FFF2-40B4-BE49-F238E27FC236}">
                    <a16:creationId xmlns:a16="http://schemas.microsoft.com/office/drawing/2014/main" id="{8CC82A8A-43D1-4478-A30D-36C8FA64D1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47155" y="6320340"/>
                <a:ext cx="329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0" name="Tinta 329">
                <a:extLst>
                  <a:ext uri="{FF2B5EF4-FFF2-40B4-BE49-F238E27FC236}">
                    <a16:creationId xmlns:a16="http://schemas.microsoft.com/office/drawing/2014/main" id="{6D79075A-62F6-4E2D-A91F-25BF3C0BC088}"/>
                  </a:ext>
                </a:extLst>
              </p14:cNvPr>
              <p14:cNvContentPartPr/>
              <p14:nvPr/>
            </p14:nvContentPartPr>
            <p14:xfrm>
              <a:off x="2346075" y="6263100"/>
              <a:ext cx="84600" cy="465840"/>
            </p14:xfrm>
          </p:contentPart>
        </mc:Choice>
        <mc:Fallback xmlns="">
          <p:pic>
            <p:nvPicPr>
              <p:cNvPr id="330" name="Tinta 329">
                <a:extLst>
                  <a:ext uri="{FF2B5EF4-FFF2-40B4-BE49-F238E27FC236}">
                    <a16:creationId xmlns:a16="http://schemas.microsoft.com/office/drawing/2014/main" id="{6D79075A-62F6-4E2D-A91F-25BF3C0BC0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7075" y="6254100"/>
                <a:ext cx="102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1" name="Tinta 330">
                <a:extLst>
                  <a:ext uri="{FF2B5EF4-FFF2-40B4-BE49-F238E27FC236}">
                    <a16:creationId xmlns:a16="http://schemas.microsoft.com/office/drawing/2014/main" id="{7AD41880-FCBA-4272-93EE-DEF3D7634A63}"/>
                  </a:ext>
                </a:extLst>
              </p14:cNvPr>
              <p14:cNvContentPartPr/>
              <p14:nvPr/>
            </p14:nvContentPartPr>
            <p14:xfrm>
              <a:off x="2686635" y="6528060"/>
              <a:ext cx="16200" cy="208440"/>
            </p14:xfrm>
          </p:contentPart>
        </mc:Choice>
        <mc:Fallback xmlns="">
          <p:pic>
            <p:nvPicPr>
              <p:cNvPr id="331" name="Tinta 330">
                <a:extLst>
                  <a:ext uri="{FF2B5EF4-FFF2-40B4-BE49-F238E27FC236}">
                    <a16:creationId xmlns:a16="http://schemas.microsoft.com/office/drawing/2014/main" id="{7AD41880-FCBA-4272-93EE-DEF3D7634A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77635" y="6519060"/>
                <a:ext cx="33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5" name="Tinta 334">
                <a:extLst>
                  <a:ext uri="{FF2B5EF4-FFF2-40B4-BE49-F238E27FC236}">
                    <a16:creationId xmlns:a16="http://schemas.microsoft.com/office/drawing/2014/main" id="{8A76EE75-76D4-41C3-8867-A04FBD8E431F}"/>
                  </a:ext>
                </a:extLst>
              </p14:cNvPr>
              <p14:cNvContentPartPr/>
              <p14:nvPr/>
            </p14:nvContentPartPr>
            <p14:xfrm>
              <a:off x="2947995" y="6186060"/>
              <a:ext cx="1095120" cy="446760"/>
            </p14:xfrm>
          </p:contentPart>
        </mc:Choice>
        <mc:Fallback xmlns="">
          <p:pic>
            <p:nvPicPr>
              <p:cNvPr id="335" name="Tinta 334">
                <a:extLst>
                  <a:ext uri="{FF2B5EF4-FFF2-40B4-BE49-F238E27FC236}">
                    <a16:creationId xmlns:a16="http://schemas.microsoft.com/office/drawing/2014/main" id="{8A76EE75-76D4-41C3-8867-A04FBD8E43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38995" y="6177060"/>
                <a:ext cx="11127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2" name="Tinta 341">
                <a:extLst>
                  <a:ext uri="{FF2B5EF4-FFF2-40B4-BE49-F238E27FC236}">
                    <a16:creationId xmlns:a16="http://schemas.microsoft.com/office/drawing/2014/main" id="{6B631D63-D7D5-4439-BAC9-72CBE6FC98CB}"/>
                  </a:ext>
                </a:extLst>
              </p14:cNvPr>
              <p14:cNvContentPartPr/>
              <p14:nvPr/>
            </p14:nvContentPartPr>
            <p14:xfrm>
              <a:off x="4391595" y="6293700"/>
              <a:ext cx="1635480" cy="417960"/>
            </p14:xfrm>
          </p:contentPart>
        </mc:Choice>
        <mc:Fallback xmlns="">
          <p:pic>
            <p:nvPicPr>
              <p:cNvPr id="342" name="Tinta 341">
                <a:extLst>
                  <a:ext uri="{FF2B5EF4-FFF2-40B4-BE49-F238E27FC236}">
                    <a16:creationId xmlns:a16="http://schemas.microsoft.com/office/drawing/2014/main" id="{6B631D63-D7D5-4439-BAC9-72CBE6FC98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82595" y="6284700"/>
                <a:ext cx="1653120" cy="4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59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803B9C-A9D5-49B3-BA99-9CD8B1821176}"/>
                  </a:ext>
                </a:extLst>
              </p:cNvPr>
              <p:cNvSpPr txBox="1"/>
              <p:nvPr/>
            </p:nvSpPr>
            <p:spPr>
              <a:xfrm>
                <a:off x="466800" y="2027832"/>
                <a:ext cx="8064896" cy="1007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Exemplo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: Calcular 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.3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sup>
                      <m:e>
                        <m:f>
                          <m:f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rad>
                          </m:den>
                        </m:f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pela regra do trapézio e calcular o erro do </a:t>
                </a:r>
                <a:r>
                  <a:rPr lang="pt-BR">
                    <a:latin typeface="Arial" panose="020B0604020202020204" pitchFamily="34" charset="0"/>
                    <a:cs typeface="Arial" panose="020B0604020202020204" pitchFamily="34" charset="0"/>
                  </a:rPr>
                  <a:t>método numérico.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803B9C-A9D5-49B3-BA99-9CD8B182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0" y="2027832"/>
                <a:ext cx="8064896" cy="1007071"/>
              </a:xfrm>
              <a:prstGeom prst="rect">
                <a:avLst/>
              </a:prstGeom>
              <a:blipFill>
                <a:blip r:embed="rId2"/>
                <a:stretch>
                  <a:fillRect l="-1209" r="-1285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13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5DE8A-3644-47CD-817F-03919EE24CFA}"/>
              </a:ext>
            </a:extLst>
          </p:cNvPr>
          <p:cNvSpPr txBox="1"/>
          <p:nvPr/>
        </p:nvSpPr>
        <p:spPr>
          <a:xfrm>
            <a:off x="358229" y="2506514"/>
            <a:ext cx="8427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</a:t>
            </a:r>
            <a:r>
              <a:rPr lang="en-US" sz="2000" b="1" dirty="0" err="1"/>
              <a:t>numpy</a:t>
            </a:r>
            <a:r>
              <a:rPr lang="en-US" sz="2000" b="1" dirty="0"/>
              <a:t> as np</a:t>
            </a:r>
          </a:p>
          <a:p>
            <a:r>
              <a:rPr lang="en-US" sz="2000" b="1" dirty="0"/>
              <a:t>import </a:t>
            </a:r>
            <a:r>
              <a:rPr lang="en-US" sz="2000" b="1" dirty="0" err="1"/>
              <a:t>matplotlib.pyplot</a:t>
            </a:r>
            <a:r>
              <a:rPr lang="en-US" sz="2000" b="1" dirty="0"/>
              <a:t> as </a:t>
            </a:r>
            <a:r>
              <a:rPr lang="en-US" sz="2000" b="1" dirty="0" err="1"/>
              <a:t>plt</a:t>
            </a:r>
            <a:endParaRPr lang="en-US" sz="2000" b="1" dirty="0"/>
          </a:p>
          <a:p>
            <a:r>
              <a:rPr lang="en-US" sz="2000" b="1" dirty="0"/>
              <a:t>def </a:t>
            </a:r>
            <a:r>
              <a:rPr lang="en-US" sz="2000" b="1" dirty="0" err="1"/>
              <a:t>trapezio</a:t>
            </a:r>
            <a:r>
              <a:rPr lang="en-US" sz="2000" b="1" dirty="0"/>
              <a:t>(</a:t>
            </a:r>
            <a:r>
              <a:rPr lang="en-US" sz="2000" b="1" dirty="0" err="1"/>
              <a:t>f,a,b,N</a:t>
            </a:r>
            <a:r>
              <a:rPr lang="en-US" sz="2000" b="1" dirty="0"/>
              <a:t>):</a:t>
            </a:r>
          </a:p>
          <a:p>
            <a:r>
              <a:rPr lang="en-US" sz="2000" b="1" dirty="0"/>
              <a:t>    </a:t>
            </a:r>
          </a:p>
          <a:p>
            <a:r>
              <a:rPr lang="en-US" sz="2000" b="1" dirty="0"/>
              <a:t>    x = </a:t>
            </a:r>
            <a:r>
              <a:rPr lang="en-US" sz="2000" b="1" dirty="0" err="1"/>
              <a:t>np.linspace</a:t>
            </a:r>
            <a:r>
              <a:rPr lang="en-US" sz="2000" b="1" dirty="0"/>
              <a:t>(a,b,N+1) # N+1 </a:t>
            </a:r>
            <a:r>
              <a:rPr lang="en-US" sz="2000" b="1" dirty="0" err="1"/>
              <a:t>pontos</a:t>
            </a:r>
            <a:endParaRPr lang="en-US" sz="2000" b="1" dirty="0"/>
          </a:p>
          <a:p>
            <a:r>
              <a:rPr lang="en-US" sz="2000" b="1" dirty="0"/>
              <a:t>    y = f(x)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y_inter</a:t>
            </a:r>
            <a:r>
              <a:rPr lang="en-US" sz="2000" b="1" dirty="0"/>
              <a:t> = y[1:N] #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valores</a:t>
            </a:r>
            <a:r>
              <a:rPr lang="en-US" sz="2000" b="1" dirty="0"/>
              <a:t> </a:t>
            </a:r>
            <a:r>
              <a:rPr lang="en-US" sz="2000" b="1" dirty="0" err="1"/>
              <a:t>menos</a:t>
            </a:r>
            <a:r>
              <a:rPr lang="en-US" sz="2000" b="1" dirty="0"/>
              <a:t> o </a:t>
            </a:r>
            <a:r>
              <a:rPr lang="en-US" sz="2000" b="1" dirty="0" err="1"/>
              <a:t>primeiro</a:t>
            </a:r>
            <a:r>
              <a:rPr lang="en-US" sz="2000" b="1" dirty="0"/>
              <a:t> e o ultimo</a:t>
            </a:r>
          </a:p>
          <a:p>
            <a:r>
              <a:rPr lang="en-US" sz="2000" b="1" dirty="0"/>
              <a:t>    dx = (b - a)/N</a:t>
            </a:r>
          </a:p>
          <a:p>
            <a:r>
              <a:rPr lang="en-US" sz="2000" b="1" dirty="0"/>
              <a:t>    T = (dx)*</a:t>
            </a:r>
            <a:r>
              <a:rPr lang="en-US" sz="2000" b="1" dirty="0" err="1"/>
              <a:t>np.sum</a:t>
            </a:r>
            <a:r>
              <a:rPr lang="en-US" sz="2000" b="1" dirty="0"/>
              <a:t>(</a:t>
            </a:r>
            <a:r>
              <a:rPr lang="en-US" sz="2000" b="1" dirty="0" err="1"/>
              <a:t>y_inter</a:t>
            </a:r>
            <a:r>
              <a:rPr lang="en-US" sz="2000" b="1" dirty="0"/>
              <a:t>)+(dx/2)*(y[0]+y[N])</a:t>
            </a:r>
          </a:p>
          <a:p>
            <a:r>
              <a:rPr lang="en-US" sz="2000" b="1" dirty="0"/>
              <a:t>    return T</a:t>
            </a:r>
          </a:p>
          <a:p>
            <a:endParaRPr lang="en-US" sz="2000" b="1" dirty="0"/>
          </a:p>
          <a:p>
            <a:r>
              <a:rPr lang="pt-BR" sz="2000" b="1" dirty="0" err="1"/>
              <a:t>trapezio</a:t>
            </a:r>
            <a:r>
              <a:rPr lang="pt-BR" sz="2000" b="1" dirty="0"/>
              <a:t>(lambda x:3/(np.sqrt(x**2+3)),0.3,0.9,6)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75AB2F-5CD8-48D1-83E7-E27D943B80D4}"/>
              </a:ext>
            </a:extLst>
          </p:cNvPr>
          <p:cNvSpPr txBox="1"/>
          <p:nvPr/>
        </p:nvSpPr>
        <p:spPr>
          <a:xfrm>
            <a:off x="377072" y="2046823"/>
            <a:ext cx="379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Regra do Trapézio - Python</a:t>
            </a:r>
          </a:p>
        </p:txBody>
      </p:sp>
    </p:spTree>
    <p:extLst>
      <p:ext uri="{BB962C8B-B14F-4D97-AF65-F5344CB8AC3E}">
        <p14:creationId xmlns:p14="http://schemas.microsoft.com/office/powerpoint/2010/main" val="331607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38EEEF-1251-4948-8D95-7F152B78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4" t="62883" r="63833" b="32584"/>
          <a:stretch/>
        </p:blipFill>
        <p:spPr>
          <a:xfrm>
            <a:off x="1056397" y="2446784"/>
            <a:ext cx="6912800" cy="6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1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82E307-0681-4532-BDD6-C7DAD597A6C9}"/>
              </a:ext>
            </a:extLst>
          </p:cNvPr>
          <p:cNvSpPr txBox="1"/>
          <p:nvPr/>
        </p:nvSpPr>
        <p:spPr>
          <a:xfrm>
            <a:off x="663558" y="2077906"/>
            <a:ext cx="39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Função do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trapz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Pyhton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DA1B86-3452-4C95-A334-F22CA1E5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65" y="2693165"/>
            <a:ext cx="604837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numpy.trapz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(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y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x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708564-527E-4526-80F2-80E28C9CF78C}"/>
              </a:ext>
            </a:extLst>
          </p:cNvPr>
          <p:cNvSpPr txBox="1"/>
          <p:nvPr/>
        </p:nvSpPr>
        <p:spPr>
          <a:xfrm>
            <a:off x="1002208" y="3256600"/>
            <a:ext cx="5314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r>
              <a:rPr lang="en-US" sz="2800" dirty="0"/>
              <a:t>x = </a:t>
            </a:r>
            <a:r>
              <a:rPr lang="en-US" sz="2800" dirty="0" err="1"/>
              <a:t>np.linspace</a:t>
            </a:r>
            <a:r>
              <a:rPr lang="en-US" sz="2800" dirty="0"/>
              <a:t>(0.3,0.9,7)</a:t>
            </a:r>
          </a:p>
          <a:p>
            <a:r>
              <a:rPr lang="en-US" sz="2800" dirty="0"/>
              <a:t>y = 3/(</a:t>
            </a:r>
            <a:r>
              <a:rPr lang="en-US" sz="2800" dirty="0" err="1"/>
              <a:t>np.sqrt</a:t>
            </a:r>
            <a:r>
              <a:rPr lang="en-US" sz="2800" dirty="0"/>
              <a:t>(x**2+3))</a:t>
            </a:r>
          </a:p>
          <a:p>
            <a:r>
              <a:rPr lang="en-US" sz="2800" dirty="0"/>
              <a:t>I = </a:t>
            </a:r>
            <a:r>
              <a:rPr lang="en-US" sz="2800" dirty="0" err="1"/>
              <a:t>np.trapz</a:t>
            </a:r>
            <a:r>
              <a:rPr lang="en-US" sz="2800" dirty="0"/>
              <a:t>(</a:t>
            </a:r>
            <a:r>
              <a:rPr lang="en-US" sz="2800" dirty="0" err="1"/>
              <a:t>y,x</a:t>
            </a:r>
            <a:r>
              <a:rPr lang="en-US" sz="2800" dirty="0"/>
              <a:t>)</a:t>
            </a:r>
          </a:p>
          <a:p>
            <a:r>
              <a:rPr lang="en-US" sz="2800" dirty="0"/>
              <a:t>print(I)</a:t>
            </a:r>
            <a:endParaRPr lang="pt-BR" sz="28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5C53920-792E-483D-8049-C356B0B0E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4" t="58823" r="24064" b="35572"/>
          <a:stretch/>
        </p:blipFill>
        <p:spPr>
          <a:xfrm>
            <a:off x="467544" y="5739345"/>
            <a:ext cx="11325226" cy="7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ADAF68-5388-4D86-B9F5-F2FC9B07010B}"/>
              </a:ext>
            </a:extLst>
          </p:cNvPr>
          <p:cNvSpPr txBox="1"/>
          <p:nvPr/>
        </p:nvSpPr>
        <p:spPr>
          <a:xfrm>
            <a:off x="539552" y="2187297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Cálculo da Integral Definida -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DEB19EA-1F77-4AE0-87BC-11C9E9A9E98F}"/>
              </a:ext>
            </a:extLst>
          </p:cNvPr>
          <p:cNvSpPr/>
          <p:nvPr/>
        </p:nvSpPr>
        <p:spPr>
          <a:xfrm>
            <a:off x="827584" y="267538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err="1"/>
              <a:t>import</a:t>
            </a:r>
            <a:r>
              <a:rPr lang="pt-BR" sz="2800" dirty="0"/>
              <a:t> </a:t>
            </a:r>
            <a:r>
              <a:rPr lang="pt-BR" sz="2800" dirty="0" err="1"/>
              <a:t>scipy.integrate</a:t>
            </a:r>
            <a:r>
              <a:rPr lang="pt-BR" sz="2800" dirty="0"/>
              <a:t> as si</a:t>
            </a:r>
          </a:p>
          <a:p>
            <a:r>
              <a:rPr lang="pt-BR" sz="2800" dirty="0"/>
              <a:t>f= lambda x:3/(np.sqrt(x**2+3))</a:t>
            </a:r>
          </a:p>
          <a:p>
            <a:r>
              <a:rPr lang="pt-BR" sz="2800" dirty="0"/>
              <a:t>i = </a:t>
            </a:r>
            <a:r>
              <a:rPr lang="pt-BR" sz="2800" dirty="0" err="1"/>
              <a:t>si.quad</a:t>
            </a:r>
            <a:r>
              <a:rPr lang="pt-BR" sz="2800" dirty="0"/>
              <a:t>(f, 0.3, 0.9)</a:t>
            </a:r>
          </a:p>
          <a:p>
            <a:r>
              <a:rPr lang="pt-BR" sz="2800" dirty="0"/>
              <a:t>print (i)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ADBEDAA-689B-40FA-9686-7412B31A7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8" t="83147" r="37097" b="10455"/>
          <a:stretch/>
        </p:blipFill>
        <p:spPr>
          <a:xfrm>
            <a:off x="197235" y="5208253"/>
            <a:ext cx="8424936" cy="75800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98BD916-4115-445C-AD47-5086F1295711}"/>
              </a:ext>
            </a:extLst>
          </p:cNvPr>
          <p:cNvCxnSpPr/>
          <p:nvPr/>
        </p:nvCxnSpPr>
        <p:spPr>
          <a:xfrm flipV="1">
            <a:off x="5665345" y="4039858"/>
            <a:ext cx="1317522" cy="11683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8BFC04-9A8C-4540-8880-8EE979188664}"/>
              </a:ext>
            </a:extLst>
          </p:cNvPr>
          <p:cNvSpPr txBox="1"/>
          <p:nvPr/>
        </p:nvSpPr>
        <p:spPr>
          <a:xfrm>
            <a:off x="6984913" y="3583325"/>
            <a:ext cx="622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51520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ADAF68-5388-4D86-B9F5-F2FC9B07010B}"/>
              </a:ext>
            </a:extLst>
          </p:cNvPr>
          <p:cNvSpPr txBox="1"/>
          <p:nvPr/>
        </p:nvSpPr>
        <p:spPr>
          <a:xfrm>
            <a:off x="569665" y="2039719"/>
            <a:ext cx="494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Cálculo da Integral Definida - Python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DEB19EA-1F77-4AE0-87BC-11C9E9A9E98F}"/>
              </a:ext>
            </a:extLst>
          </p:cNvPr>
          <p:cNvSpPr/>
          <p:nvPr/>
        </p:nvSpPr>
        <p:spPr>
          <a:xfrm>
            <a:off x="815193" y="2587407"/>
            <a:ext cx="66479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from</a:t>
            </a:r>
            <a:r>
              <a:rPr lang="pt-BR" sz="2800" dirty="0"/>
              <a:t> </a:t>
            </a:r>
            <a:r>
              <a:rPr lang="pt-BR" sz="2800" dirty="0" err="1"/>
              <a:t>sympy</a:t>
            </a:r>
            <a:r>
              <a:rPr lang="pt-BR" sz="2800" dirty="0"/>
              <a:t> </a:t>
            </a:r>
            <a:r>
              <a:rPr lang="pt-BR" sz="2800" dirty="0" err="1"/>
              <a:t>import</a:t>
            </a:r>
            <a:r>
              <a:rPr lang="pt-BR" sz="2800" dirty="0"/>
              <a:t>*</a:t>
            </a:r>
          </a:p>
          <a:p>
            <a:r>
              <a:rPr lang="pt-BR" sz="2800" dirty="0" err="1"/>
              <a:t>import</a:t>
            </a:r>
            <a:r>
              <a:rPr lang="pt-BR" sz="2800" dirty="0"/>
              <a:t> </a:t>
            </a:r>
            <a:r>
              <a:rPr lang="pt-BR" sz="2800" dirty="0" err="1"/>
              <a:t>sympy</a:t>
            </a:r>
            <a:r>
              <a:rPr lang="pt-BR" sz="2800" dirty="0"/>
              <a:t> as </a:t>
            </a:r>
            <a:r>
              <a:rPr lang="pt-BR" sz="2800" dirty="0" err="1"/>
              <a:t>sp</a:t>
            </a:r>
            <a:endParaRPr lang="pt-BR" sz="2800" dirty="0"/>
          </a:p>
          <a:p>
            <a:r>
              <a:rPr lang="pt-BR" sz="2800" dirty="0" err="1"/>
              <a:t>import</a:t>
            </a:r>
            <a:r>
              <a:rPr lang="pt-BR" sz="2800" dirty="0"/>
              <a:t> </a:t>
            </a:r>
            <a:r>
              <a:rPr lang="pt-BR" sz="2800" dirty="0" err="1"/>
              <a:t>numpy</a:t>
            </a:r>
            <a:r>
              <a:rPr lang="pt-BR" sz="2800" dirty="0"/>
              <a:t> as </a:t>
            </a:r>
            <a:r>
              <a:rPr lang="pt-BR" sz="2800" dirty="0" err="1"/>
              <a:t>np</a:t>
            </a:r>
            <a:endParaRPr lang="pt-BR" sz="2800" dirty="0"/>
          </a:p>
          <a:p>
            <a:r>
              <a:rPr lang="pt-BR" sz="2800" dirty="0" err="1"/>
              <a:t>x,y</a:t>
            </a:r>
            <a:r>
              <a:rPr lang="pt-BR" sz="2800" dirty="0"/>
              <a:t>=</a:t>
            </a:r>
            <a:r>
              <a:rPr lang="pt-BR" sz="2800" dirty="0" err="1"/>
              <a:t>symbols</a:t>
            </a:r>
            <a:r>
              <a:rPr lang="pt-BR" sz="2800" dirty="0"/>
              <a:t>('x y')</a:t>
            </a:r>
          </a:p>
          <a:p>
            <a:r>
              <a:rPr lang="pt-BR" sz="2800" dirty="0"/>
              <a:t>y=3/(</a:t>
            </a:r>
            <a:r>
              <a:rPr lang="pt-BR" sz="2800" dirty="0" err="1"/>
              <a:t>sqrt</a:t>
            </a:r>
            <a:r>
              <a:rPr lang="pt-BR" sz="2800" dirty="0"/>
              <a:t>(x**2+3))</a:t>
            </a:r>
          </a:p>
          <a:p>
            <a:r>
              <a:rPr lang="pt-BR" sz="2800" dirty="0"/>
              <a:t>r=</a:t>
            </a:r>
            <a:r>
              <a:rPr lang="pt-BR" sz="2800" dirty="0" err="1"/>
              <a:t>integrate</a:t>
            </a:r>
            <a:r>
              <a:rPr lang="pt-BR" sz="2800" dirty="0"/>
              <a:t>(y,(x,0.3,0.9))</a:t>
            </a:r>
          </a:p>
          <a:p>
            <a:r>
              <a:rPr lang="pt-BR" sz="2800" dirty="0"/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331068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681B8A2-C39F-4212-A1CB-05686C790AD0}"/>
              </a:ext>
            </a:extLst>
          </p:cNvPr>
          <p:cNvSpPr/>
          <p:nvPr/>
        </p:nvSpPr>
        <p:spPr>
          <a:xfrm>
            <a:off x="713309" y="2531368"/>
            <a:ext cx="6490963" cy="354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numpy</a:t>
            </a:r>
            <a:r>
              <a:rPr lang="pt-BR" sz="2400" dirty="0"/>
              <a:t> as </a:t>
            </a:r>
            <a:r>
              <a:rPr lang="pt-BR" sz="2400" dirty="0" err="1"/>
              <a:t>np</a:t>
            </a:r>
            <a:endParaRPr lang="pt-BR" sz="2400" dirty="0"/>
          </a:p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scipy.integrate</a:t>
            </a:r>
            <a:r>
              <a:rPr lang="pt-BR" sz="2400" dirty="0"/>
              <a:t> as si</a:t>
            </a:r>
          </a:p>
          <a:p>
            <a:r>
              <a:rPr lang="pt-BR" sz="2400" dirty="0"/>
              <a:t>x = </a:t>
            </a:r>
            <a:r>
              <a:rPr lang="pt-BR" sz="2400" dirty="0" err="1"/>
              <a:t>np.linspace</a:t>
            </a:r>
            <a:r>
              <a:rPr lang="pt-BR" sz="2400" dirty="0"/>
              <a:t>(0.3,0.9,7)</a:t>
            </a:r>
          </a:p>
          <a:p>
            <a:r>
              <a:rPr lang="pt-BR" sz="2400" dirty="0"/>
              <a:t>y = 3/(</a:t>
            </a:r>
            <a:r>
              <a:rPr lang="pt-BR" sz="2400" dirty="0" err="1"/>
              <a:t>np.sqrt</a:t>
            </a:r>
            <a:r>
              <a:rPr lang="pt-BR" sz="2400" dirty="0"/>
              <a:t>(x**2+3))</a:t>
            </a:r>
          </a:p>
          <a:p>
            <a:r>
              <a:rPr lang="pt-BR" sz="2400" dirty="0"/>
              <a:t>IT = </a:t>
            </a:r>
            <a:r>
              <a:rPr lang="pt-BR" sz="2400" dirty="0" err="1"/>
              <a:t>np.trapz</a:t>
            </a:r>
            <a:r>
              <a:rPr lang="pt-BR" sz="2400" dirty="0"/>
              <a:t>(</a:t>
            </a:r>
            <a:r>
              <a:rPr lang="pt-BR" sz="2400" dirty="0" err="1"/>
              <a:t>y,x</a:t>
            </a:r>
            <a:r>
              <a:rPr lang="pt-BR" sz="2400" dirty="0"/>
              <a:t>)</a:t>
            </a:r>
          </a:p>
          <a:p>
            <a:r>
              <a:rPr lang="pt-BR" sz="2400" dirty="0"/>
              <a:t>f= lambda x:3/(np.sqrt(x**2+3))</a:t>
            </a:r>
          </a:p>
          <a:p>
            <a:r>
              <a:rPr lang="pt-BR" sz="2400" dirty="0"/>
              <a:t>I= </a:t>
            </a:r>
            <a:r>
              <a:rPr lang="pt-BR" sz="2400" dirty="0" err="1"/>
              <a:t>si.quad</a:t>
            </a:r>
            <a:r>
              <a:rPr lang="pt-BR" sz="2400" dirty="0"/>
              <a:t>(f, 0.3, 0.9)</a:t>
            </a:r>
          </a:p>
          <a:p>
            <a:r>
              <a:rPr lang="pt-BR" sz="2400" dirty="0"/>
              <a:t>erro=</a:t>
            </a:r>
            <a:r>
              <a:rPr lang="pt-BR" sz="2400" dirty="0" err="1"/>
              <a:t>np.abs</a:t>
            </a:r>
            <a:r>
              <a:rPr lang="pt-BR" sz="2400" dirty="0"/>
              <a:t>(IT-I[0])</a:t>
            </a:r>
          </a:p>
          <a:p>
            <a:r>
              <a:rPr lang="pt-BR" sz="2400" dirty="0"/>
              <a:t>print(erro)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3DA568-0536-42FC-B433-2ECF89028F1E}"/>
              </a:ext>
            </a:extLst>
          </p:cNvPr>
          <p:cNvSpPr txBox="1"/>
          <p:nvPr/>
        </p:nvSpPr>
        <p:spPr>
          <a:xfrm>
            <a:off x="454476" y="1987235"/>
            <a:ext cx="594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Diferença da  Regra do Trapézio com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si.quad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825738-A6FE-436D-9C5F-69304E68C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7" t="64117" r="56661" b="28677"/>
          <a:stretch/>
        </p:blipFill>
        <p:spPr>
          <a:xfrm>
            <a:off x="633438" y="5840241"/>
            <a:ext cx="5760640" cy="8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1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71F3E7-C313-41CE-86DB-7B6415ADA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52795" r="39763" b="26075"/>
          <a:stretch/>
        </p:blipFill>
        <p:spPr>
          <a:xfrm>
            <a:off x="827584" y="2691878"/>
            <a:ext cx="6663216" cy="18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6">
            <a:extLst>
              <a:ext uri="{FF2B5EF4-FFF2-40B4-BE49-F238E27FC236}">
                <a16:creationId xmlns:a16="http://schemas.microsoft.com/office/drawing/2014/main" id="{E3D062ED-1F3D-486E-B371-C922A245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6C360A-D17F-4540-931C-4C3009AA4323}" type="slidenum">
              <a:rPr lang="pt-BR" altLang="pt-BR" sz="2000"/>
              <a:pPr eaLnBrk="1" hangingPunct="1"/>
              <a:t>19</a:t>
            </a:fld>
            <a:endParaRPr lang="pt-BR" altLang="pt-BR" sz="20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90DF880-ADFA-4093-995D-C63967D80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 sz="3600" dirty="0"/>
              <a:t>Método de Simpson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AF21DB3-5D2D-42A8-9CA6-14D919A82B0B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4405738"/>
              </p:ext>
            </p:extLst>
          </p:nvPr>
        </p:nvGraphicFramePr>
        <p:xfrm>
          <a:off x="379412" y="5373216"/>
          <a:ext cx="83851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54600" imgH="431800" progId="Equation.3">
                  <p:embed/>
                </p:oleObj>
              </mc:Choice>
              <mc:Fallback>
                <p:oleObj name="Equation" r:id="rId2" imgW="5054600" imgH="4318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AF21DB3-5D2D-42A8-9CA6-14D919A82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" y="5373216"/>
                        <a:ext cx="83851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>
            <a:extLst>
              <a:ext uri="{FF2B5EF4-FFF2-40B4-BE49-F238E27FC236}">
                <a16:creationId xmlns:a16="http://schemas.microsoft.com/office/drawing/2014/main" id="{EDCFDF9E-C68F-422F-8DD1-3BB67214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3" y="2043992"/>
            <a:ext cx="8780463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dirty="0"/>
              <a:t>Seja f uma função contínua em [a=x</a:t>
            </a:r>
            <a:r>
              <a:rPr lang="pt-BR" altLang="pt-BR" baseline="-25000" dirty="0"/>
              <a:t>0</a:t>
            </a:r>
            <a:r>
              <a:rPr lang="pt-BR" altLang="pt-BR" dirty="0"/>
              <a:t>, b=x</a:t>
            </a:r>
            <a:r>
              <a:rPr lang="pt-BR" altLang="pt-BR" baseline="-25000" dirty="0"/>
              <a:t>2</a:t>
            </a:r>
            <a:r>
              <a:rPr lang="pt-BR" altLang="pt-BR" dirty="0"/>
              <a:t>], onde x</a:t>
            </a:r>
            <a:r>
              <a:rPr lang="pt-BR" altLang="pt-BR" baseline="-25000" dirty="0"/>
              <a:t>1</a:t>
            </a:r>
            <a:r>
              <a:rPr lang="pt-BR" altLang="pt-BR" dirty="0"/>
              <a:t>-x</a:t>
            </a:r>
            <a:r>
              <a:rPr lang="pt-BR" altLang="pt-BR" baseline="-25000" dirty="0"/>
              <a:t>0</a:t>
            </a:r>
            <a:r>
              <a:rPr lang="pt-BR" altLang="pt-BR" dirty="0"/>
              <a:t>=x</a:t>
            </a:r>
            <a:r>
              <a:rPr lang="pt-BR" altLang="pt-BR" baseline="-25000" dirty="0"/>
              <a:t>2</a:t>
            </a:r>
            <a:r>
              <a:rPr lang="pt-BR" altLang="pt-BR" dirty="0"/>
              <a:t>-x</a:t>
            </a:r>
            <a:r>
              <a:rPr lang="pt-BR" altLang="pt-BR" baseline="-25000" dirty="0"/>
              <a:t>1</a:t>
            </a:r>
            <a:r>
              <a:rPr lang="pt-BR" altLang="pt-BR" dirty="0"/>
              <a:t>=h que é aproximada pelo polinômio de Lagrange p</a:t>
            </a:r>
            <a:r>
              <a:rPr lang="pt-BR" altLang="pt-BR" baseline="-25000" dirty="0"/>
              <a:t>2</a:t>
            </a:r>
            <a:r>
              <a:rPr lang="pt-BR" altLang="pt-BR" dirty="0"/>
              <a:t>(x), de grau 2.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Seja p</a:t>
            </a:r>
            <a:r>
              <a:rPr lang="pt-BR" altLang="pt-BR" baseline="-25000" dirty="0"/>
              <a:t>2</a:t>
            </a:r>
            <a:r>
              <a:rPr lang="pt-BR" altLang="pt-BR" dirty="0"/>
              <a:t>(x) que interpola f(x) nos pontos x</a:t>
            </a:r>
            <a:r>
              <a:rPr lang="pt-BR" altLang="pt-BR" baseline="-25000" dirty="0"/>
              <a:t>0, </a:t>
            </a:r>
            <a:r>
              <a:rPr lang="pt-BR" altLang="pt-BR" dirty="0"/>
              <a:t>x</a:t>
            </a:r>
            <a:r>
              <a:rPr lang="pt-BR" altLang="pt-BR" baseline="-25000" dirty="0"/>
              <a:t>1 e </a:t>
            </a:r>
            <a:r>
              <a:rPr lang="pt-BR" altLang="pt-BR" dirty="0"/>
              <a:t>x</a:t>
            </a:r>
            <a:r>
              <a:rPr lang="pt-BR" altLang="pt-BR" baseline="-25000" dirty="0"/>
              <a:t>2</a:t>
            </a:r>
            <a:r>
              <a:rPr lang="pt-BR" altLang="pt-BR" dirty="0"/>
              <a:t>:</a:t>
            </a:r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7D577E-1C98-4634-B3E8-CBFF3948C614}"/>
              </a:ext>
            </a:extLst>
          </p:cNvPr>
          <p:cNvSpPr/>
          <p:nvPr/>
        </p:nvSpPr>
        <p:spPr bwMode="auto">
          <a:xfrm>
            <a:off x="1619672" y="2531368"/>
            <a:ext cx="48217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99D623-98D0-4F1C-8F97-0A6DE20EDEE1}"/>
              </a:ext>
            </a:extLst>
          </p:cNvPr>
          <p:cNvSpPr txBox="1"/>
          <p:nvPr/>
        </p:nvSpPr>
        <p:spPr>
          <a:xfrm>
            <a:off x="1475656" y="126325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FB54E29-AAC8-4E82-B6B8-E42BE102469D}"/>
              </a:ext>
            </a:extLst>
          </p:cNvPr>
          <p:cNvGrpSpPr/>
          <p:nvPr/>
        </p:nvGrpSpPr>
        <p:grpSpPr>
          <a:xfrm>
            <a:off x="-21625" y="1968598"/>
            <a:ext cx="9031822" cy="4720618"/>
            <a:chOff x="1579909" y="1150071"/>
            <a:chExt cx="8926786" cy="4577556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5F7C289-8A4A-432C-A2A5-0879C232E3EA}"/>
                </a:ext>
              </a:extLst>
            </p:cNvPr>
            <p:cNvCxnSpPr/>
            <p:nvPr/>
          </p:nvCxnSpPr>
          <p:spPr>
            <a:xfrm flipH="1" flipV="1">
              <a:off x="2158738" y="1150071"/>
              <a:ext cx="18854" cy="40723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21CB9FD0-D8F1-477D-A37E-A4BF1E8014DE}"/>
                </a:ext>
              </a:extLst>
            </p:cNvPr>
            <p:cNvCxnSpPr/>
            <p:nvPr/>
          </p:nvCxnSpPr>
          <p:spPr>
            <a:xfrm flipV="1">
              <a:off x="2168165" y="5194169"/>
              <a:ext cx="5354425" cy="5656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4C0DD815-0057-48BC-91C4-E46C7EBD85DA}"/>
                </a:ext>
              </a:extLst>
            </p:cNvPr>
            <p:cNvSpPr/>
            <p:nvPr/>
          </p:nvSpPr>
          <p:spPr>
            <a:xfrm>
              <a:off x="3148552" y="2064470"/>
              <a:ext cx="4308050" cy="1960775"/>
            </a:xfrm>
            <a:prstGeom prst="arc">
              <a:avLst>
                <a:gd name="adj1" fmla="val 11096659"/>
                <a:gd name="adj2" fmla="val 20124193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6760919-849F-4027-BE59-90FFD1C293AA}"/>
                </a:ext>
              </a:extLst>
            </p:cNvPr>
            <p:cNvCxnSpPr/>
            <p:nvPr/>
          </p:nvCxnSpPr>
          <p:spPr>
            <a:xfrm>
              <a:off x="3478490" y="2500628"/>
              <a:ext cx="28281" cy="272182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DE91BFA-6582-4CF0-AD4D-85F1ACF0B725}"/>
                </a:ext>
              </a:extLst>
            </p:cNvPr>
            <p:cNvCxnSpPr/>
            <p:nvPr/>
          </p:nvCxnSpPr>
          <p:spPr>
            <a:xfrm>
              <a:off x="5825764" y="2073379"/>
              <a:ext cx="37707" cy="31296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F6494D8-87A0-4D17-B547-6EEDFCC5428B}"/>
                </a:ext>
              </a:extLst>
            </p:cNvPr>
            <p:cNvCxnSpPr/>
            <p:nvPr/>
          </p:nvCxnSpPr>
          <p:spPr>
            <a:xfrm flipV="1">
              <a:off x="3506771" y="2064470"/>
              <a:ext cx="2328420" cy="4361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26A40C4-7F9C-4405-8F78-327A6C49BA43}"/>
                </a:ext>
              </a:extLst>
            </p:cNvPr>
            <p:cNvSpPr txBox="1"/>
            <p:nvPr/>
          </p:nvSpPr>
          <p:spPr>
            <a:xfrm>
              <a:off x="1579909" y="132917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f(x)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790247E-C2EB-4EE5-9734-8BC01E77C0B2}"/>
                </a:ext>
              </a:extLst>
            </p:cNvPr>
            <p:cNvSpPr txBox="1"/>
            <p:nvPr/>
          </p:nvSpPr>
          <p:spPr>
            <a:xfrm>
              <a:off x="7228851" y="531888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66BD99B-B36A-4AFB-B24E-01C7E4C1B4D4}"/>
                </a:ext>
              </a:extLst>
            </p:cNvPr>
            <p:cNvSpPr txBox="1"/>
            <p:nvPr/>
          </p:nvSpPr>
          <p:spPr>
            <a:xfrm>
              <a:off x="6806151" y="2178855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f(x)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1CE83FF-4697-48F3-BA9F-0CCFD6E876DB}"/>
                </a:ext>
              </a:extLst>
            </p:cNvPr>
            <p:cNvSpPr txBox="1"/>
            <p:nvPr/>
          </p:nvSpPr>
          <p:spPr>
            <a:xfrm>
              <a:off x="3275433" y="535829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  <a:r>
                <a:rPr lang="pt-BR" baseline="-25000" dirty="0"/>
                <a:t>0</a:t>
              </a:r>
              <a:r>
                <a:rPr lang="pt-BR" dirty="0"/>
                <a:t>=a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95F7321-BD62-4AFD-983B-468E5A18E384}"/>
                </a:ext>
              </a:extLst>
            </p:cNvPr>
            <p:cNvSpPr txBox="1"/>
            <p:nvPr/>
          </p:nvSpPr>
          <p:spPr>
            <a:xfrm>
              <a:off x="5703216" y="5358295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  <a:r>
                <a:rPr lang="pt-BR" baseline="-25000" dirty="0"/>
                <a:t>1</a:t>
              </a:r>
              <a:r>
                <a:rPr lang="pt-BR" dirty="0"/>
                <a:t>=b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709616C-E4F4-4B7B-96D3-CCDB60E6EAF1}"/>
                </a:ext>
              </a:extLst>
            </p:cNvPr>
            <p:cNvSpPr txBox="1"/>
            <p:nvPr/>
          </p:nvSpPr>
          <p:spPr>
            <a:xfrm>
              <a:off x="7522590" y="1355295"/>
              <a:ext cx="279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base maior = f(x</a:t>
              </a:r>
              <a:r>
                <a:rPr lang="pt-BR" sz="2400" baseline="-25000" dirty="0"/>
                <a:t>1</a:t>
              </a:r>
              <a:r>
                <a:rPr lang="pt-BR" sz="2400" dirty="0"/>
                <a:t>)</a:t>
              </a:r>
            </a:p>
            <a:p>
              <a:r>
                <a:rPr lang="pt-BR" sz="2400" dirty="0"/>
                <a:t>base menor = f(x</a:t>
              </a:r>
              <a:r>
                <a:rPr lang="pt-BR" sz="2400" baseline="-25000" dirty="0"/>
                <a:t>0</a:t>
              </a:r>
              <a:r>
                <a:rPr lang="pt-BR" sz="2400" dirty="0"/>
                <a:t>)</a:t>
              </a:r>
            </a:p>
            <a:p>
              <a:r>
                <a:rPr lang="pt-BR" sz="2400" dirty="0"/>
                <a:t>altura = x</a:t>
              </a:r>
              <a:r>
                <a:rPr lang="pt-BR" sz="2400" baseline="-25000" dirty="0"/>
                <a:t>1</a:t>
              </a:r>
              <a:r>
                <a:rPr lang="pt-BR" sz="2400" dirty="0"/>
                <a:t>-x</a:t>
              </a:r>
              <a:r>
                <a:rPr lang="pt-BR" sz="2400" baseline="-25000" dirty="0"/>
                <a:t>0</a:t>
              </a:r>
              <a:r>
                <a:rPr lang="pt-BR" sz="2400" dirty="0"/>
                <a:t> = h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48FC5F8-1A16-4946-BA4C-E440B406EAE3}"/>
                </a:ext>
              </a:extLst>
            </p:cNvPr>
            <p:cNvSpPr txBox="1"/>
            <p:nvPr/>
          </p:nvSpPr>
          <p:spPr>
            <a:xfrm>
              <a:off x="6255799" y="3100676"/>
              <a:ext cx="40607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Área do Trapézio:</a:t>
              </a:r>
            </a:p>
            <a:p>
              <a:endParaRPr lang="pt-BR" sz="2400" dirty="0"/>
            </a:p>
            <a:p>
              <a:r>
                <a:rPr lang="pt-BR" sz="2400" dirty="0"/>
                <a:t>(Base maior +Base menor)*h/2</a:t>
              </a:r>
            </a:p>
          </p:txBody>
        </p:sp>
        <p:graphicFrame>
          <p:nvGraphicFramePr>
            <p:cNvPr id="28" name="Objeto 27">
              <a:extLst>
                <a:ext uri="{FF2B5EF4-FFF2-40B4-BE49-F238E27FC236}">
                  <a16:creationId xmlns:a16="http://schemas.microsoft.com/office/drawing/2014/main" id="{5978B4B8-7937-470E-BF62-AE11BED6C6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5361160"/>
                </p:ext>
              </p:extLst>
            </p:nvPr>
          </p:nvGraphicFramePr>
          <p:xfrm>
            <a:off x="7349744" y="4301005"/>
            <a:ext cx="3156951" cy="1115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104922" imgH="390614" progId="Equation.3">
                    <p:embed/>
                  </p:oleObj>
                </mc:Choice>
                <mc:Fallback>
                  <p:oleObj name="Equação" r:id="rId2" imgW="1104922" imgH="390614" progId="Equation.3">
                    <p:embed/>
                    <p:pic>
                      <p:nvPicPr>
                        <p:cNvPr id="32" name="Objeto 3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49744" y="4301005"/>
                          <a:ext cx="3156951" cy="11158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550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6">
            <a:extLst>
              <a:ext uri="{FF2B5EF4-FFF2-40B4-BE49-F238E27FC236}">
                <a16:creationId xmlns:a16="http://schemas.microsoft.com/office/drawing/2014/main" id="{5129310A-74EB-499D-A524-0E15A3B0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4783C8-2A46-433D-9C5C-9D0D99ADB8D9}" type="slidenum">
              <a:rPr lang="pt-BR" altLang="pt-BR" sz="2000"/>
              <a:pPr eaLnBrk="1" hangingPunct="1"/>
              <a:t>20</a:t>
            </a:fld>
            <a:endParaRPr lang="pt-BR" altLang="pt-BR" sz="2000"/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96012B01-E64A-4AE6-B0B0-5625D1CFB25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4788" y="1374775"/>
            <a:ext cx="5872162" cy="3259138"/>
          </a:xfrm>
          <a:noFill/>
        </p:spPr>
      </p:pic>
      <p:sp>
        <p:nvSpPr>
          <p:cNvPr id="20484" name="Text Box 7">
            <a:extLst>
              <a:ext uri="{FF2B5EF4-FFF2-40B4-BE49-F238E27FC236}">
                <a16:creationId xmlns:a16="http://schemas.microsoft.com/office/drawing/2014/main" id="{9AE2A89C-78AE-43D8-8E8F-20FDE2B6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584700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/>
              <a:t>como x</a:t>
            </a:r>
            <a:r>
              <a:rPr lang="pt-BR" altLang="pt-BR" baseline="-25000"/>
              <a:t>1</a:t>
            </a:r>
            <a:r>
              <a:rPr lang="pt-BR" altLang="pt-BR"/>
              <a:t>=x</a:t>
            </a:r>
            <a:r>
              <a:rPr lang="pt-BR" altLang="pt-BR" baseline="-25000"/>
              <a:t>0</a:t>
            </a:r>
            <a:r>
              <a:rPr lang="pt-BR" altLang="pt-BR"/>
              <a:t>+h e x</a:t>
            </a:r>
            <a:r>
              <a:rPr lang="pt-BR" altLang="pt-BR" baseline="-25000"/>
              <a:t>2</a:t>
            </a:r>
            <a:r>
              <a:rPr lang="pt-BR" altLang="pt-BR"/>
              <a:t>=x</a:t>
            </a:r>
            <a:r>
              <a:rPr lang="pt-BR" altLang="pt-BR" baseline="-25000"/>
              <a:t>0</a:t>
            </a:r>
            <a:r>
              <a:rPr lang="pt-BR" altLang="pt-BR"/>
              <a:t>+2h</a:t>
            </a:r>
          </a:p>
        </p:txBody>
      </p:sp>
      <p:graphicFrame>
        <p:nvGraphicFramePr>
          <p:cNvPr id="20485" name="Object 8">
            <a:extLst>
              <a:ext uri="{FF2B5EF4-FFF2-40B4-BE49-F238E27FC236}">
                <a16:creationId xmlns:a16="http://schemas.microsoft.com/office/drawing/2014/main" id="{A41E0B6B-0B04-4FD2-B5AE-646905457C6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42963" y="5259388"/>
          <a:ext cx="7870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24400" imgH="419100" progId="Equation.3">
                  <p:embed/>
                </p:oleObj>
              </mc:Choice>
              <mc:Fallback>
                <p:oleObj name="Equation" r:id="rId3" imgW="4724400" imgH="419100" progId="Equation.3">
                  <p:embed/>
                  <p:pic>
                    <p:nvPicPr>
                      <p:cNvPr id="20485" name="Object 8">
                        <a:extLst>
                          <a:ext uri="{FF2B5EF4-FFF2-40B4-BE49-F238E27FC236}">
                            <a16:creationId xmlns:a16="http://schemas.microsoft.com/office/drawing/2014/main" id="{A41E0B6B-0B04-4FD2-B5AE-646905457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259388"/>
                        <a:ext cx="78708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11">
            <a:extLst>
              <a:ext uri="{FF2B5EF4-FFF2-40B4-BE49-F238E27FC236}">
                <a16:creationId xmlns:a16="http://schemas.microsoft.com/office/drawing/2014/main" id="{247ABEBA-EAD6-4E99-A35B-4253A7901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Método de Simpson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7">
            <a:extLst>
              <a:ext uri="{FF2B5EF4-FFF2-40B4-BE49-F238E27FC236}">
                <a16:creationId xmlns:a16="http://schemas.microsoft.com/office/drawing/2014/main" id="{67A3939D-73B9-4885-98A9-710ADC59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271B78-7BAF-4188-B9AA-525C43CF6A6E}" type="slidenum">
              <a:rPr lang="pt-BR" altLang="pt-BR" sz="2000"/>
              <a:pPr eaLnBrk="1" hangingPunct="1"/>
              <a:t>21</a:t>
            </a:fld>
            <a:endParaRPr lang="pt-BR" altLang="pt-BR" sz="2000"/>
          </a:p>
        </p:txBody>
      </p:sp>
      <p:graphicFrame>
        <p:nvGraphicFramePr>
          <p:cNvPr id="21508" name="Object 9">
            <a:extLst>
              <a:ext uri="{FF2B5EF4-FFF2-40B4-BE49-F238E27FC236}">
                <a16:creationId xmlns:a16="http://schemas.microsoft.com/office/drawing/2014/main" id="{1B690EE1-30A4-4434-BFD1-C2956E4010D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3675" y="1873250"/>
          <a:ext cx="86820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5588000" imgH="482600" progId="Equation.3">
                  <p:embed/>
                </p:oleObj>
              </mc:Choice>
              <mc:Fallback>
                <p:oleObj name="Microsoft Equation 3.0" r:id="rId2" imgW="5588000" imgH="482600" progId="Equation.3">
                  <p:embed/>
                  <p:pic>
                    <p:nvPicPr>
                      <p:cNvPr id="21508" name="Object 9">
                        <a:extLst>
                          <a:ext uri="{FF2B5EF4-FFF2-40B4-BE49-F238E27FC236}">
                            <a16:creationId xmlns:a16="http://schemas.microsoft.com/office/drawing/2014/main" id="{1B690EE1-30A4-4434-BFD1-C2956E401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873250"/>
                        <a:ext cx="868203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12">
            <a:extLst>
              <a:ext uri="{FF2B5EF4-FFF2-40B4-BE49-F238E27FC236}">
                <a16:creationId xmlns:a16="http://schemas.microsoft.com/office/drawing/2014/main" id="{D33994CF-C1BE-4475-90E7-5DEA5124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152775"/>
            <a:ext cx="8601075" cy="3421063"/>
          </a:xfrm>
          <a:prstGeom prst="rect">
            <a:avLst/>
          </a:prstGeom>
          <a:solidFill>
            <a:schemeClr val="bg1">
              <a:alpha val="6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2550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3488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1475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 dirty="0"/>
              <a:t>Fazendo a seguinte mudança de variável </a:t>
            </a:r>
            <a:r>
              <a:rPr lang="pt-BR" altLang="pt-BR" sz="2400" b="1" dirty="0"/>
              <a:t>x-x</a:t>
            </a:r>
            <a:r>
              <a:rPr lang="pt-BR" altLang="pt-BR" sz="2400" b="1" baseline="-25000" dirty="0"/>
              <a:t>1</a:t>
            </a:r>
            <a:r>
              <a:rPr lang="pt-BR" altLang="pt-BR" sz="2400" b="1" dirty="0"/>
              <a:t>=</a:t>
            </a:r>
            <a:r>
              <a:rPr lang="pt-BR" altLang="pt-BR" sz="2400" b="1" dirty="0" err="1"/>
              <a:t>ht</a:t>
            </a:r>
            <a:r>
              <a:rPr lang="pt-BR" altLang="pt-BR" sz="2400" dirty="0"/>
              <a:t> assim, </a:t>
            </a:r>
            <a:r>
              <a:rPr lang="pt-BR" altLang="pt-BR" sz="2400" dirty="0" err="1"/>
              <a:t>dx</a:t>
            </a:r>
            <a:r>
              <a:rPr lang="pt-BR" altLang="pt-BR" sz="2400" dirty="0"/>
              <a:t>=</a:t>
            </a:r>
            <a:r>
              <a:rPr lang="pt-BR" altLang="pt-BR" sz="2400" dirty="0" err="1"/>
              <a:t>hdt</a:t>
            </a:r>
            <a:r>
              <a:rPr lang="pt-BR" altLang="pt-BR" sz="2400" dirty="0"/>
              <a:t>, então: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 dirty="0"/>
              <a:t>x-x</a:t>
            </a:r>
            <a:r>
              <a:rPr lang="pt-BR" altLang="pt-BR" sz="2400" baseline="-25000" dirty="0"/>
              <a:t>0</a:t>
            </a:r>
            <a:r>
              <a:rPr lang="pt-BR" altLang="pt-BR" sz="2400" dirty="0"/>
              <a:t>=(x-x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)+(x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-x</a:t>
            </a:r>
            <a:r>
              <a:rPr lang="pt-BR" altLang="pt-BR" sz="2400" baseline="-25000" dirty="0"/>
              <a:t>0</a:t>
            </a:r>
            <a:r>
              <a:rPr lang="pt-BR" altLang="pt-BR" sz="2400" dirty="0"/>
              <a:t>)=</a:t>
            </a:r>
            <a:r>
              <a:rPr lang="pt-BR" altLang="pt-BR" sz="2400" dirty="0" err="1"/>
              <a:t>ht+h</a:t>
            </a:r>
            <a:r>
              <a:rPr lang="pt-BR" altLang="pt-BR" sz="2400" dirty="0"/>
              <a:t>=h(t+1)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 dirty="0"/>
              <a:t>x-x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 =(x-x</a:t>
            </a:r>
            <a:r>
              <a:rPr lang="pt-BR" altLang="pt-BR" sz="2400" baseline="-25000" dirty="0"/>
              <a:t>0</a:t>
            </a:r>
            <a:r>
              <a:rPr lang="pt-BR" altLang="pt-BR" sz="2400" dirty="0"/>
              <a:t>)+(x</a:t>
            </a:r>
            <a:r>
              <a:rPr lang="pt-BR" altLang="pt-BR" sz="2400" baseline="-25000" dirty="0"/>
              <a:t>0</a:t>
            </a:r>
            <a:r>
              <a:rPr lang="pt-BR" altLang="pt-BR" sz="2400" dirty="0"/>
              <a:t>-x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)=ht+h-2h=h(t-1)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 dirty="0"/>
              <a:t>para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 dirty="0"/>
              <a:t>x=x</a:t>
            </a:r>
            <a:r>
              <a:rPr lang="pt-BR" altLang="pt-BR" sz="2400" baseline="-25000" dirty="0"/>
              <a:t>0</a:t>
            </a:r>
            <a:r>
              <a:rPr lang="pt-BR" altLang="pt-BR" sz="2400" dirty="0"/>
              <a:t>, t=-1;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 dirty="0"/>
              <a:t>x=x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, t=1;</a:t>
            </a:r>
          </a:p>
        </p:txBody>
      </p:sp>
      <p:sp>
        <p:nvSpPr>
          <p:cNvPr id="21510" name="Rectangle 14">
            <a:extLst>
              <a:ext uri="{FF2B5EF4-FFF2-40B4-BE49-F238E27FC236}">
                <a16:creationId xmlns:a16="http://schemas.microsoft.com/office/drawing/2014/main" id="{8F7910B1-C9EE-4428-A772-F093F49E8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Método de Simpson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7">
            <a:extLst>
              <a:ext uri="{FF2B5EF4-FFF2-40B4-BE49-F238E27FC236}">
                <a16:creationId xmlns:a16="http://schemas.microsoft.com/office/drawing/2014/main" id="{A4C3F296-0FD5-41E0-B12E-121AA2A6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9CCBEE-266B-4451-A72E-DCC8A4BFE078}" type="slidenum">
              <a:rPr lang="pt-BR" altLang="pt-BR" sz="2000"/>
              <a:pPr eaLnBrk="1" hangingPunct="1"/>
              <a:t>22</a:t>
            </a:fld>
            <a:endParaRPr lang="pt-BR" altLang="pt-BR" sz="2000"/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C1F404AE-0AE7-4FFE-BBB3-6F3F1B934F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3119" y="1801813"/>
            <a:ext cx="3810000" cy="676275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1176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800" dirty="0"/>
              <a:t>com esta mudança,</a:t>
            </a:r>
          </a:p>
        </p:txBody>
      </p:sp>
      <p:graphicFrame>
        <p:nvGraphicFramePr>
          <p:cNvPr id="22532" name="Object 8">
            <a:extLst>
              <a:ext uri="{FF2B5EF4-FFF2-40B4-BE49-F238E27FC236}">
                <a16:creationId xmlns:a16="http://schemas.microsoft.com/office/drawing/2014/main" id="{F16A7052-C30B-4B30-97AB-3EC87A78586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7663" y="2405063"/>
          <a:ext cx="85709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4978400" imgH="482600" progId="Equation.3">
                  <p:embed/>
                </p:oleObj>
              </mc:Choice>
              <mc:Fallback>
                <p:oleObj name="Microsoft Equation 3.0" r:id="rId2" imgW="4978400" imgH="482600" progId="Equation.3">
                  <p:embed/>
                  <p:pic>
                    <p:nvPicPr>
                      <p:cNvPr id="22532" name="Object 8">
                        <a:extLst>
                          <a:ext uri="{FF2B5EF4-FFF2-40B4-BE49-F238E27FC236}">
                            <a16:creationId xmlns:a16="http://schemas.microsoft.com/office/drawing/2014/main" id="{F16A7052-C30B-4B30-97AB-3EC87A785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405063"/>
                        <a:ext cx="85709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3">
            <a:extLst>
              <a:ext uri="{FF2B5EF4-FFF2-40B4-BE49-F238E27FC236}">
                <a16:creationId xmlns:a16="http://schemas.microsoft.com/office/drawing/2014/main" id="{AF88B2CA-A894-45ED-85C0-A078DFD33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" y="3382963"/>
          <a:ext cx="84947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900" imgH="482600" progId="Equation.3">
                  <p:embed/>
                </p:oleObj>
              </mc:Choice>
              <mc:Fallback>
                <p:oleObj name="Equation" r:id="rId4" imgW="4152900" imgH="482600" progId="Equation.3">
                  <p:embed/>
                  <p:pic>
                    <p:nvPicPr>
                      <p:cNvPr id="22533" name="Object 13">
                        <a:extLst>
                          <a:ext uri="{FF2B5EF4-FFF2-40B4-BE49-F238E27FC236}">
                            <a16:creationId xmlns:a16="http://schemas.microsoft.com/office/drawing/2014/main" id="{AF88B2CA-A894-45ED-85C0-A078DFD33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3382963"/>
                        <a:ext cx="84947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5">
            <a:extLst>
              <a:ext uri="{FF2B5EF4-FFF2-40B4-BE49-F238E27FC236}">
                <a16:creationId xmlns:a16="http://schemas.microsoft.com/office/drawing/2014/main" id="{875554B8-0E44-427A-B086-81BD9B16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4637088"/>
            <a:ext cx="854868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117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pt-BR" altLang="pt-BR" sz="2400"/>
              <a:t>Resolvendo as integrais obtemos a regra 1/3 de Simpson:</a:t>
            </a:r>
            <a:endParaRPr lang="pt-BR" altLang="pt-BR" sz="2800"/>
          </a:p>
        </p:txBody>
      </p:sp>
      <p:graphicFrame>
        <p:nvGraphicFramePr>
          <p:cNvPr id="22535" name="Object 16">
            <a:extLst>
              <a:ext uri="{FF2B5EF4-FFF2-40B4-BE49-F238E27FC236}">
                <a16:creationId xmlns:a16="http://schemas.microsoft.com/office/drawing/2014/main" id="{230F4E3B-7E68-44E8-BE09-76DC52A0E5F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1963" y="5297488"/>
          <a:ext cx="65182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482600" progId="Equation.3">
                  <p:embed/>
                </p:oleObj>
              </mc:Choice>
              <mc:Fallback>
                <p:oleObj name="Equation" r:id="rId6" imgW="2260600" imgH="482600" progId="Equation.3">
                  <p:embed/>
                  <p:pic>
                    <p:nvPicPr>
                      <p:cNvPr id="22535" name="Object 16">
                        <a:extLst>
                          <a:ext uri="{FF2B5EF4-FFF2-40B4-BE49-F238E27FC236}">
                            <a16:creationId xmlns:a16="http://schemas.microsoft.com/office/drawing/2014/main" id="{230F4E3B-7E68-44E8-BE09-76DC52A0E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297488"/>
                        <a:ext cx="651827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9">
            <a:extLst>
              <a:ext uri="{FF2B5EF4-FFF2-40B4-BE49-F238E27FC236}">
                <a16:creationId xmlns:a16="http://schemas.microsoft.com/office/drawing/2014/main" id="{8D1CD0FF-FBAE-438C-A44E-5667EA2B0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Método de Simpson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>
            <a:extLst>
              <a:ext uri="{FF2B5EF4-FFF2-40B4-BE49-F238E27FC236}">
                <a16:creationId xmlns:a16="http://schemas.microsoft.com/office/drawing/2014/main" id="{54EA9A55-BF2F-4DE7-A06B-F1EAA51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BCA879-5215-41BF-9320-72B725BB8B81}" type="slidenum">
              <a:rPr lang="pt-BR" altLang="pt-BR" sz="2000"/>
              <a:pPr eaLnBrk="1" hangingPunct="1"/>
              <a:t>23</a:t>
            </a:fld>
            <a:endParaRPr lang="pt-BR" altLang="pt-BR" sz="2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1896DD-768B-419F-AAED-746CC23EAF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6567" y="1847053"/>
            <a:ext cx="7402513" cy="585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Fórmula de Simpson repetida</a:t>
            </a:r>
          </a:p>
        </p:txBody>
      </p:sp>
      <p:pic>
        <p:nvPicPr>
          <p:cNvPr id="23556" name="Picture 6">
            <a:extLst>
              <a:ext uri="{FF2B5EF4-FFF2-40B4-BE49-F238E27FC236}">
                <a16:creationId xmlns:a16="http://schemas.microsoft.com/office/drawing/2014/main" id="{8FAEA96B-E7E1-4791-BA57-06AA5B0100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381" y="2298698"/>
            <a:ext cx="8123237" cy="2897188"/>
          </a:xfrm>
          <a:noFill/>
        </p:spPr>
      </p:pic>
      <p:sp>
        <p:nvSpPr>
          <p:cNvPr id="23557" name="Text Box 8">
            <a:extLst>
              <a:ext uri="{FF2B5EF4-FFF2-40B4-BE49-F238E27FC236}">
                <a16:creationId xmlns:a16="http://schemas.microsoft.com/office/drawing/2014/main" id="{522ED068-A1EA-4B84-8C63-4CF72D36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" y="5354637"/>
            <a:ext cx="8770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pt-BR" altLang="pt-BR" dirty="0"/>
              <a:t>Vamos aplicar a fórmula de Simpson n vezes, dividindo o intervalo [</a:t>
            </a:r>
            <a:r>
              <a:rPr lang="pt-BR" altLang="pt-BR" dirty="0" err="1"/>
              <a:t>a,b</a:t>
            </a:r>
            <a:r>
              <a:rPr lang="pt-BR" altLang="pt-BR" dirty="0"/>
              <a:t>] em 2n subintervalos(condição necessária, pois cada parábola utiliza três pontos consecutivos.                                                </a:t>
            </a:r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4292F5D8-B4EB-4DBF-8F03-07D902CEC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982660"/>
            <a:ext cx="7793037" cy="581025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Método de Simpson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7">
            <a:extLst>
              <a:ext uri="{FF2B5EF4-FFF2-40B4-BE49-F238E27FC236}">
                <a16:creationId xmlns:a16="http://schemas.microsoft.com/office/drawing/2014/main" id="{53AC72BF-D072-4563-BEDF-E9023698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F44E566-0C44-4B2C-8DAA-172A1C729CCA}" type="slidenum">
              <a:rPr lang="pt-BR" altLang="pt-BR" sz="2000"/>
              <a:pPr eaLnBrk="1" hangingPunct="1"/>
              <a:t>24</a:t>
            </a:fld>
            <a:endParaRPr lang="pt-BR" altLang="pt-BR" sz="2000"/>
          </a:p>
        </p:txBody>
      </p:sp>
      <p:sp>
        <p:nvSpPr>
          <p:cNvPr id="24583" name="Rectangle 16">
            <a:extLst>
              <a:ext uri="{FF2B5EF4-FFF2-40B4-BE49-F238E27FC236}">
                <a16:creationId xmlns:a16="http://schemas.microsoft.com/office/drawing/2014/main" id="{B8A9FC6F-9895-450C-9A63-2199ED84B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Método de Simpson</a:t>
            </a:r>
          </a:p>
        </p:txBody>
      </p:sp>
      <p:grpSp>
        <p:nvGrpSpPr>
          <p:cNvPr id="24584" name="Group 20">
            <a:extLst>
              <a:ext uri="{FF2B5EF4-FFF2-40B4-BE49-F238E27FC236}">
                <a16:creationId xmlns:a16="http://schemas.microsoft.com/office/drawing/2014/main" id="{81C925E0-9FFF-4161-AE94-C0318C5C25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610" y="2495750"/>
            <a:ext cx="8288804" cy="1077266"/>
            <a:chOff x="1881" y="4655"/>
            <a:chExt cx="8280" cy="1129"/>
          </a:xfrm>
        </p:grpSpPr>
        <p:sp>
          <p:nvSpPr>
            <p:cNvPr id="24671" name="AutoShape 21">
              <a:extLst>
                <a:ext uri="{FF2B5EF4-FFF2-40B4-BE49-F238E27FC236}">
                  <a16:creationId xmlns:a16="http://schemas.microsoft.com/office/drawing/2014/main" id="{4C0AD20F-3767-444F-96DB-728F77A7A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1" y="4655"/>
              <a:ext cx="8280" cy="1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672" name="Rectangle 22">
              <a:extLst>
                <a:ext uri="{FF2B5EF4-FFF2-40B4-BE49-F238E27FC236}">
                  <a16:creationId xmlns:a16="http://schemas.microsoft.com/office/drawing/2014/main" id="{DE3175D7-6499-4E16-A681-0D5A63353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4901"/>
              <a:ext cx="109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27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pt-BR" altLang="pt-BR"/>
            </a:p>
          </p:txBody>
        </p:sp>
        <p:sp>
          <p:nvSpPr>
            <p:cNvPr id="24673" name="Rectangle 23">
              <a:extLst>
                <a:ext uri="{FF2B5EF4-FFF2-40B4-BE49-F238E27FC236}">
                  <a16:creationId xmlns:a16="http://schemas.microsoft.com/office/drawing/2014/main" id="{3B1CAD1C-5784-46C7-B408-31E1AA339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4901"/>
              <a:ext cx="109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27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pt-BR" altLang="pt-BR"/>
            </a:p>
          </p:txBody>
        </p:sp>
        <p:sp>
          <p:nvSpPr>
            <p:cNvPr id="24674" name="Rectangle 24">
              <a:extLst>
                <a:ext uri="{FF2B5EF4-FFF2-40B4-BE49-F238E27FC236}">
                  <a16:creationId xmlns:a16="http://schemas.microsoft.com/office/drawing/2014/main" id="{15EC416E-F2D4-4907-9B8D-2D4B20B7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4901"/>
              <a:ext cx="109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27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pt-BR" altLang="pt-BR"/>
            </a:p>
          </p:txBody>
        </p:sp>
        <p:sp>
          <p:nvSpPr>
            <p:cNvPr id="24675" name="Rectangle 25">
              <a:extLst>
                <a:ext uri="{FF2B5EF4-FFF2-40B4-BE49-F238E27FC236}">
                  <a16:creationId xmlns:a16="http://schemas.microsoft.com/office/drawing/2014/main" id="{FB718C5A-5187-4F24-AE3A-C61AC5959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6" y="4901"/>
              <a:ext cx="109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27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pt-BR" altLang="pt-BR"/>
            </a:p>
          </p:txBody>
        </p:sp>
        <p:sp>
          <p:nvSpPr>
            <p:cNvPr id="24676" name="Rectangle 26">
              <a:extLst>
                <a:ext uri="{FF2B5EF4-FFF2-40B4-BE49-F238E27FC236}">
                  <a16:creationId xmlns:a16="http://schemas.microsoft.com/office/drawing/2014/main" id="{1B67E64E-59D7-4C19-827A-FFDD6C69F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2" y="4901"/>
              <a:ext cx="110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27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pt-BR" altLang="pt-BR"/>
            </a:p>
          </p:txBody>
        </p:sp>
        <p:sp>
          <p:nvSpPr>
            <p:cNvPr id="24677" name="Rectangle 27">
              <a:extLst>
                <a:ext uri="{FF2B5EF4-FFF2-40B4-BE49-F238E27FC236}">
                  <a16:creationId xmlns:a16="http://schemas.microsoft.com/office/drawing/2014/main" id="{9927D4B1-9ADB-4B98-A5AF-7728ED658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" y="5546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pt-BR" altLang="pt-BR"/>
            </a:p>
          </p:txBody>
        </p:sp>
        <p:sp>
          <p:nvSpPr>
            <p:cNvPr id="24678" name="Rectangle 28">
              <a:extLst>
                <a:ext uri="{FF2B5EF4-FFF2-40B4-BE49-F238E27FC236}">
                  <a16:creationId xmlns:a16="http://schemas.microsoft.com/office/drawing/2014/main" id="{3EC2C97E-2A97-4A7A-8E61-EB6D37A6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" y="4951"/>
              <a:ext cx="41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  <a:latin typeface="Symbol" panose="05050102010706020507" pitchFamily="18" charset="2"/>
                </a:rPr>
                <a:t>+ ...</a:t>
              </a:r>
              <a:endParaRPr lang="pt-BR" altLang="pt-BR"/>
            </a:p>
          </p:txBody>
        </p:sp>
        <p:sp>
          <p:nvSpPr>
            <p:cNvPr id="24679" name="Rectangle 29">
              <a:extLst>
                <a:ext uri="{FF2B5EF4-FFF2-40B4-BE49-F238E27FC236}">
                  <a16:creationId xmlns:a16="http://schemas.microsoft.com/office/drawing/2014/main" id="{BC42DA70-A891-49B7-9EAB-0F949927F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" y="4951"/>
              <a:ext cx="14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80" name="Rectangle 30">
              <a:extLst>
                <a:ext uri="{FF2B5EF4-FFF2-40B4-BE49-F238E27FC236}">
                  <a16:creationId xmlns:a16="http://schemas.microsoft.com/office/drawing/2014/main" id="{E17EED86-54E9-4A86-8C96-0D4FBE46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4951"/>
              <a:ext cx="14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  <a:latin typeface="Symbol" panose="05050102010706020507" pitchFamily="18" charset="2"/>
                </a:rPr>
                <a:t>»</a:t>
              </a:r>
              <a:endParaRPr lang="pt-BR" altLang="pt-BR"/>
            </a:p>
          </p:txBody>
        </p:sp>
        <p:sp>
          <p:nvSpPr>
            <p:cNvPr id="24681" name="Rectangle 31">
              <a:extLst>
                <a:ext uri="{FF2B5EF4-FFF2-40B4-BE49-F238E27FC236}">
                  <a16:creationId xmlns:a16="http://schemas.microsoft.com/office/drawing/2014/main" id="{5D295E1C-76A1-4BF8-A6DA-AA8E0C8D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4951"/>
              <a:ext cx="14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pt-BR" altLang="pt-BR"/>
            </a:p>
          </p:txBody>
        </p:sp>
        <p:sp>
          <p:nvSpPr>
            <p:cNvPr id="24682" name="Rectangle 32">
              <a:extLst>
                <a:ext uri="{FF2B5EF4-FFF2-40B4-BE49-F238E27FC236}">
                  <a16:creationId xmlns:a16="http://schemas.microsoft.com/office/drawing/2014/main" id="{C2490C1F-9D52-464B-8029-724A57FF6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4766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83" name="Rectangle 33">
              <a:extLst>
                <a:ext uri="{FF2B5EF4-FFF2-40B4-BE49-F238E27FC236}">
                  <a16:creationId xmlns:a16="http://schemas.microsoft.com/office/drawing/2014/main" id="{DA809481-0EEA-42C3-AF07-2B6295B09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5562"/>
              <a:ext cx="5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0</a:t>
              </a:r>
              <a:endParaRPr lang="pt-BR" altLang="pt-BR"/>
            </a:p>
          </p:txBody>
        </p:sp>
        <p:sp>
          <p:nvSpPr>
            <p:cNvPr id="24684" name="Rectangle 34">
              <a:extLst>
                <a:ext uri="{FF2B5EF4-FFF2-40B4-BE49-F238E27FC236}">
                  <a16:creationId xmlns:a16="http://schemas.microsoft.com/office/drawing/2014/main" id="{9CAAF3FD-7D8D-48D3-B67F-BB8561976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" y="4766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85" name="Rectangle 35">
              <a:extLst>
                <a:ext uri="{FF2B5EF4-FFF2-40B4-BE49-F238E27FC236}">
                  <a16:creationId xmlns:a16="http://schemas.microsoft.com/office/drawing/2014/main" id="{06108E75-D64A-48BF-B277-38321D09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" y="5562"/>
              <a:ext cx="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0</a:t>
              </a:r>
              <a:endParaRPr lang="pt-BR" altLang="pt-BR"/>
            </a:p>
          </p:txBody>
        </p:sp>
        <p:sp>
          <p:nvSpPr>
            <p:cNvPr id="24686" name="Rectangle 36">
              <a:extLst>
                <a:ext uri="{FF2B5EF4-FFF2-40B4-BE49-F238E27FC236}">
                  <a16:creationId xmlns:a16="http://schemas.microsoft.com/office/drawing/2014/main" id="{F2016B16-12D5-404F-BF8E-9F50DC154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" y="4766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4</a:t>
              </a:r>
              <a:endParaRPr lang="pt-BR" altLang="pt-BR"/>
            </a:p>
          </p:txBody>
        </p:sp>
        <p:sp>
          <p:nvSpPr>
            <p:cNvPr id="24687" name="Rectangle 37">
              <a:extLst>
                <a:ext uri="{FF2B5EF4-FFF2-40B4-BE49-F238E27FC236}">
                  <a16:creationId xmlns:a16="http://schemas.microsoft.com/office/drawing/2014/main" id="{DEED95AF-08B9-466D-927C-36991F904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" y="5562"/>
              <a:ext cx="5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88" name="Rectangle 38">
              <a:extLst>
                <a:ext uri="{FF2B5EF4-FFF2-40B4-BE49-F238E27FC236}">
                  <a16:creationId xmlns:a16="http://schemas.microsoft.com/office/drawing/2014/main" id="{60C979DD-69AB-4611-B20D-07B7D42E6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" y="4766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89" name="Rectangle 39">
              <a:extLst>
                <a:ext uri="{FF2B5EF4-FFF2-40B4-BE49-F238E27FC236}">
                  <a16:creationId xmlns:a16="http://schemas.microsoft.com/office/drawing/2014/main" id="{02591F31-21CC-4100-8DCD-809979EF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0" y="5562"/>
              <a:ext cx="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90" name="Rectangle 40">
              <a:extLst>
                <a:ext uri="{FF2B5EF4-FFF2-40B4-BE49-F238E27FC236}">
                  <a16:creationId xmlns:a16="http://schemas.microsoft.com/office/drawing/2014/main" id="{69C1CA19-85E4-40C3-8AD0-F4285DD4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" y="5562"/>
              <a:ext cx="5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91" name="Rectangle 41">
              <a:extLst>
                <a:ext uri="{FF2B5EF4-FFF2-40B4-BE49-F238E27FC236}">
                  <a16:creationId xmlns:a16="http://schemas.microsoft.com/office/drawing/2014/main" id="{96FA717E-C1EF-4A22-822E-A299500F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9" y="4992"/>
              <a:ext cx="1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92" name="Rectangle 42">
              <a:extLst>
                <a:ext uri="{FF2B5EF4-FFF2-40B4-BE49-F238E27FC236}">
                  <a16:creationId xmlns:a16="http://schemas.microsoft.com/office/drawing/2014/main" id="{05C3BDD7-D183-4E26-B4CD-BFD9EA2F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5" y="4992"/>
              <a:ext cx="1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93" name="Rectangle 43">
              <a:extLst>
                <a:ext uri="{FF2B5EF4-FFF2-40B4-BE49-F238E27FC236}">
                  <a16:creationId xmlns:a16="http://schemas.microsoft.com/office/drawing/2014/main" id="{473B0FDA-E0E2-4BEF-8C89-6BC3E8FDF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3" y="4992"/>
              <a:ext cx="1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94" name="Rectangle 44">
              <a:extLst>
                <a:ext uri="{FF2B5EF4-FFF2-40B4-BE49-F238E27FC236}">
                  <a16:creationId xmlns:a16="http://schemas.microsoft.com/office/drawing/2014/main" id="{5F5B2AA9-3D49-4715-8AA6-1FCAC567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" y="4992"/>
              <a:ext cx="1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95" name="Rectangle 45">
              <a:extLst>
                <a:ext uri="{FF2B5EF4-FFF2-40B4-BE49-F238E27FC236}">
                  <a16:creationId xmlns:a16="http://schemas.microsoft.com/office/drawing/2014/main" id="{DB8C0650-E17C-446E-A04D-C3966C0CE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" y="4992"/>
              <a:ext cx="1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96" name="Rectangle 46">
              <a:extLst>
                <a:ext uri="{FF2B5EF4-FFF2-40B4-BE49-F238E27FC236}">
                  <a16:creationId xmlns:a16="http://schemas.microsoft.com/office/drawing/2014/main" id="{61F438E5-2CE2-4FB2-8019-E26D192B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0" y="4992"/>
              <a:ext cx="1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97" name="Rectangle 47">
              <a:extLst>
                <a:ext uri="{FF2B5EF4-FFF2-40B4-BE49-F238E27FC236}">
                  <a16:creationId xmlns:a16="http://schemas.microsoft.com/office/drawing/2014/main" id="{D4CEFB29-FED4-48C3-9A40-80088D2E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4992"/>
              <a:ext cx="1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98" name="Rectangle 48">
              <a:extLst>
                <a:ext uri="{FF2B5EF4-FFF2-40B4-BE49-F238E27FC236}">
                  <a16:creationId xmlns:a16="http://schemas.microsoft.com/office/drawing/2014/main" id="{D86F2D82-1050-4423-A448-F5350597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4992"/>
              <a:ext cx="1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dirty="0">
                  <a:solidFill>
                    <a:srgbClr val="000000"/>
                  </a:solidFill>
                </a:rPr>
                <a:t>(</a:t>
              </a:r>
              <a:endParaRPr lang="pt-BR" altLang="pt-BR" dirty="0"/>
            </a:p>
          </p:txBody>
        </p:sp>
        <p:sp>
          <p:nvSpPr>
            <p:cNvPr id="24699" name="Rectangle 49">
              <a:extLst>
                <a:ext uri="{FF2B5EF4-FFF2-40B4-BE49-F238E27FC236}">
                  <a16:creationId xmlns:a16="http://schemas.microsoft.com/office/drawing/2014/main" id="{409011F8-CA6F-4753-8162-C02BDBDF2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4992"/>
              <a:ext cx="10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700" name="Rectangle 50">
              <a:extLst>
                <a:ext uri="{FF2B5EF4-FFF2-40B4-BE49-F238E27FC236}">
                  <a16:creationId xmlns:a16="http://schemas.microsoft.com/office/drawing/2014/main" id="{BA491997-4124-409B-B4B3-31460569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4992"/>
              <a:ext cx="10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701" name="Rectangle 51">
              <a:extLst>
                <a:ext uri="{FF2B5EF4-FFF2-40B4-BE49-F238E27FC236}">
                  <a16:creationId xmlns:a16="http://schemas.microsoft.com/office/drawing/2014/main" id="{0C665AF0-B341-4A1E-8EBA-3724A6BC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715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02" name="Rectangle 52">
              <a:extLst>
                <a:ext uri="{FF2B5EF4-FFF2-40B4-BE49-F238E27FC236}">
                  <a16:creationId xmlns:a16="http://schemas.microsoft.com/office/drawing/2014/main" id="{DAB44583-DE07-48A9-AFD4-BC78BECD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5511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03" name="Rectangle 53">
              <a:extLst>
                <a:ext uri="{FF2B5EF4-FFF2-40B4-BE49-F238E27FC236}">
                  <a16:creationId xmlns:a16="http://schemas.microsoft.com/office/drawing/2014/main" id="{F0B72569-B02E-4B56-8E7E-2973393C5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4715"/>
              <a:ext cx="9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b</a:t>
              </a:r>
              <a:endParaRPr lang="pt-BR" altLang="pt-BR"/>
            </a:p>
          </p:txBody>
        </p:sp>
        <p:sp>
          <p:nvSpPr>
            <p:cNvPr id="24704" name="Rectangle 54">
              <a:extLst>
                <a:ext uri="{FF2B5EF4-FFF2-40B4-BE49-F238E27FC236}">
                  <a16:creationId xmlns:a16="http://schemas.microsoft.com/office/drawing/2014/main" id="{8EADC70B-C383-4D1D-BEAA-9F2A947B1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5511"/>
              <a:ext cx="9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a</a:t>
              </a:r>
              <a:endParaRPr lang="pt-BR" altLang="pt-BR"/>
            </a:p>
          </p:txBody>
        </p:sp>
        <p:sp>
          <p:nvSpPr>
            <p:cNvPr id="24705" name="Rectangle 55">
              <a:extLst>
                <a:ext uri="{FF2B5EF4-FFF2-40B4-BE49-F238E27FC236}">
                  <a16:creationId xmlns:a16="http://schemas.microsoft.com/office/drawing/2014/main" id="{B0B1997D-572E-4DB8-A428-5A8699489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4715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06" name="Rectangle 56">
              <a:extLst>
                <a:ext uri="{FF2B5EF4-FFF2-40B4-BE49-F238E27FC236}">
                  <a16:creationId xmlns:a16="http://schemas.microsoft.com/office/drawing/2014/main" id="{AB20DFC3-7BBA-44D7-A82E-76641337C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5511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07" name="Rectangle 57">
              <a:extLst>
                <a:ext uri="{FF2B5EF4-FFF2-40B4-BE49-F238E27FC236}">
                  <a16:creationId xmlns:a16="http://schemas.microsoft.com/office/drawing/2014/main" id="{BA3F6C1A-4D4D-435C-B150-6FDBE6644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4715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08" name="Rectangle 58">
              <a:extLst>
                <a:ext uri="{FF2B5EF4-FFF2-40B4-BE49-F238E27FC236}">
                  <a16:creationId xmlns:a16="http://schemas.microsoft.com/office/drawing/2014/main" id="{D25EF6A3-91C8-4615-84CA-F930FD2C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5511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09" name="Rectangle 59">
              <a:extLst>
                <a:ext uri="{FF2B5EF4-FFF2-40B4-BE49-F238E27FC236}">
                  <a16:creationId xmlns:a16="http://schemas.microsoft.com/office/drawing/2014/main" id="{0378787A-6F2B-4CD0-97DF-3136E83E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" y="4715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10" name="Rectangle 60">
              <a:extLst>
                <a:ext uri="{FF2B5EF4-FFF2-40B4-BE49-F238E27FC236}">
                  <a16:creationId xmlns:a16="http://schemas.microsoft.com/office/drawing/2014/main" id="{E1257EFA-FE7E-4B02-A13E-C3EA2BD4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6" y="5511"/>
              <a:ext cx="8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11" name="Rectangle 61">
              <a:extLst>
                <a:ext uri="{FF2B5EF4-FFF2-40B4-BE49-F238E27FC236}">
                  <a16:creationId xmlns:a16="http://schemas.microsoft.com/office/drawing/2014/main" id="{FA34B30A-CCFD-4D7E-B666-24537DA5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" y="4766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 i="1">
                  <a:solidFill>
                    <a:srgbClr val="000000"/>
                  </a:solidFill>
                </a:rPr>
                <a:t>n</a:t>
              </a:r>
              <a:endParaRPr lang="pt-BR" altLang="pt-BR"/>
            </a:p>
          </p:txBody>
        </p:sp>
        <p:sp>
          <p:nvSpPr>
            <p:cNvPr id="24712" name="Rectangle 62">
              <a:extLst>
                <a:ext uri="{FF2B5EF4-FFF2-40B4-BE49-F238E27FC236}">
                  <a16:creationId xmlns:a16="http://schemas.microsoft.com/office/drawing/2014/main" id="{C0AD8BBA-9EC4-4338-9AAA-89211AFCF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" y="5560"/>
              <a:ext cx="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 i="1">
                  <a:solidFill>
                    <a:srgbClr val="000000"/>
                  </a:solidFill>
                </a:rPr>
                <a:t>n</a:t>
              </a:r>
              <a:endParaRPr lang="pt-BR" altLang="pt-BR"/>
            </a:p>
          </p:txBody>
        </p:sp>
        <p:sp>
          <p:nvSpPr>
            <p:cNvPr id="24713" name="Rectangle 63">
              <a:extLst>
                <a:ext uri="{FF2B5EF4-FFF2-40B4-BE49-F238E27FC236}">
                  <a16:creationId xmlns:a16="http://schemas.microsoft.com/office/drawing/2014/main" id="{9FFA6625-B21F-4B88-B1B5-673C94BE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" y="4992"/>
              <a:ext cx="28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dx</a:t>
              </a:r>
              <a:endParaRPr lang="pt-BR" altLang="pt-BR"/>
            </a:p>
          </p:txBody>
        </p:sp>
        <p:sp>
          <p:nvSpPr>
            <p:cNvPr id="24714" name="Rectangle 64">
              <a:extLst>
                <a:ext uri="{FF2B5EF4-FFF2-40B4-BE49-F238E27FC236}">
                  <a16:creationId xmlns:a16="http://schemas.microsoft.com/office/drawing/2014/main" id="{328F5392-C132-474C-9E33-BE9C4E9E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" y="4992"/>
              <a:ext cx="13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 dirty="0">
                  <a:solidFill>
                    <a:srgbClr val="000000"/>
                  </a:solidFill>
                </a:rPr>
                <a:t>x</a:t>
              </a:r>
              <a:endParaRPr lang="pt-BR" altLang="pt-BR" dirty="0"/>
            </a:p>
          </p:txBody>
        </p:sp>
        <p:sp>
          <p:nvSpPr>
            <p:cNvPr id="24715" name="Rectangle 65">
              <a:extLst>
                <a:ext uri="{FF2B5EF4-FFF2-40B4-BE49-F238E27FC236}">
                  <a16:creationId xmlns:a16="http://schemas.microsoft.com/office/drawing/2014/main" id="{B6EBB83E-6C4F-4305-A394-77065D750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1" y="4992"/>
              <a:ext cx="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716" name="Rectangle 66">
              <a:extLst>
                <a:ext uri="{FF2B5EF4-FFF2-40B4-BE49-F238E27FC236}">
                  <a16:creationId xmlns:a16="http://schemas.microsoft.com/office/drawing/2014/main" id="{C0657A4E-CF58-41E8-8154-EDB5F465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2" y="4992"/>
              <a:ext cx="28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dx</a:t>
              </a:r>
              <a:endParaRPr lang="pt-BR" altLang="pt-BR"/>
            </a:p>
          </p:txBody>
        </p:sp>
        <p:sp>
          <p:nvSpPr>
            <p:cNvPr id="24717" name="Rectangle 67">
              <a:extLst>
                <a:ext uri="{FF2B5EF4-FFF2-40B4-BE49-F238E27FC236}">
                  <a16:creationId xmlns:a16="http://schemas.microsoft.com/office/drawing/2014/main" id="{7D09EDFA-98BD-4D9B-8951-9C93BC61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" y="4992"/>
              <a:ext cx="13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18" name="Rectangle 68">
              <a:extLst>
                <a:ext uri="{FF2B5EF4-FFF2-40B4-BE49-F238E27FC236}">
                  <a16:creationId xmlns:a16="http://schemas.microsoft.com/office/drawing/2014/main" id="{76327186-0711-419E-BCD9-542F76CA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" y="4992"/>
              <a:ext cx="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719" name="Rectangle 69">
              <a:extLst>
                <a:ext uri="{FF2B5EF4-FFF2-40B4-BE49-F238E27FC236}">
                  <a16:creationId xmlns:a16="http://schemas.microsoft.com/office/drawing/2014/main" id="{1A47C977-E937-488B-B24E-6CBC9FE5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" y="4992"/>
              <a:ext cx="28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dx</a:t>
              </a:r>
              <a:endParaRPr lang="pt-BR" altLang="pt-BR"/>
            </a:p>
          </p:txBody>
        </p:sp>
        <p:sp>
          <p:nvSpPr>
            <p:cNvPr id="24720" name="Rectangle 70">
              <a:extLst>
                <a:ext uri="{FF2B5EF4-FFF2-40B4-BE49-F238E27FC236}">
                  <a16:creationId xmlns:a16="http://schemas.microsoft.com/office/drawing/2014/main" id="{2D8A492F-4D2D-425C-B637-AA4CC87B7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" y="4992"/>
              <a:ext cx="13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21" name="Rectangle 71">
              <a:extLst>
                <a:ext uri="{FF2B5EF4-FFF2-40B4-BE49-F238E27FC236}">
                  <a16:creationId xmlns:a16="http://schemas.microsoft.com/office/drawing/2014/main" id="{8F21C213-755A-4D16-8FF4-03748F058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" y="4992"/>
              <a:ext cx="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722" name="Rectangle 72">
              <a:extLst>
                <a:ext uri="{FF2B5EF4-FFF2-40B4-BE49-F238E27FC236}">
                  <a16:creationId xmlns:a16="http://schemas.microsoft.com/office/drawing/2014/main" id="{106E8CF7-83D9-4BD7-81E5-F9D7CD80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4992"/>
              <a:ext cx="28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dx</a:t>
              </a:r>
              <a:endParaRPr lang="pt-BR" altLang="pt-BR"/>
            </a:p>
          </p:txBody>
        </p:sp>
        <p:sp>
          <p:nvSpPr>
            <p:cNvPr id="24723" name="Rectangle 73">
              <a:extLst>
                <a:ext uri="{FF2B5EF4-FFF2-40B4-BE49-F238E27FC236}">
                  <a16:creationId xmlns:a16="http://schemas.microsoft.com/office/drawing/2014/main" id="{4D0D2022-8DD7-4104-A8E1-6EE937D97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" y="4992"/>
              <a:ext cx="17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24" name="Rectangle 74">
              <a:extLst>
                <a:ext uri="{FF2B5EF4-FFF2-40B4-BE49-F238E27FC236}">
                  <a16:creationId xmlns:a16="http://schemas.microsoft.com/office/drawing/2014/main" id="{8768B070-D81E-4270-A845-6521ABE2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4992"/>
              <a:ext cx="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725" name="Rectangle 75">
              <a:extLst>
                <a:ext uri="{FF2B5EF4-FFF2-40B4-BE49-F238E27FC236}">
                  <a16:creationId xmlns:a16="http://schemas.microsoft.com/office/drawing/2014/main" id="{168F7FC5-BEB2-434D-AB1C-E4ECEA16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4992"/>
              <a:ext cx="28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dx</a:t>
              </a:r>
              <a:endParaRPr lang="pt-BR" altLang="pt-BR"/>
            </a:p>
          </p:txBody>
        </p:sp>
        <p:sp>
          <p:nvSpPr>
            <p:cNvPr id="24726" name="Rectangle 76">
              <a:extLst>
                <a:ext uri="{FF2B5EF4-FFF2-40B4-BE49-F238E27FC236}">
                  <a16:creationId xmlns:a16="http://schemas.microsoft.com/office/drawing/2014/main" id="{6B9C57E9-DE7A-4C72-AB16-E72FFFACE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4992"/>
              <a:ext cx="13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727" name="Rectangle 77">
              <a:extLst>
                <a:ext uri="{FF2B5EF4-FFF2-40B4-BE49-F238E27FC236}">
                  <a16:creationId xmlns:a16="http://schemas.microsoft.com/office/drawing/2014/main" id="{1753C7D4-C2CE-4A03-B993-913F809A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4992"/>
              <a:ext cx="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</p:grpSp>
      <p:grpSp>
        <p:nvGrpSpPr>
          <p:cNvPr id="24585" name="Group 164">
            <a:extLst>
              <a:ext uri="{FF2B5EF4-FFF2-40B4-BE49-F238E27FC236}">
                <a16:creationId xmlns:a16="http://schemas.microsoft.com/office/drawing/2014/main" id="{F4B93876-1AFF-4934-B628-49C1019494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3313" y="4465856"/>
            <a:ext cx="8470900" cy="600235"/>
            <a:chOff x="1701" y="6096"/>
            <a:chExt cx="9720" cy="771"/>
          </a:xfrm>
        </p:grpSpPr>
        <p:sp>
          <p:nvSpPr>
            <p:cNvPr id="24586" name="AutoShape 165">
              <a:extLst>
                <a:ext uri="{FF2B5EF4-FFF2-40B4-BE49-F238E27FC236}">
                  <a16:creationId xmlns:a16="http://schemas.microsoft.com/office/drawing/2014/main" id="{F16CB717-D511-41B8-B357-6EEA911D73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1" y="6096"/>
              <a:ext cx="9720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24587" name="Line 166">
              <a:extLst>
                <a:ext uri="{FF2B5EF4-FFF2-40B4-BE49-F238E27FC236}">
                  <a16:creationId xmlns:a16="http://schemas.microsoft.com/office/drawing/2014/main" id="{FF8491FB-9D89-4ADC-AF4F-ACFB22DD6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" y="6482"/>
              <a:ext cx="15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88" name="Rectangle 167">
              <a:extLst>
                <a:ext uri="{FF2B5EF4-FFF2-40B4-BE49-F238E27FC236}">
                  <a16:creationId xmlns:a16="http://schemas.microsoft.com/office/drawing/2014/main" id="{BDD6FAFE-77D6-4D39-B3AC-95F35D7B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6206"/>
              <a:ext cx="8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70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pt-BR" altLang="pt-BR"/>
            </a:p>
          </p:txBody>
        </p:sp>
        <p:sp>
          <p:nvSpPr>
            <p:cNvPr id="24589" name="Rectangle 168">
              <a:extLst>
                <a:ext uri="{FF2B5EF4-FFF2-40B4-BE49-F238E27FC236}">
                  <a16:creationId xmlns:a16="http://schemas.microsoft.com/office/drawing/2014/main" id="{9EE77DE0-1A59-425A-A698-CD9A0850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6206"/>
              <a:ext cx="8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70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pt-BR" altLang="pt-BR"/>
            </a:p>
          </p:txBody>
        </p:sp>
        <p:sp>
          <p:nvSpPr>
            <p:cNvPr id="24590" name="Rectangle 169">
              <a:extLst>
                <a:ext uri="{FF2B5EF4-FFF2-40B4-BE49-F238E27FC236}">
                  <a16:creationId xmlns:a16="http://schemas.microsoft.com/office/drawing/2014/main" id="{F167AE3B-0BD5-4C8D-B13F-30F0F84EC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6206"/>
              <a:ext cx="8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70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pt-BR" altLang="pt-BR"/>
            </a:p>
          </p:txBody>
        </p:sp>
        <p:sp>
          <p:nvSpPr>
            <p:cNvPr id="24591" name="Rectangle 170">
              <a:extLst>
                <a:ext uri="{FF2B5EF4-FFF2-40B4-BE49-F238E27FC236}">
                  <a16:creationId xmlns:a16="http://schemas.microsoft.com/office/drawing/2014/main" id="{76BEA133-4E44-477A-984A-5FE9F5EB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" y="6206"/>
              <a:ext cx="8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70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pt-BR" altLang="pt-BR"/>
            </a:p>
          </p:txBody>
        </p:sp>
        <p:sp>
          <p:nvSpPr>
            <p:cNvPr id="24592" name="Rectangle 171">
              <a:extLst>
                <a:ext uri="{FF2B5EF4-FFF2-40B4-BE49-F238E27FC236}">
                  <a16:creationId xmlns:a16="http://schemas.microsoft.com/office/drawing/2014/main" id="{406B8DC2-1A16-4451-9A5D-64C8EDFD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" y="6206"/>
              <a:ext cx="8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70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pt-BR" altLang="pt-BR"/>
            </a:p>
          </p:txBody>
        </p:sp>
        <p:sp>
          <p:nvSpPr>
            <p:cNvPr id="24593" name="Rectangle 172">
              <a:extLst>
                <a:ext uri="{FF2B5EF4-FFF2-40B4-BE49-F238E27FC236}">
                  <a16:creationId xmlns:a16="http://schemas.microsoft.com/office/drawing/2014/main" id="{3968F6D3-BC66-4580-AFC4-E77D6B755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" y="6206"/>
              <a:ext cx="8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70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pt-BR" altLang="pt-BR"/>
            </a:p>
          </p:txBody>
        </p:sp>
        <p:sp>
          <p:nvSpPr>
            <p:cNvPr id="24594" name="Rectangle 173">
              <a:extLst>
                <a:ext uri="{FF2B5EF4-FFF2-40B4-BE49-F238E27FC236}">
                  <a16:creationId xmlns:a16="http://schemas.microsoft.com/office/drawing/2014/main" id="{4548D36C-673E-4A44-A9FA-A4162302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6219"/>
              <a:ext cx="11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600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pt-BR" altLang="pt-BR"/>
            </a:p>
          </p:txBody>
        </p:sp>
        <p:sp>
          <p:nvSpPr>
            <p:cNvPr id="24595" name="Rectangle 174">
              <a:extLst>
                <a:ext uri="{FF2B5EF4-FFF2-40B4-BE49-F238E27FC236}">
                  <a16:creationId xmlns:a16="http://schemas.microsoft.com/office/drawing/2014/main" id="{30A7CF39-AFBB-4A11-BEEB-2028D719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4" y="6219"/>
              <a:ext cx="11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600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pt-BR" altLang="pt-BR"/>
            </a:p>
          </p:txBody>
        </p:sp>
        <p:sp>
          <p:nvSpPr>
            <p:cNvPr id="24596" name="Rectangle 175">
              <a:extLst>
                <a:ext uri="{FF2B5EF4-FFF2-40B4-BE49-F238E27FC236}">
                  <a16:creationId xmlns:a16="http://schemas.microsoft.com/office/drawing/2014/main" id="{91860523-0162-485E-91CD-4D38823DE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9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597" name="Rectangle 176">
              <a:extLst>
                <a:ext uri="{FF2B5EF4-FFF2-40B4-BE49-F238E27FC236}">
                  <a16:creationId xmlns:a16="http://schemas.microsoft.com/office/drawing/2014/main" id="{276DF11F-0E04-49CC-ADD5-98EB3CCC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9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598" name="Rectangle 177">
              <a:extLst>
                <a:ext uri="{FF2B5EF4-FFF2-40B4-BE49-F238E27FC236}">
                  <a16:creationId xmlns:a16="http://schemas.microsoft.com/office/drawing/2014/main" id="{522E8A5A-6178-410B-9F7A-E5E681F4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8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599" name="Rectangle 178">
              <a:extLst>
                <a:ext uri="{FF2B5EF4-FFF2-40B4-BE49-F238E27FC236}">
                  <a16:creationId xmlns:a16="http://schemas.microsoft.com/office/drawing/2014/main" id="{478F64EC-C04A-4BEC-8408-DE0C3AF29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0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00" name="Rectangle 179">
              <a:extLst>
                <a:ext uri="{FF2B5EF4-FFF2-40B4-BE49-F238E27FC236}">
                  <a16:creationId xmlns:a16="http://schemas.microsoft.com/office/drawing/2014/main" id="{8CD21509-614E-4754-BE32-C3F0FA34A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3" y="6323"/>
              <a:ext cx="9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4</a:t>
              </a:r>
              <a:endParaRPr lang="pt-BR" altLang="pt-BR"/>
            </a:p>
          </p:txBody>
        </p:sp>
        <p:sp>
          <p:nvSpPr>
            <p:cNvPr id="24601" name="Rectangle 180">
              <a:extLst>
                <a:ext uri="{FF2B5EF4-FFF2-40B4-BE49-F238E27FC236}">
                  <a16:creationId xmlns:a16="http://schemas.microsoft.com/office/drawing/2014/main" id="{EE82F374-9689-4A92-AD99-2BE0B50C9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4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02" name="Rectangle 181">
              <a:extLst>
                <a:ext uri="{FF2B5EF4-FFF2-40B4-BE49-F238E27FC236}">
                  <a16:creationId xmlns:a16="http://schemas.microsoft.com/office/drawing/2014/main" id="{AE0EA884-EF87-400B-BED6-49BA24315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03" name="Rectangle 182">
              <a:extLst>
                <a:ext uri="{FF2B5EF4-FFF2-40B4-BE49-F238E27FC236}">
                  <a16:creationId xmlns:a16="http://schemas.microsoft.com/office/drawing/2014/main" id="{50B49687-897B-461E-A7C6-BCD5B7936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04" name="Rectangle 183">
              <a:extLst>
                <a:ext uri="{FF2B5EF4-FFF2-40B4-BE49-F238E27FC236}">
                  <a16:creationId xmlns:a16="http://schemas.microsoft.com/office/drawing/2014/main" id="{03C52346-4F6D-4092-B778-037441AE9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05" name="Rectangle 184">
              <a:extLst>
                <a:ext uri="{FF2B5EF4-FFF2-40B4-BE49-F238E27FC236}">
                  <a16:creationId xmlns:a16="http://schemas.microsoft.com/office/drawing/2014/main" id="{AC417503-CBD9-4FB4-9ED7-9129850B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5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06" name="Rectangle 185">
              <a:extLst>
                <a:ext uri="{FF2B5EF4-FFF2-40B4-BE49-F238E27FC236}">
                  <a16:creationId xmlns:a16="http://schemas.microsoft.com/office/drawing/2014/main" id="{A51F4C29-AF37-4B7E-84DD-351E393F4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07" name="Rectangle 186">
              <a:extLst>
                <a:ext uri="{FF2B5EF4-FFF2-40B4-BE49-F238E27FC236}">
                  <a16:creationId xmlns:a16="http://schemas.microsoft.com/office/drawing/2014/main" id="{E17C5D6F-B843-47F3-BB77-CFFDA39A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" y="6323"/>
              <a:ext cx="9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4</a:t>
              </a:r>
              <a:endParaRPr lang="pt-BR" altLang="pt-BR"/>
            </a:p>
          </p:txBody>
        </p:sp>
        <p:sp>
          <p:nvSpPr>
            <p:cNvPr id="24608" name="Rectangle 187">
              <a:extLst>
                <a:ext uri="{FF2B5EF4-FFF2-40B4-BE49-F238E27FC236}">
                  <a16:creationId xmlns:a16="http://schemas.microsoft.com/office/drawing/2014/main" id="{32D43DD2-2841-4E52-BEEC-CF2A8987B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09" name="Rectangle 188">
              <a:extLst>
                <a:ext uri="{FF2B5EF4-FFF2-40B4-BE49-F238E27FC236}">
                  <a16:creationId xmlns:a16="http://schemas.microsoft.com/office/drawing/2014/main" id="{2F2EE583-060F-41D7-A7A6-3CFDAEF02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10" name="Rectangle 189">
              <a:extLst>
                <a:ext uri="{FF2B5EF4-FFF2-40B4-BE49-F238E27FC236}">
                  <a16:creationId xmlns:a16="http://schemas.microsoft.com/office/drawing/2014/main" id="{8657D683-CB41-48E6-96AE-63985408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11" name="Rectangle 190">
              <a:extLst>
                <a:ext uri="{FF2B5EF4-FFF2-40B4-BE49-F238E27FC236}">
                  <a16:creationId xmlns:a16="http://schemas.microsoft.com/office/drawing/2014/main" id="{FE8E5B25-BC2D-419C-8ACD-7AC130D9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12" name="Rectangle 191">
              <a:extLst>
                <a:ext uri="{FF2B5EF4-FFF2-40B4-BE49-F238E27FC236}">
                  <a16:creationId xmlns:a16="http://schemas.microsoft.com/office/drawing/2014/main" id="{9EB1D769-CF39-486B-9589-EE278932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13" name="Rectangle 192">
              <a:extLst>
                <a:ext uri="{FF2B5EF4-FFF2-40B4-BE49-F238E27FC236}">
                  <a16:creationId xmlns:a16="http://schemas.microsoft.com/office/drawing/2014/main" id="{615E88A6-A2B9-4A1D-AD9F-19C76E6E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14" name="Rectangle 193">
              <a:extLst>
                <a:ext uri="{FF2B5EF4-FFF2-40B4-BE49-F238E27FC236}">
                  <a16:creationId xmlns:a16="http://schemas.microsoft.com/office/drawing/2014/main" id="{76F8166C-B02E-4A47-B883-393D8675B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6323"/>
              <a:ext cx="9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4</a:t>
              </a:r>
              <a:endParaRPr lang="pt-BR" altLang="pt-BR"/>
            </a:p>
          </p:txBody>
        </p:sp>
        <p:sp>
          <p:nvSpPr>
            <p:cNvPr id="24615" name="Rectangle 194">
              <a:extLst>
                <a:ext uri="{FF2B5EF4-FFF2-40B4-BE49-F238E27FC236}">
                  <a16:creationId xmlns:a16="http://schemas.microsoft.com/office/drawing/2014/main" id="{68F01789-F60A-4A74-BAE9-BD4727068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16" name="Rectangle 195">
              <a:extLst>
                <a:ext uri="{FF2B5EF4-FFF2-40B4-BE49-F238E27FC236}">
                  <a16:creationId xmlns:a16="http://schemas.microsoft.com/office/drawing/2014/main" id="{D9FF311F-FAA0-4127-9622-60FDE634F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17" name="Rectangle 196">
              <a:extLst>
                <a:ext uri="{FF2B5EF4-FFF2-40B4-BE49-F238E27FC236}">
                  <a16:creationId xmlns:a16="http://schemas.microsoft.com/office/drawing/2014/main" id="{FCA92BC7-749E-4D4B-9B5F-9355E73C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6515"/>
              <a:ext cx="9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3</a:t>
              </a:r>
              <a:endParaRPr lang="pt-BR" altLang="pt-BR"/>
            </a:p>
          </p:txBody>
        </p:sp>
        <p:sp>
          <p:nvSpPr>
            <p:cNvPr id="24618" name="Rectangle 197">
              <a:extLst>
                <a:ext uri="{FF2B5EF4-FFF2-40B4-BE49-F238E27FC236}">
                  <a16:creationId xmlns:a16="http://schemas.microsoft.com/office/drawing/2014/main" id="{8754E7C0-F827-4A23-85D6-F7019BF1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)</a:t>
              </a:r>
              <a:endParaRPr lang="pt-BR" altLang="pt-BR"/>
            </a:p>
          </p:txBody>
        </p:sp>
        <p:sp>
          <p:nvSpPr>
            <p:cNvPr id="24619" name="Rectangle 198">
              <a:extLst>
                <a:ext uri="{FF2B5EF4-FFF2-40B4-BE49-F238E27FC236}">
                  <a16:creationId xmlns:a16="http://schemas.microsoft.com/office/drawing/2014/main" id="{8D5D1AD1-ABE0-4BE3-A157-4D49D68C2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6323"/>
              <a:ext cx="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</a:rPr>
                <a:t>(</a:t>
              </a:r>
              <a:endParaRPr lang="pt-BR" altLang="pt-BR"/>
            </a:p>
          </p:txBody>
        </p:sp>
        <p:sp>
          <p:nvSpPr>
            <p:cNvPr id="24620" name="Rectangle 199">
              <a:extLst>
                <a:ext uri="{FF2B5EF4-FFF2-40B4-BE49-F238E27FC236}">
                  <a16:creationId xmlns:a16="http://schemas.microsoft.com/office/drawing/2014/main" id="{BE695156-9A87-47C6-A42F-B124BF1C0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6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21" name="Rectangle 200">
              <a:extLst>
                <a:ext uri="{FF2B5EF4-FFF2-40B4-BE49-F238E27FC236}">
                  <a16:creationId xmlns:a16="http://schemas.microsoft.com/office/drawing/2014/main" id="{C587ADC7-A053-4F9C-BDFB-CBA8F47FF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5" y="6450"/>
              <a:ext cx="4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1</a:t>
              </a:r>
              <a:endParaRPr lang="pt-BR" altLang="pt-BR"/>
            </a:p>
          </p:txBody>
        </p:sp>
        <p:sp>
          <p:nvSpPr>
            <p:cNvPr id="24622" name="Rectangle 201">
              <a:extLst>
                <a:ext uri="{FF2B5EF4-FFF2-40B4-BE49-F238E27FC236}">
                  <a16:creationId xmlns:a16="http://schemas.microsoft.com/office/drawing/2014/main" id="{D89CCA47-F4A3-43E1-A7A2-C68FF0A6A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1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23" name="Rectangle 202">
              <a:extLst>
                <a:ext uri="{FF2B5EF4-FFF2-40B4-BE49-F238E27FC236}">
                  <a16:creationId xmlns:a16="http://schemas.microsoft.com/office/drawing/2014/main" id="{28EF29DE-D848-4217-94D5-2FCDCCA31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7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24" name="Rectangle 203">
              <a:extLst>
                <a:ext uri="{FF2B5EF4-FFF2-40B4-BE49-F238E27FC236}">
                  <a16:creationId xmlns:a16="http://schemas.microsoft.com/office/drawing/2014/main" id="{7A26D403-C352-4379-AD47-4673CF6F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25" name="Rectangle 204">
              <a:extLst>
                <a:ext uri="{FF2B5EF4-FFF2-40B4-BE49-F238E27FC236}">
                  <a16:creationId xmlns:a16="http://schemas.microsoft.com/office/drawing/2014/main" id="{EA682BC9-0B49-4CD1-834E-26A3ABCD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8" y="6450"/>
              <a:ext cx="4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4</a:t>
              </a:r>
              <a:endParaRPr lang="pt-BR" altLang="pt-BR"/>
            </a:p>
          </p:txBody>
        </p:sp>
        <p:sp>
          <p:nvSpPr>
            <p:cNvPr id="24626" name="Rectangle 205">
              <a:extLst>
                <a:ext uri="{FF2B5EF4-FFF2-40B4-BE49-F238E27FC236}">
                  <a16:creationId xmlns:a16="http://schemas.microsoft.com/office/drawing/2014/main" id="{68987D9C-F6D3-4E7D-9F77-032400D9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3</a:t>
              </a:r>
              <a:endParaRPr lang="pt-BR" altLang="pt-BR"/>
            </a:p>
          </p:txBody>
        </p:sp>
        <p:sp>
          <p:nvSpPr>
            <p:cNvPr id="24627" name="Rectangle 206">
              <a:extLst>
                <a:ext uri="{FF2B5EF4-FFF2-40B4-BE49-F238E27FC236}">
                  <a16:creationId xmlns:a16="http://schemas.microsoft.com/office/drawing/2014/main" id="{05A0587E-2AA0-4F5C-A11D-84966CEC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28" name="Rectangle 207">
              <a:extLst>
                <a:ext uri="{FF2B5EF4-FFF2-40B4-BE49-F238E27FC236}">
                  <a16:creationId xmlns:a16="http://schemas.microsoft.com/office/drawing/2014/main" id="{63ECCFA3-6533-4879-95BC-5C953DBE2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2</a:t>
              </a:r>
              <a:endParaRPr lang="pt-BR" altLang="pt-BR"/>
            </a:p>
          </p:txBody>
        </p:sp>
        <p:sp>
          <p:nvSpPr>
            <p:cNvPr id="24629" name="Rectangle 208">
              <a:extLst>
                <a:ext uri="{FF2B5EF4-FFF2-40B4-BE49-F238E27FC236}">
                  <a16:creationId xmlns:a16="http://schemas.microsoft.com/office/drawing/2014/main" id="{093A3043-7CC1-414D-8267-8FC601B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6450"/>
              <a:ext cx="4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1</a:t>
              </a:r>
              <a:endParaRPr lang="pt-BR" altLang="pt-BR"/>
            </a:p>
          </p:txBody>
        </p:sp>
        <p:sp>
          <p:nvSpPr>
            <p:cNvPr id="24630" name="Rectangle 209">
              <a:extLst>
                <a:ext uri="{FF2B5EF4-FFF2-40B4-BE49-F238E27FC236}">
                  <a16:creationId xmlns:a16="http://schemas.microsoft.com/office/drawing/2014/main" id="{744BA162-5D71-4547-8E10-163150AA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" y="6450"/>
              <a:ext cx="4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</a:rPr>
                <a:t>0</a:t>
              </a:r>
              <a:endParaRPr lang="pt-BR" altLang="pt-BR"/>
            </a:p>
          </p:txBody>
        </p:sp>
        <p:sp>
          <p:nvSpPr>
            <p:cNvPr id="24631" name="Rectangle 210">
              <a:extLst>
                <a:ext uri="{FF2B5EF4-FFF2-40B4-BE49-F238E27FC236}">
                  <a16:creationId xmlns:a16="http://schemas.microsoft.com/office/drawing/2014/main" id="{2053F887-A2DC-4713-9768-82A50ED5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3" y="6450"/>
              <a:ext cx="4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 i="1">
                  <a:solidFill>
                    <a:srgbClr val="000000"/>
                  </a:solidFill>
                </a:rPr>
                <a:t>n</a:t>
              </a:r>
              <a:endParaRPr lang="pt-BR" altLang="pt-BR"/>
            </a:p>
          </p:txBody>
        </p:sp>
        <p:sp>
          <p:nvSpPr>
            <p:cNvPr id="24632" name="Rectangle 211">
              <a:extLst>
                <a:ext uri="{FF2B5EF4-FFF2-40B4-BE49-F238E27FC236}">
                  <a16:creationId xmlns:a16="http://schemas.microsoft.com/office/drawing/2014/main" id="{14E6481B-00FD-4E94-A041-12024EC57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" y="6450"/>
              <a:ext cx="4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 i="1">
                  <a:solidFill>
                    <a:srgbClr val="000000"/>
                  </a:solidFill>
                </a:rPr>
                <a:t>n</a:t>
              </a:r>
              <a:endParaRPr lang="pt-BR" altLang="pt-BR"/>
            </a:p>
          </p:txBody>
        </p:sp>
        <p:sp>
          <p:nvSpPr>
            <p:cNvPr id="24633" name="Rectangle 212">
              <a:extLst>
                <a:ext uri="{FF2B5EF4-FFF2-40B4-BE49-F238E27FC236}">
                  <a16:creationId xmlns:a16="http://schemas.microsoft.com/office/drawing/2014/main" id="{DD8B9E6E-C9DF-443F-8003-F5F41CC96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1" y="6450"/>
              <a:ext cx="41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 i="1">
                  <a:solidFill>
                    <a:srgbClr val="000000"/>
                  </a:solidFill>
                </a:rPr>
                <a:t>n</a:t>
              </a:r>
              <a:endParaRPr lang="pt-BR" altLang="pt-BR"/>
            </a:p>
          </p:txBody>
        </p:sp>
        <p:sp>
          <p:nvSpPr>
            <p:cNvPr id="24634" name="Rectangle 213">
              <a:extLst>
                <a:ext uri="{FF2B5EF4-FFF2-40B4-BE49-F238E27FC236}">
                  <a16:creationId xmlns:a16="http://schemas.microsoft.com/office/drawing/2014/main" id="{AEFBDDFD-F54D-4DB4-85B3-108BC18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7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35" name="Rectangle 214">
              <a:extLst>
                <a:ext uri="{FF2B5EF4-FFF2-40B4-BE49-F238E27FC236}">
                  <a16:creationId xmlns:a16="http://schemas.microsoft.com/office/drawing/2014/main" id="{CE44CF3F-19FB-424C-BDAF-CE87972B2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" y="6327"/>
              <a:ext cx="5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36" name="Rectangle 215">
              <a:extLst>
                <a:ext uri="{FF2B5EF4-FFF2-40B4-BE49-F238E27FC236}">
                  <a16:creationId xmlns:a16="http://schemas.microsoft.com/office/drawing/2014/main" id="{F62FB327-9619-47CE-A650-BF66CF202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37" name="Rectangle 216">
              <a:extLst>
                <a:ext uri="{FF2B5EF4-FFF2-40B4-BE49-F238E27FC236}">
                  <a16:creationId xmlns:a16="http://schemas.microsoft.com/office/drawing/2014/main" id="{2A2B8015-F4D5-4D7C-B5AF-FC6407B4E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7" y="6327"/>
              <a:ext cx="5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38" name="Rectangle 217">
              <a:extLst>
                <a:ext uri="{FF2B5EF4-FFF2-40B4-BE49-F238E27FC236}">
                  <a16:creationId xmlns:a16="http://schemas.microsoft.com/office/drawing/2014/main" id="{1CB2DD32-041D-4431-AD37-643AF1F65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39" name="Rectangle 218">
              <a:extLst>
                <a:ext uri="{FF2B5EF4-FFF2-40B4-BE49-F238E27FC236}">
                  <a16:creationId xmlns:a16="http://schemas.microsoft.com/office/drawing/2014/main" id="{426F76CE-0607-4CA6-92D1-C8330F4B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" y="6327"/>
              <a:ext cx="5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40" name="Rectangle 219">
              <a:extLst>
                <a:ext uri="{FF2B5EF4-FFF2-40B4-BE49-F238E27FC236}">
                  <a16:creationId xmlns:a16="http://schemas.microsoft.com/office/drawing/2014/main" id="{7049BDBF-BA3B-47BF-B29D-D33D6A2B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" y="6327"/>
              <a:ext cx="9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41" name="Rectangle 220">
              <a:extLst>
                <a:ext uri="{FF2B5EF4-FFF2-40B4-BE49-F238E27FC236}">
                  <a16:creationId xmlns:a16="http://schemas.microsoft.com/office/drawing/2014/main" id="{BB47A4E3-E723-4CC3-8590-93E51F7A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" y="6327"/>
              <a:ext cx="5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42" name="Rectangle 221">
              <a:extLst>
                <a:ext uri="{FF2B5EF4-FFF2-40B4-BE49-F238E27FC236}">
                  <a16:creationId xmlns:a16="http://schemas.microsoft.com/office/drawing/2014/main" id="{64BBCC49-B83A-4DB7-B6EC-E074C4722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43" name="Rectangle 222">
              <a:extLst>
                <a:ext uri="{FF2B5EF4-FFF2-40B4-BE49-F238E27FC236}">
                  <a16:creationId xmlns:a16="http://schemas.microsoft.com/office/drawing/2014/main" id="{6AE6DE26-ED86-4C2A-A97A-3E53B5AF2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8" y="6327"/>
              <a:ext cx="5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44" name="Rectangle 223">
              <a:extLst>
                <a:ext uri="{FF2B5EF4-FFF2-40B4-BE49-F238E27FC236}">
                  <a16:creationId xmlns:a16="http://schemas.microsoft.com/office/drawing/2014/main" id="{678E84DD-463A-46CE-850F-8CF48FEC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6327"/>
              <a:ext cx="11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45" name="Rectangle 224">
              <a:extLst>
                <a:ext uri="{FF2B5EF4-FFF2-40B4-BE49-F238E27FC236}">
                  <a16:creationId xmlns:a16="http://schemas.microsoft.com/office/drawing/2014/main" id="{E112B350-4A1C-43C9-82C0-B7C1437FD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" y="6327"/>
              <a:ext cx="5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46" name="Rectangle 225">
              <a:extLst>
                <a:ext uri="{FF2B5EF4-FFF2-40B4-BE49-F238E27FC236}">
                  <a16:creationId xmlns:a16="http://schemas.microsoft.com/office/drawing/2014/main" id="{B8136397-9158-462C-B610-8DFE265F5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 dirty="0">
                  <a:solidFill>
                    <a:srgbClr val="000000"/>
                  </a:solidFill>
                </a:rPr>
                <a:t>x</a:t>
              </a:r>
              <a:endParaRPr lang="pt-BR" altLang="pt-BR" dirty="0"/>
            </a:p>
          </p:txBody>
        </p:sp>
        <p:sp>
          <p:nvSpPr>
            <p:cNvPr id="24647" name="Rectangle 226">
              <a:extLst>
                <a:ext uri="{FF2B5EF4-FFF2-40B4-BE49-F238E27FC236}">
                  <a16:creationId xmlns:a16="http://schemas.microsoft.com/office/drawing/2014/main" id="{124E4CD3-482E-48AB-8432-EFE0486E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6327"/>
              <a:ext cx="5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48" name="Rectangle 227">
              <a:extLst>
                <a:ext uri="{FF2B5EF4-FFF2-40B4-BE49-F238E27FC236}">
                  <a16:creationId xmlns:a16="http://schemas.microsoft.com/office/drawing/2014/main" id="{C469561B-7D72-41EB-B19E-F8B829DB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49" name="Rectangle 228">
              <a:extLst>
                <a:ext uri="{FF2B5EF4-FFF2-40B4-BE49-F238E27FC236}">
                  <a16:creationId xmlns:a16="http://schemas.microsoft.com/office/drawing/2014/main" id="{012EE42C-D3B0-4A23-A4B1-DE87FC80A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6327"/>
              <a:ext cx="5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50" name="Rectangle 229">
              <a:extLst>
                <a:ext uri="{FF2B5EF4-FFF2-40B4-BE49-F238E27FC236}">
                  <a16:creationId xmlns:a16="http://schemas.microsoft.com/office/drawing/2014/main" id="{FD44589C-2631-44AC-BC25-18BE9BA56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51" name="Rectangle 230">
              <a:extLst>
                <a:ext uri="{FF2B5EF4-FFF2-40B4-BE49-F238E27FC236}">
                  <a16:creationId xmlns:a16="http://schemas.microsoft.com/office/drawing/2014/main" id="{514EBC6F-10A4-4681-B6A2-D8CFC4B4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6327"/>
              <a:ext cx="5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52" name="Rectangle 231">
              <a:extLst>
                <a:ext uri="{FF2B5EF4-FFF2-40B4-BE49-F238E27FC236}">
                  <a16:creationId xmlns:a16="http://schemas.microsoft.com/office/drawing/2014/main" id="{B98E639A-C3BA-4AD7-9CA9-B9717633B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6170"/>
              <a:ext cx="10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h</a:t>
              </a:r>
              <a:endParaRPr lang="pt-BR" altLang="pt-BR"/>
            </a:p>
          </p:txBody>
        </p:sp>
        <p:sp>
          <p:nvSpPr>
            <p:cNvPr id="24653" name="Rectangle 232">
              <a:extLst>
                <a:ext uri="{FF2B5EF4-FFF2-40B4-BE49-F238E27FC236}">
                  <a16:creationId xmlns:a16="http://schemas.microsoft.com/office/drawing/2014/main" id="{E993346C-1D58-436A-909E-4B09C7082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6327"/>
              <a:ext cx="1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dx</a:t>
              </a:r>
              <a:endParaRPr lang="pt-BR" altLang="pt-BR"/>
            </a:p>
          </p:txBody>
        </p:sp>
        <p:sp>
          <p:nvSpPr>
            <p:cNvPr id="24654" name="Rectangle 233">
              <a:extLst>
                <a:ext uri="{FF2B5EF4-FFF2-40B4-BE49-F238E27FC236}">
                  <a16:creationId xmlns:a16="http://schemas.microsoft.com/office/drawing/2014/main" id="{3B0F5E71-8CC0-4206-B5F1-5615EC79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327"/>
              <a:ext cx="9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x</a:t>
              </a:r>
              <a:endParaRPr lang="pt-BR" altLang="pt-BR"/>
            </a:p>
          </p:txBody>
        </p:sp>
        <p:sp>
          <p:nvSpPr>
            <p:cNvPr id="24655" name="Rectangle 234">
              <a:extLst>
                <a:ext uri="{FF2B5EF4-FFF2-40B4-BE49-F238E27FC236}">
                  <a16:creationId xmlns:a16="http://schemas.microsoft.com/office/drawing/2014/main" id="{84846C73-E5AF-414E-AEB1-4BD662F2F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6327"/>
              <a:ext cx="5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 i="1">
                  <a:solidFill>
                    <a:srgbClr val="000000"/>
                  </a:solidFill>
                </a:rPr>
                <a:t>f</a:t>
              </a:r>
              <a:endParaRPr lang="pt-BR" altLang="pt-BR"/>
            </a:p>
          </p:txBody>
        </p:sp>
        <p:sp>
          <p:nvSpPr>
            <p:cNvPr id="24656" name="Rectangle 235">
              <a:extLst>
                <a:ext uri="{FF2B5EF4-FFF2-40B4-BE49-F238E27FC236}">
                  <a16:creationId xmlns:a16="http://schemas.microsoft.com/office/drawing/2014/main" id="{39B51784-14E4-44F1-ABF1-01CB78FE7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6138"/>
              <a:ext cx="5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 i="1">
                  <a:solidFill>
                    <a:srgbClr val="000000"/>
                  </a:solidFill>
                </a:rPr>
                <a:t>b</a:t>
              </a:r>
              <a:endParaRPr lang="pt-BR" altLang="pt-BR"/>
            </a:p>
          </p:txBody>
        </p:sp>
        <p:sp>
          <p:nvSpPr>
            <p:cNvPr id="24657" name="Rectangle 236">
              <a:extLst>
                <a:ext uri="{FF2B5EF4-FFF2-40B4-BE49-F238E27FC236}">
                  <a16:creationId xmlns:a16="http://schemas.microsoft.com/office/drawing/2014/main" id="{7CDF71D3-ED4E-4AE1-923A-F1436EB61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6681"/>
              <a:ext cx="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700" i="1">
                  <a:solidFill>
                    <a:srgbClr val="000000"/>
                  </a:solidFill>
                </a:rPr>
                <a:t>a</a:t>
              </a:r>
              <a:endParaRPr lang="pt-BR" altLang="pt-BR"/>
            </a:p>
          </p:txBody>
        </p:sp>
        <p:sp>
          <p:nvSpPr>
            <p:cNvPr id="24658" name="Rectangle 237">
              <a:extLst>
                <a:ext uri="{FF2B5EF4-FFF2-40B4-BE49-F238E27FC236}">
                  <a16:creationId xmlns:a16="http://schemas.microsoft.com/office/drawing/2014/main" id="{021A51D2-6227-40AE-A38F-3F5E6EDE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59" name="Rectangle 238">
              <a:extLst>
                <a:ext uri="{FF2B5EF4-FFF2-40B4-BE49-F238E27FC236}">
                  <a16:creationId xmlns:a16="http://schemas.microsoft.com/office/drawing/2014/main" id="{CFBEB355-0024-4BB5-A588-4AFA1172E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5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0" name="Rectangle 239">
              <a:extLst>
                <a:ext uri="{FF2B5EF4-FFF2-40B4-BE49-F238E27FC236}">
                  <a16:creationId xmlns:a16="http://schemas.microsoft.com/office/drawing/2014/main" id="{E2346663-39F3-4904-938B-4C5239989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8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1" name="Rectangle 240">
              <a:extLst>
                <a:ext uri="{FF2B5EF4-FFF2-40B4-BE49-F238E27FC236}">
                  <a16:creationId xmlns:a16="http://schemas.microsoft.com/office/drawing/2014/main" id="{2047E3D7-82FC-477F-BE5C-6BF7DD3D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" y="6297"/>
              <a:ext cx="28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 ...</a:t>
              </a:r>
              <a:endParaRPr lang="pt-BR" altLang="pt-BR"/>
            </a:p>
          </p:txBody>
        </p:sp>
        <p:sp>
          <p:nvSpPr>
            <p:cNvPr id="24662" name="Rectangle 241">
              <a:extLst>
                <a:ext uri="{FF2B5EF4-FFF2-40B4-BE49-F238E27FC236}">
                  <a16:creationId xmlns:a16="http://schemas.microsoft.com/office/drawing/2014/main" id="{10F3C364-B4FC-48FA-B9FC-3667ECE1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" y="6297"/>
              <a:ext cx="1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3" name="Rectangle 242">
              <a:extLst>
                <a:ext uri="{FF2B5EF4-FFF2-40B4-BE49-F238E27FC236}">
                  <a16:creationId xmlns:a16="http://schemas.microsoft.com/office/drawing/2014/main" id="{E63FD55F-7E9A-44F8-B444-D5909633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4" name="Rectangle 243">
              <a:extLst>
                <a:ext uri="{FF2B5EF4-FFF2-40B4-BE49-F238E27FC236}">
                  <a16:creationId xmlns:a16="http://schemas.microsoft.com/office/drawing/2014/main" id="{0F2C9433-7C38-493E-AB00-9EDF605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5" name="Rectangle 244">
              <a:extLst>
                <a:ext uri="{FF2B5EF4-FFF2-40B4-BE49-F238E27FC236}">
                  <a16:creationId xmlns:a16="http://schemas.microsoft.com/office/drawing/2014/main" id="{F8C523F4-5C36-4FA4-B1D6-F32D5B520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6" name="Rectangle 245">
              <a:extLst>
                <a:ext uri="{FF2B5EF4-FFF2-40B4-BE49-F238E27FC236}">
                  <a16:creationId xmlns:a16="http://schemas.microsoft.com/office/drawing/2014/main" id="{E62BEBBC-0802-401D-8C56-6776FFE8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6297"/>
              <a:ext cx="10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pt-BR" altLang="pt-BR"/>
            </a:p>
          </p:txBody>
        </p:sp>
        <p:sp>
          <p:nvSpPr>
            <p:cNvPr id="24667" name="Rectangle 246">
              <a:extLst>
                <a:ext uri="{FF2B5EF4-FFF2-40B4-BE49-F238E27FC236}">
                  <a16:creationId xmlns:a16="http://schemas.microsoft.com/office/drawing/2014/main" id="{39E46E74-2F03-443A-925B-3A336DFD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6297"/>
              <a:ext cx="1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200">
                  <a:solidFill>
                    <a:srgbClr val="000000"/>
                  </a:solidFill>
                  <a:latin typeface="Symbol" panose="05050102010706020507" pitchFamily="18" charset="2"/>
                </a:rPr>
                <a:t>»</a:t>
              </a:r>
              <a:endParaRPr lang="pt-BR" altLang="pt-BR"/>
            </a:p>
          </p:txBody>
        </p:sp>
        <p:sp>
          <p:nvSpPr>
            <p:cNvPr id="24668" name="Rectangle 247">
              <a:extLst>
                <a:ext uri="{FF2B5EF4-FFF2-40B4-BE49-F238E27FC236}">
                  <a16:creationId xmlns:a16="http://schemas.microsoft.com/office/drawing/2014/main" id="{A587A198-BF95-4B96-B13D-E7C94675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6" y="6439"/>
              <a:ext cx="4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pt-BR" altLang="pt-BR"/>
            </a:p>
          </p:txBody>
        </p:sp>
        <p:sp>
          <p:nvSpPr>
            <p:cNvPr id="24669" name="Rectangle 248">
              <a:extLst>
                <a:ext uri="{FF2B5EF4-FFF2-40B4-BE49-F238E27FC236}">
                  <a16:creationId xmlns:a16="http://schemas.microsoft.com/office/drawing/2014/main" id="{EC13C7D2-E04B-423F-9C2F-BFEBB6E4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1" y="6439"/>
              <a:ext cx="4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5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pt-BR" altLang="pt-BR"/>
            </a:p>
          </p:txBody>
        </p:sp>
        <p:sp>
          <p:nvSpPr>
            <p:cNvPr id="24670" name="Rectangle 249">
              <a:extLst>
                <a:ext uri="{FF2B5EF4-FFF2-40B4-BE49-F238E27FC236}">
                  <a16:creationId xmlns:a16="http://schemas.microsoft.com/office/drawing/2014/main" id="{FDC86DAF-C337-4AC1-B65A-5EFFB427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6263"/>
              <a:ext cx="7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pt-BR" sz="18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pt-BR" altLang="pt-B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6">
            <a:extLst>
              <a:ext uri="{FF2B5EF4-FFF2-40B4-BE49-F238E27FC236}">
                <a16:creationId xmlns:a16="http://schemas.microsoft.com/office/drawing/2014/main" id="{B2BA6F27-B805-4E9C-9E89-6A9E10FD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865397-0297-43E3-BD25-CF76255F4A72}" type="slidenum">
              <a:rPr lang="pt-BR" altLang="pt-BR" sz="2000"/>
              <a:pPr eaLnBrk="1" hangingPunct="1"/>
              <a:t>25</a:t>
            </a:fld>
            <a:endParaRPr lang="pt-BR" altLang="pt-BR" sz="20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A1EE6E9-8930-441E-ABD6-B8C83638D4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1994" y="1855964"/>
            <a:ext cx="5137150" cy="106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Exemplo de Aplicação: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Calcular uma aproximação de</a:t>
            </a:r>
            <a:r>
              <a:rPr lang="pt-BR" altLang="pt-BR" sz="2800" dirty="0"/>
              <a:t> 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9900DF8C-37C1-4D4F-A31C-41FD5821EF0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835525" y="1882775"/>
          <a:ext cx="20129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469696" progId="Equation.3">
                  <p:embed/>
                </p:oleObj>
              </mc:Choice>
              <mc:Fallback>
                <p:oleObj name="Equation" r:id="rId2" imgW="901309" imgH="469696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9900DF8C-37C1-4D4F-A31C-41FD5821E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1882775"/>
                        <a:ext cx="20129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>
            <a:extLst>
              <a:ext uri="{FF2B5EF4-FFF2-40B4-BE49-F238E27FC236}">
                <a16:creationId xmlns:a16="http://schemas.microsoft.com/office/drawing/2014/main" id="{FAC6049D-EA1F-4CFF-8DB1-46419578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37532"/>
            <a:ext cx="5630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pt-BR" altLang="pt-BR" dirty="0"/>
              <a:t>pela fórmula de Simpson, com h=0,25.</a:t>
            </a:r>
          </a:p>
        </p:txBody>
      </p:sp>
      <p:sp>
        <p:nvSpPr>
          <p:cNvPr id="26630" name="Rectangle 8">
            <a:extLst>
              <a:ext uri="{FF2B5EF4-FFF2-40B4-BE49-F238E27FC236}">
                <a16:creationId xmlns:a16="http://schemas.microsoft.com/office/drawing/2014/main" id="{7E466446-7A32-4B37-84C0-117E53EF9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 dirty="0"/>
              <a:t>Método de Simpson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09F96FAD-AB8B-4AB9-902C-A0AFD2E19BB1}"/>
                  </a:ext>
                </a:extLst>
              </p14:cNvPr>
              <p14:cNvContentPartPr/>
              <p14:nvPr/>
            </p14:nvContentPartPr>
            <p14:xfrm>
              <a:off x="4397985" y="4508460"/>
              <a:ext cx="612720" cy="4035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09F96FAD-AB8B-4AB9-902C-A0AFD2E19B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8985" y="4499460"/>
                <a:ext cx="6303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1A68D2DD-CD04-44ED-B3C5-C0F7E6E8BE4A}"/>
                  </a:ext>
                </a:extLst>
              </p14:cNvPr>
              <p14:cNvContentPartPr/>
              <p14:nvPr/>
            </p14:nvContentPartPr>
            <p14:xfrm>
              <a:off x="3142305" y="4197060"/>
              <a:ext cx="960480" cy="666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1A68D2DD-CD04-44ED-B3C5-C0F7E6E8BE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3305" y="4188060"/>
                <a:ext cx="9781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9F2A90CF-6A9C-4435-8960-2AE33D939692}"/>
                  </a:ext>
                </a:extLst>
              </p14:cNvPr>
              <p14:cNvContentPartPr/>
              <p14:nvPr/>
            </p14:nvContentPartPr>
            <p14:xfrm>
              <a:off x="2316825" y="4289940"/>
              <a:ext cx="498240" cy="5695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9F2A90CF-6A9C-4435-8960-2AE33D9396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7825" y="4280940"/>
                <a:ext cx="5158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D6362F2-37F3-4C60-944C-A89763DB2524}"/>
                  </a:ext>
                </a:extLst>
              </p14:cNvPr>
              <p14:cNvContentPartPr/>
              <p14:nvPr/>
            </p14:nvContentPartPr>
            <p14:xfrm>
              <a:off x="769185" y="3692340"/>
              <a:ext cx="1233720" cy="1141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D6362F2-37F3-4C60-944C-A89763DB25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185" y="3683340"/>
                <a:ext cx="1251360" cy="115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FD5EF13-9750-41A5-BFCB-9065A889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26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21C835A-5F3E-4CE1-A3E8-DAD0C45C03C1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 dirty="0"/>
              <a:t>Método de Simpson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99F9DCFD-593E-4330-96D5-A3C3EC822856}"/>
                  </a:ext>
                </a:extLst>
              </p14:cNvPr>
              <p14:cNvContentPartPr/>
              <p14:nvPr/>
            </p14:nvContentPartPr>
            <p14:xfrm>
              <a:off x="464985" y="1756620"/>
              <a:ext cx="8517600" cy="84240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99F9DCFD-593E-4330-96D5-A3C3EC822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985" y="1747620"/>
                <a:ext cx="853524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FDAE0755-36D8-43AB-AD2B-478C284468A0}"/>
                  </a:ext>
                </a:extLst>
              </p14:cNvPr>
              <p14:cNvContentPartPr/>
              <p14:nvPr/>
            </p14:nvContentPartPr>
            <p14:xfrm>
              <a:off x="709425" y="1900980"/>
              <a:ext cx="1468440" cy="16225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FDAE0755-36D8-43AB-AD2B-478C284468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425" y="1891980"/>
                <a:ext cx="1486080" cy="16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47A769FE-C03C-411A-B032-114A38E9C2C5}"/>
                  </a:ext>
                </a:extLst>
              </p14:cNvPr>
              <p14:cNvContentPartPr/>
              <p14:nvPr/>
            </p14:nvContentPartPr>
            <p14:xfrm>
              <a:off x="2627865" y="2880180"/>
              <a:ext cx="787680" cy="46332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47A769FE-C03C-411A-B032-114A38E9C2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8865" y="2871180"/>
                <a:ext cx="8053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D8C1DF55-4865-4C5F-8138-05F7FFCB4BC7}"/>
                  </a:ext>
                </a:extLst>
              </p14:cNvPr>
              <p14:cNvContentPartPr/>
              <p14:nvPr/>
            </p14:nvContentPartPr>
            <p14:xfrm>
              <a:off x="2024505" y="3538620"/>
              <a:ext cx="2002320" cy="105768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D8C1DF55-4865-4C5F-8138-05F7FFCB4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5505" y="3529620"/>
                <a:ext cx="201996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321ABE5A-8E5A-44EA-915D-A48BEC474BFE}"/>
                  </a:ext>
                </a:extLst>
              </p14:cNvPr>
              <p14:cNvContentPartPr/>
              <p14:nvPr/>
            </p14:nvContentPartPr>
            <p14:xfrm>
              <a:off x="3994065" y="3471300"/>
              <a:ext cx="2120040" cy="113940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321ABE5A-8E5A-44EA-915D-A48BEC474B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5065" y="3462300"/>
                <a:ext cx="213768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6ED851AD-2788-450D-871D-AEA9C7440D20}"/>
                  </a:ext>
                </a:extLst>
              </p14:cNvPr>
              <p14:cNvContentPartPr/>
              <p14:nvPr/>
            </p14:nvContentPartPr>
            <p14:xfrm>
              <a:off x="6064785" y="3497220"/>
              <a:ext cx="2171880" cy="112572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6ED851AD-2788-450D-871D-AEA9C7440D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5785" y="3488220"/>
                <a:ext cx="218952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Tinta 156">
                <a:extLst>
                  <a:ext uri="{FF2B5EF4-FFF2-40B4-BE49-F238E27FC236}">
                    <a16:creationId xmlns:a16="http://schemas.microsoft.com/office/drawing/2014/main" id="{C8E21960-FDE1-41CF-AF4A-4CB4E7C19CBD}"/>
                  </a:ext>
                </a:extLst>
              </p14:cNvPr>
              <p14:cNvContentPartPr/>
              <p14:nvPr/>
            </p14:nvContentPartPr>
            <p14:xfrm>
              <a:off x="4064985" y="5702940"/>
              <a:ext cx="204480" cy="166320"/>
            </p14:xfrm>
          </p:contentPart>
        </mc:Choice>
        <mc:Fallback xmlns="">
          <p:pic>
            <p:nvPicPr>
              <p:cNvPr id="157" name="Tinta 156">
                <a:extLst>
                  <a:ext uri="{FF2B5EF4-FFF2-40B4-BE49-F238E27FC236}">
                    <a16:creationId xmlns:a16="http://schemas.microsoft.com/office/drawing/2014/main" id="{C8E21960-FDE1-41CF-AF4A-4CB4E7C19C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5985" y="5693940"/>
                <a:ext cx="222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8" name="Tinta 157">
                <a:extLst>
                  <a:ext uri="{FF2B5EF4-FFF2-40B4-BE49-F238E27FC236}">
                    <a16:creationId xmlns:a16="http://schemas.microsoft.com/office/drawing/2014/main" id="{5A64EC5C-88D2-4D56-8BF6-767E23E172C6}"/>
                  </a:ext>
                </a:extLst>
              </p14:cNvPr>
              <p14:cNvContentPartPr/>
              <p14:nvPr/>
            </p14:nvContentPartPr>
            <p14:xfrm>
              <a:off x="324585" y="4701420"/>
              <a:ext cx="3395160" cy="1971000"/>
            </p14:xfrm>
          </p:contentPart>
        </mc:Choice>
        <mc:Fallback xmlns="">
          <p:pic>
            <p:nvPicPr>
              <p:cNvPr id="158" name="Tinta 157">
                <a:extLst>
                  <a:ext uri="{FF2B5EF4-FFF2-40B4-BE49-F238E27FC236}">
                    <a16:creationId xmlns:a16="http://schemas.microsoft.com/office/drawing/2014/main" id="{5A64EC5C-88D2-4D56-8BF6-767E23E172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585" y="4692420"/>
                <a:ext cx="3412800" cy="19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2" name="Tinta 171">
                <a:extLst>
                  <a:ext uri="{FF2B5EF4-FFF2-40B4-BE49-F238E27FC236}">
                    <a16:creationId xmlns:a16="http://schemas.microsoft.com/office/drawing/2014/main" id="{3279B68E-102A-4788-BCE8-DC90BB651C3E}"/>
                  </a:ext>
                </a:extLst>
              </p14:cNvPr>
              <p14:cNvContentPartPr/>
              <p14:nvPr/>
            </p14:nvContentPartPr>
            <p14:xfrm>
              <a:off x="4664385" y="5407740"/>
              <a:ext cx="3323880" cy="572400"/>
            </p14:xfrm>
          </p:contentPart>
        </mc:Choice>
        <mc:Fallback xmlns="">
          <p:pic>
            <p:nvPicPr>
              <p:cNvPr id="172" name="Tinta 171">
                <a:extLst>
                  <a:ext uri="{FF2B5EF4-FFF2-40B4-BE49-F238E27FC236}">
                    <a16:creationId xmlns:a16="http://schemas.microsoft.com/office/drawing/2014/main" id="{3279B68E-102A-4788-BCE8-DC90BB651C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5385" y="5398740"/>
                <a:ext cx="33415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9" name="Tinta 198">
                <a:extLst>
                  <a:ext uri="{FF2B5EF4-FFF2-40B4-BE49-F238E27FC236}">
                    <a16:creationId xmlns:a16="http://schemas.microsoft.com/office/drawing/2014/main" id="{88A4E200-2F88-4CA1-9080-2C8B878B94C2}"/>
                  </a:ext>
                </a:extLst>
              </p14:cNvPr>
              <p14:cNvContentPartPr/>
              <p14:nvPr/>
            </p14:nvContentPartPr>
            <p14:xfrm>
              <a:off x="306585" y="1362060"/>
              <a:ext cx="8763840" cy="2409840"/>
            </p14:xfrm>
          </p:contentPart>
        </mc:Choice>
        <mc:Fallback xmlns="">
          <p:pic>
            <p:nvPicPr>
              <p:cNvPr id="199" name="Tinta 198">
                <a:extLst>
                  <a:ext uri="{FF2B5EF4-FFF2-40B4-BE49-F238E27FC236}">
                    <a16:creationId xmlns:a16="http://schemas.microsoft.com/office/drawing/2014/main" id="{88A4E200-2F88-4CA1-9080-2C8B878B94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585" y="1353060"/>
                <a:ext cx="8781480" cy="24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29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5D3B399-C5AD-433B-8429-496E4010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27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4DBFB95-1C3F-43AE-BD00-76CB3756BB16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1D5481B-F0CE-426E-A8A1-E147E10FB7DA}"/>
                  </a:ext>
                </a:extLst>
              </p14:cNvPr>
              <p14:cNvContentPartPr/>
              <p14:nvPr/>
            </p14:nvContentPartPr>
            <p14:xfrm>
              <a:off x="941625" y="1602180"/>
              <a:ext cx="1661760" cy="13118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1D5481B-F0CE-426E-A8A1-E147E10FB7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25" y="1593180"/>
                <a:ext cx="167940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93F32227-B1C4-438C-A71C-CF37CC6295F1}"/>
                  </a:ext>
                </a:extLst>
              </p14:cNvPr>
              <p14:cNvContentPartPr/>
              <p14:nvPr/>
            </p14:nvContentPartPr>
            <p14:xfrm>
              <a:off x="4676985" y="1642140"/>
              <a:ext cx="1731960" cy="9352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93F32227-B1C4-438C-A71C-CF37CC629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7985" y="1633140"/>
                <a:ext cx="174960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B8AED6E7-704D-402B-8F77-351CEAD10745}"/>
                  </a:ext>
                </a:extLst>
              </p14:cNvPr>
              <p14:cNvContentPartPr/>
              <p14:nvPr/>
            </p14:nvContentPartPr>
            <p14:xfrm>
              <a:off x="2768985" y="1534140"/>
              <a:ext cx="1694880" cy="14472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B8AED6E7-704D-402B-8F77-351CEAD10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9985" y="1525140"/>
                <a:ext cx="171252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E059C0DB-4197-4096-97C2-7C7A0348C068}"/>
                  </a:ext>
                </a:extLst>
              </p14:cNvPr>
              <p14:cNvContentPartPr/>
              <p14:nvPr/>
            </p14:nvContentPartPr>
            <p14:xfrm>
              <a:off x="6601185" y="1510380"/>
              <a:ext cx="1383840" cy="161280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E059C0DB-4197-4096-97C2-7C7A0348C0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2185" y="1501380"/>
                <a:ext cx="1401480" cy="16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025CE8DB-28F3-4A41-8925-240046AA0364}"/>
                  </a:ext>
                </a:extLst>
              </p14:cNvPr>
              <p14:cNvContentPartPr/>
              <p14:nvPr/>
            </p14:nvContentPartPr>
            <p14:xfrm>
              <a:off x="973665" y="3254580"/>
              <a:ext cx="5269320" cy="178092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025CE8DB-28F3-4A41-8925-240046AA03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4665" y="3245580"/>
                <a:ext cx="5286960" cy="17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B930A39C-46AA-4E10-9C79-2BAA5473BB26}"/>
                  </a:ext>
                </a:extLst>
              </p14:cNvPr>
              <p14:cNvContentPartPr/>
              <p14:nvPr/>
            </p14:nvContentPartPr>
            <p14:xfrm>
              <a:off x="6482025" y="3491460"/>
              <a:ext cx="1214280" cy="161352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B930A39C-46AA-4E10-9C79-2BAA5473BB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25" y="3482460"/>
                <a:ext cx="123192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526BA04A-0D12-45C2-927C-3E14CF1C9D71}"/>
                  </a:ext>
                </a:extLst>
              </p14:cNvPr>
              <p14:cNvContentPartPr/>
              <p14:nvPr/>
            </p14:nvContentPartPr>
            <p14:xfrm>
              <a:off x="949905" y="5424660"/>
              <a:ext cx="927000" cy="70848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526BA04A-0D12-45C2-927C-3E14CF1C9D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905" y="5415660"/>
                <a:ext cx="9446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43DA43DE-0879-4267-A9D3-72196EEE3CEB}"/>
                  </a:ext>
                </a:extLst>
              </p14:cNvPr>
              <p14:cNvContentPartPr/>
              <p14:nvPr/>
            </p14:nvContentPartPr>
            <p14:xfrm>
              <a:off x="2294145" y="5484420"/>
              <a:ext cx="1015560" cy="68688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43DA43DE-0879-4267-A9D3-72196EEE3C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5145" y="5475420"/>
                <a:ext cx="1033200" cy="70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2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97EC434-493D-4C0F-A0E1-7FDD4107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28</a:t>
            </a:fld>
            <a:endParaRPr lang="pt-BR" alt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09C394F-F39E-4601-9E73-E71087C31922}"/>
                  </a:ext>
                </a:extLst>
              </p14:cNvPr>
              <p14:cNvContentPartPr/>
              <p14:nvPr/>
            </p14:nvContentPartPr>
            <p14:xfrm>
              <a:off x="895545" y="1746540"/>
              <a:ext cx="1922400" cy="14990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09C394F-F39E-4601-9E73-E71087C31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545" y="1737540"/>
                <a:ext cx="1940040" cy="15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87713C46-5169-4413-8CD6-2DC9EFD0804C}"/>
                  </a:ext>
                </a:extLst>
              </p14:cNvPr>
              <p14:cNvContentPartPr/>
              <p14:nvPr/>
            </p14:nvContentPartPr>
            <p14:xfrm>
              <a:off x="2896785" y="1940580"/>
              <a:ext cx="1258920" cy="7808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87713C46-5169-4413-8CD6-2DC9EFD080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785" y="1931580"/>
                <a:ext cx="12765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FD90BCED-9B51-43FC-8D26-72CADBDD7A75}"/>
                  </a:ext>
                </a:extLst>
              </p14:cNvPr>
              <p14:cNvContentPartPr/>
              <p14:nvPr/>
            </p14:nvContentPartPr>
            <p14:xfrm>
              <a:off x="4387545" y="1984140"/>
              <a:ext cx="1452960" cy="86544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FD90BCED-9B51-43FC-8D26-72CADBDD7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545" y="1975140"/>
                <a:ext cx="147060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BFE1504A-869C-4ABD-8E86-137FCB9E32A1}"/>
                  </a:ext>
                </a:extLst>
              </p14:cNvPr>
              <p14:cNvContentPartPr/>
              <p14:nvPr/>
            </p14:nvContentPartPr>
            <p14:xfrm>
              <a:off x="6053625" y="2486700"/>
              <a:ext cx="189360" cy="27432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BFE1504A-869C-4ABD-8E86-137FCB9E32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4625" y="2477700"/>
                <a:ext cx="207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62003FCC-F0B1-40D4-AD76-E95A3271B18E}"/>
                  </a:ext>
                </a:extLst>
              </p14:cNvPr>
              <p14:cNvContentPartPr/>
              <p14:nvPr/>
            </p14:nvContentPartPr>
            <p14:xfrm>
              <a:off x="6429105" y="1835820"/>
              <a:ext cx="1318680" cy="16120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62003FCC-F0B1-40D4-AD76-E95A3271B1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0105" y="1826820"/>
                <a:ext cx="133632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C86643B7-49DD-470F-80B0-7903EE70C620}"/>
                  </a:ext>
                </a:extLst>
              </p14:cNvPr>
              <p14:cNvContentPartPr/>
              <p14:nvPr/>
            </p14:nvContentPartPr>
            <p14:xfrm>
              <a:off x="813465" y="3507300"/>
              <a:ext cx="7024680" cy="173232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C86643B7-49DD-470F-80B0-7903EE70C6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465" y="3498300"/>
                <a:ext cx="704232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82D741C2-205C-41BF-A861-A939DC306E3C}"/>
                  </a:ext>
                </a:extLst>
              </p14:cNvPr>
              <p14:cNvContentPartPr/>
              <p14:nvPr/>
            </p14:nvContentPartPr>
            <p14:xfrm>
              <a:off x="817785" y="5677380"/>
              <a:ext cx="1093680" cy="69876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82D741C2-205C-41BF-A861-A939DC306E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8785" y="5668380"/>
                <a:ext cx="11113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685F925A-E43E-4023-8B93-7E14F814C1BA}"/>
                  </a:ext>
                </a:extLst>
              </p14:cNvPr>
              <p14:cNvContentPartPr/>
              <p14:nvPr/>
            </p14:nvContentPartPr>
            <p14:xfrm>
              <a:off x="2168865" y="5877540"/>
              <a:ext cx="75240" cy="4899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685F925A-E43E-4023-8B93-7E14F814C1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9865" y="5868540"/>
                <a:ext cx="928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F26282A4-DA6B-459C-AF35-14959039D8FC}"/>
                  </a:ext>
                </a:extLst>
              </p14:cNvPr>
              <p14:cNvContentPartPr/>
              <p14:nvPr/>
            </p14:nvContentPartPr>
            <p14:xfrm>
              <a:off x="2504385" y="5698620"/>
              <a:ext cx="776160" cy="66132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F26282A4-DA6B-459C-AF35-14959039D8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95385" y="5689620"/>
                <a:ext cx="793800" cy="678960"/>
              </a:xfrm>
              <a:prstGeom prst="rect">
                <a:avLst/>
              </a:prstGeom>
            </p:spPr>
          </p:pic>
        </mc:Fallback>
      </mc:AlternateContent>
      <p:sp>
        <p:nvSpPr>
          <p:cNvPr id="108" name="Rectangle 8">
            <a:extLst>
              <a:ext uri="{FF2B5EF4-FFF2-40B4-BE49-F238E27FC236}">
                <a16:creationId xmlns:a16="http://schemas.microsoft.com/office/drawing/2014/main" id="{D4CDDD5D-EA89-4DDF-A596-C8A04368BF45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29788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0E40C1-872B-4927-9622-761D37BF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29</a:t>
            </a:fld>
            <a:endParaRPr lang="pt-BR" alt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8AED1A4E-536C-43A3-949F-623BB576C6A6}"/>
                  </a:ext>
                </a:extLst>
              </p14:cNvPr>
              <p14:cNvContentPartPr/>
              <p14:nvPr/>
            </p14:nvContentPartPr>
            <p14:xfrm>
              <a:off x="1100385" y="1818540"/>
              <a:ext cx="2494800" cy="15656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8AED1A4E-536C-43A3-949F-623BB576C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385" y="1809540"/>
                <a:ext cx="2512440" cy="15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B25301C-18CD-4415-8437-1C90FB162228}"/>
                  </a:ext>
                </a:extLst>
              </p14:cNvPr>
              <p14:cNvContentPartPr/>
              <p14:nvPr/>
            </p14:nvContentPartPr>
            <p14:xfrm>
              <a:off x="3729465" y="1893420"/>
              <a:ext cx="4971600" cy="13410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B25301C-18CD-4415-8437-1C90FB162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0465" y="1884420"/>
                <a:ext cx="498924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C50A5961-4337-4F01-9BC1-B8A6D80A1F8E}"/>
                  </a:ext>
                </a:extLst>
              </p14:cNvPr>
              <p14:cNvContentPartPr/>
              <p14:nvPr/>
            </p14:nvContentPartPr>
            <p14:xfrm>
              <a:off x="2027745" y="3945420"/>
              <a:ext cx="180000" cy="1778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C50A5961-4337-4F01-9BC1-B8A6D80A1F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8745" y="3936420"/>
                <a:ext cx="197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F54A2760-704E-443F-8247-7E08019F0249}"/>
                  </a:ext>
                </a:extLst>
              </p14:cNvPr>
              <p14:cNvContentPartPr/>
              <p14:nvPr/>
            </p14:nvContentPartPr>
            <p14:xfrm>
              <a:off x="1164465" y="3532140"/>
              <a:ext cx="607680" cy="72900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F54A2760-704E-443F-8247-7E08019F02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5465" y="3523140"/>
                <a:ext cx="62532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95758476-0673-471D-B7CE-160B2326901F}"/>
                  </a:ext>
                </a:extLst>
              </p14:cNvPr>
              <p14:cNvContentPartPr/>
              <p14:nvPr/>
            </p14:nvContentPartPr>
            <p14:xfrm>
              <a:off x="2510865" y="3630780"/>
              <a:ext cx="6373080" cy="151056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95758476-0673-471D-B7CE-160B232690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1865" y="3621780"/>
                <a:ext cx="639072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F73C7803-760B-4267-80DB-25E5058E52CD}"/>
                  </a:ext>
                </a:extLst>
              </p14:cNvPr>
              <p14:cNvContentPartPr/>
              <p14:nvPr/>
            </p14:nvContentPartPr>
            <p14:xfrm>
              <a:off x="1279305" y="5444820"/>
              <a:ext cx="1041120" cy="64368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F73C7803-760B-4267-80DB-25E5058E52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0305" y="5435820"/>
                <a:ext cx="10587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5144491B-5650-4512-AAB4-21DE238CC346}"/>
                  </a:ext>
                </a:extLst>
              </p14:cNvPr>
              <p14:cNvContentPartPr/>
              <p14:nvPr/>
            </p14:nvContentPartPr>
            <p14:xfrm>
              <a:off x="2838105" y="5401620"/>
              <a:ext cx="92520" cy="62784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5144491B-5650-4512-AAB4-21DE238CC3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9105" y="5392620"/>
                <a:ext cx="1101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A12ECDED-D08E-4781-ABEF-4E32E2981196}"/>
                  </a:ext>
                </a:extLst>
              </p14:cNvPr>
              <p14:cNvContentPartPr/>
              <p14:nvPr/>
            </p14:nvContentPartPr>
            <p14:xfrm>
              <a:off x="3210345" y="5423940"/>
              <a:ext cx="729720" cy="66168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A12ECDED-D08E-4781-ABEF-4E32E29811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1345" y="5414940"/>
                <a:ext cx="747360" cy="679320"/>
              </a:xfrm>
              <a:prstGeom prst="rect">
                <a:avLst/>
              </a:prstGeom>
            </p:spPr>
          </p:pic>
        </mc:Fallback>
      </mc:AlternateContent>
      <p:sp>
        <p:nvSpPr>
          <p:cNvPr id="107" name="Rectangle 8">
            <a:extLst>
              <a:ext uri="{FF2B5EF4-FFF2-40B4-BE49-F238E27FC236}">
                <a16:creationId xmlns:a16="http://schemas.microsoft.com/office/drawing/2014/main" id="{F7A1CB79-0E54-45B4-BDB8-20BDA2045084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2267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7D577E-1C98-4634-B3E8-CBFF3948C614}"/>
              </a:ext>
            </a:extLst>
          </p:cNvPr>
          <p:cNvSpPr/>
          <p:nvPr/>
        </p:nvSpPr>
        <p:spPr bwMode="auto">
          <a:xfrm>
            <a:off x="1619672" y="2531368"/>
            <a:ext cx="48217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193B0144-6350-4DE9-B0D2-7132684B2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69204"/>
              </p:ext>
            </p:extLst>
          </p:nvPr>
        </p:nvGraphicFramePr>
        <p:xfrm>
          <a:off x="683568" y="2132856"/>
          <a:ext cx="5127601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726920" imgH="469800" progId="Equation.3">
                  <p:embed/>
                </p:oleObj>
              </mc:Choice>
              <mc:Fallback>
                <p:oleObj name="Equação" r:id="rId2" imgW="1726920" imgH="46980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132856"/>
                        <a:ext cx="5127601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C54EF5-536F-4DAB-A2DA-199DC18ED72B}"/>
              </a:ext>
            </a:extLst>
          </p:cNvPr>
          <p:cNvSpPr txBox="1"/>
          <p:nvPr/>
        </p:nvSpPr>
        <p:spPr>
          <a:xfrm>
            <a:off x="449263" y="3747889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melhorar o resultado, pode-se subdividir o intervalo [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] de integração em  n subintervalos de amplitude h e aplicar a Regra do Trapézio em cada subintervalos, como pode ser visto na figura  a seguir: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48F2D6-91F7-4E00-BA6F-CC945C51A5BB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</p:spTree>
    <p:extLst>
      <p:ext uri="{BB962C8B-B14F-4D97-AF65-F5344CB8AC3E}">
        <p14:creationId xmlns:p14="http://schemas.microsoft.com/office/powerpoint/2010/main" val="15336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68D2B34-FEBE-4111-AB33-5DFA7B6E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30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E519D09-A542-4289-970D-E2B264070E42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8CC242FC-180E-49C5-B57F-C2386F614533}"/>
                  </a:ext>
                </a:extLst>
              </p14:cNvPr>
              <p14:cNvContentPartPr/>
              <p14:nvPr/>
            </p14:nvContentPartPr>
            <p14:xfrm>
              <a:off x="363825" y="1484100"/>
              <a:ext cx="2909520" cy="20221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8CC242FC-180E-49C5-B57F-C2386F614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825" y="1475100"/>
                <a:ext cx="2927160" cy="20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3EC92AB4-5C9C-4BDF-9B2B-80DDB5D550FD}"/>
                  </a:ext>
                </a:extLst>
              </p14:cNvPr>
              <p14:cNvContentPartPr/>
              <p14:nvPr/>
            </p14:nvContentPartPr>
            <p14:xfrm>
              <a:off x="4441545" y="2564460"/>
              <a:ext cx="170280" cy="1281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3EC92AB4-5C9C-4BDF-9B2B-80DDB5D55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2545" y="2555460"/>
                <a:ext cx="187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0ABB9FAF-F0B6-4ADC-92FF-9EE4D85EF5E8}"/>
                  </a:ext>
                </a:extLst>
              </p14:cNvPr>
              <p14:cNvContentPartPr/>
              <p14:nvPr/>
            </p14:nvContentPartPr>
            <p14:xfrm>
              <a:off x="3584025" y="2241180"/>
              <a:ext cx="625680" cy="5547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0ABB9FAF-F0B6-4ADC-92FF-9EE4D85EF5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5025" y="2232180"/>
                <a:ext cx="6433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25B3F30-A0B6-43E1-8085-79D4A5176565}"/>
                  </a:ext>
                </a:extLst>
              </p14:cNvPr>
              <p14:cNvContentPartPr/>
              <p14:nvPr/>
            </p14:nvContentPartPr>
            <p14:xfrm>
              <a:off x="5016105" y="2108700"/>
              <a:ext cx="2933640" cy="8841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25B3F30-A0B6-43E1-8085-79D4A51765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7105" y="2099700"/>
                <a:ext cx="295128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6016BB95-3FE7-4544-8BF8-85C146C175C4}"/>
                  </a:ext>
                </a:extLst>
              </p14:cNvPr>
              <p14:cNvContentPartPr/>
              <p14:nvPr/>
            </p14:nvContentPartPr>
            <p14:xfrm>
              <a:off x="1778985" y="3916260"/>
              <a:ext cx="239400" cy="22788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6016BB95-3FE7-4544-8BF8-85C146C175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9985" y="3907260"/>
                <a:ext cx="2570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45B058E7-CEE5-4794-BFB2-D08F5CF3E49C}"/>
                  </a:ext>
                </a:extLst>
              </p14:cNvPr>
              <p14:cNvContentPartPr/>
              <p14:nvPr/>
            </p14:nvContentPartPr>
            <p14:xfrm>
              <a:off x="3024585" y="3765060"/>
              <a:ext cx="556560" cy="52848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45B058E7-CEE5-4794-BFB2-D08F5CF3E4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5585" y="3756060"/>
                <a:ext cx="57420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CD8D2A16-9ABA-4CB4-92D0-251630F0ED0D}"/>
                  </a:ext>
                </a:extLst>
              </p14:cNvPr>
              <p14:cNvContentPartPr/>
              <p14:nvPr/>
            </p14:nvContentPartPr>
            <p14:xfrm>
              <a:off x="2344185" y="3729060"/>
              <a:ext cx="469080" cy="79344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CD8D2A16-9ABA-4CB4-92D0-251630F0ED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5185" y="3720060"/>
                <a:ext cx="48672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CC5FDE30-C60C-4726-A856-0349640C3AB9}"/>
                  </a:ext>
                </a:extLst>
              </p14:cNvPr>
              <p14:cNvContentPartPr/>
              <p14:nvPr/>
            </p14:nvContentPartPr>
            <p14:xfrm>
              <a:off x="5740785" y="3765060"/>
              <a:ext cx="842040" cy="56736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CC5FDE30-C60C-4726-A856-0349640C3A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1785" y="3756060"/>
                <a:ext cx="85968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737E6516-0F1F-47DF-82D6-2BDC68F71747}"/>
                  </a:ext>
                </a:extLst>
              </p14:cNvPr>
              <p14:cNvContentPartPr/>
              <p14:nvPr/>
            </p14:nvContentPartPr>
            <p14:xfrm>
              <a:off x="4020345" y="3777300"/>
              <a:ext cx="1335960" cy="63468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737E6516-0F1F-47DF-82D6-2BDC68F717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1345" y="3768300"/>
                <a:ext cx="13536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301E49F3-4FE3-4ACA-8FF6-73DF2088691F}"/>
                  </a:ext>
                </a:extLst>
              </p14:cNvPr>
              <p14:cNvContentPartPr/>
              <p14:nvPr/>
            </p14:nvContentPartPr>
            <p14:xfrm>
              <a:off x="1840185" y="5214420"/>
              <a:ext cx="153720" cy="6984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301E49F3-4FE3-4ACA-8FF6-73DF208869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1185" y="5205420"/>
                <a:ext cx="171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DCFD9B7E-934D-43D1-B839-A8DFB87B7F92}"/>
                  </a:ext>
                </a:extLst>
              </p14:cNvPr>
              <p14:cNvContentPartPr/>
              <p14:nvPr/>
            </p14:nvContentPartPr>
            <p14:xfrm>
              <a:off x="1825785" y="5453100"/>
              <a:ext cx="306000" cy="2844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DCFD9B7E-934D-43D1-B839-A8DFB87B7F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16785" y="5444100"/>
                <a:ext cx="323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F54B285A-8DE4-455A-90A8-AA586C94DF85}"/>
                  </a:ext>
                </a:extLst>
              </p14:cNvPr>
              <p14:cNvContentPartPr/>
              <p14:nvPr/>
            </p14:nvContentPartPr>
            <p14:xfrm>
              <a:off x="4256505" y="4846140"/>
              <a:ext cx="922680" cy="74916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F54B285A-8DE4-455A-90A8-AA586C94DF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7505" y="4837140"/>
                <a:ext cx="94032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E1725BE0-32DC-4F51-B027-930F6E600D3C}"/>
                  </a:ext>
                </a:extLst>
              </p14:cNvPr>
              <p14:cNvContentPartPr/>
              <p14:nvPr/>
            </p14:nvContentPartPr>
            <p14:xfrm>
              <a:off x="2691585" y="4876740"/>
              <a:ext cx="1200600" cy="76536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E1725BE0-32DC-4F51-B027-930F6E600D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82585" y="4867740"/>
                <a:ext cx="12182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6" name="Tinta 105">
                <a:extLst>
                  <a:ext uri="{FF2B5EF4-FFF2-40B4-BE49-F238E27FC236}">
                    <a16:creationId xmlns:a16="http://schemas.microsoft.com/office/drawing/2014/main" id="{0CD8A889-24F6-48FF-B5B0-4C20B891AA65}"/>
                  </a:ext>
                </a:extLst>
              </p14:cNvPr>
              <p14:cNvContentPartPr/>
              <p14:nvPr/>
            </p14:nvContentPartPr>
            <p14:xfrm>
              <a:off x="5463945" y="5167980"/>
              <a:ext cx="988560" cy="396720"/>
            </p14:xfrm>
          </p:contentPart>
        </mc:Choice>
        <mc:Fallback xmlns="">
          <p:pic>
            <p:nvPicPr>
              <p:cNvPr id="106" name="Tinta 105">
                <a:extLst>
                  <a:ext uri="{FF2B5EF4-FFF2-40B4-BE49-F238E27FC236}">
                    <a16:creationId xmlns:a16="http://schemas.microsoft.com/office/drawing/2014/main" id="{0CD8A889-24F6-48FF-B5B0-4C20B891AA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4945" y="5158980"/>
                <a:ext cx="100620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21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4505117-D94F-461B-8B4A-80020D00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31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6503DA2-C39C-49BD-8E5D-C2566663BBC3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739C22-6C5E-4C5C-B578-2F32CB87E009}"/>
              </a:ext>
            </a:extLst>
          </p:cNvPr>
          <p:cNvSpPr txBox="1"/>
          <p:nvPr/>
        </p:nvSpPr>
        <p:spPr>
          <a:xfrm>
            <a:off x="486213" y="169545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Exercícios: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5976661-59B4-4F7A-8973-16A1205352CD}"/>
                  </a:ext>
                </a:extLst>
              </p:cNvPr>
              <p:cNvSpPr txBox="1"/>
              <p:nvPr/>
            </p:nvSpPr>
            <p:spPr>
              <a:xfrm>
                <a:off x="83880" y="2390775"/>
                <a:ext cx="8976240" cy="592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1) Calcular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pt-B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pelo Método de Simpson com h=1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5976661-59B4-4F7A-8973-16A120535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" y="2390775"/>
                <a:ext cx="8976240" cy="592726"/>
              </a:xfrm>
              <a:prstGeom prst="rect">
                <a:avLst/>
              </a:prstGeom>
              <a:blipFill>
                <a:blip r:embed="rId2"/>
                <a:stretch>
                  <a:fillRect l="-611" r="-543" b="-11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926C106-E339-4D30-BDEB-EA79286E3A5A}"/>
                  </a:ext>
                </a:extLst>
              </p14:cNvPr>
              <p14:cNvContentPartPr/>
              <p14:nvPr/>
            </p14:nvContentPartPr>
            <p14:xfrm>
              <a:off x="1648665" y="3852540"/>
              <a:ext cx="119880" cy="982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926C106-E339-4D30-BDEB-EA79286E3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665" y="3843540"/>
                <a:ext cx="1375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BBEC07E-3312-4243-B9AA-64711200D3C3}"/>
                  </a:ext>
                </a:extLst>
              </p14:cNvPr>
              <p14:cNvContentPartPr/>
              <p14:nvPr/>
            </p14:nvContentPartPr>
            <p14:xfrm>
              <a:off x="685305" y="3245580"/>
              <a:ext cx="777960" cy="725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BBEC07E-3312-4243-B9AA-64711200D3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305" y="3236580"/>
                <a:ext cx="79560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BBCA9B6-B7D4-4FB8-AC23-4746AE8E3774}"/>
                  </a:ext>
                </a:extLst>
              </p14:cNvPr>
              <p14:cNvContentPartPr/>
              <p14:nvPr/>
            </p14:nvContentPartPr>
            <p14:xfrm>
              <a:off x="2091825" y="3568860"/>
              <a:ext cx="2220120" cy="4867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BBCA9B6-B7D4-4FB8-AC23-4746AE8E37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2825" y="3559860"/>
                <a:ext cx="22377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B4EFB1C8-68BB-4907-B3FE-1BF4EBCE5CA7}"/>
                  </a:ext>
                </a:extLst>
              </p14:cNvPr>
              <p14:cNvContentPartPr/>
              <p14:nvPr/>
            </p14:nvContentPartPr>
            <p14:xfrm>
              <a:off x="527625" y="4635540"/>
              <a:ext cx="6270120" cy="13503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B4EFB1C8-68BB-4907-B3FE-1BF4EBCE5C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625" y="4626540"/>
                <a:ext cx="628776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CC5A220C-8AA3-4ED9-A6CC-81F86E09CFBA}"/>
                  </a:ext>
                </a:extLst>
              </p14:cNvPr>
              <p14:cNvContentPartPr/>
              <p14:nvPr/>
            </p14:nvContentPartPr>
            <p14:xfrm>
              <a:off x="3079305" y="4151340"/>
              <a:ext cx="370080" cy="28836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CC5A220C-8AA3-4ED9-A6CC-81F86E09CF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0305" y="4142340"/>
                <a:ext cx="3877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88B9F746-DC44-4395-B751-6FF600B06FAD}"/>
                  </a:ext>
                </a:extLst>
              </p14:cNvPr>
              <p14:cNvContentPartPr/>
              <p14:nvPr/>
            </p14:nvContentPartPr>
            <p14:xfrm>
              <a:off x="2291265" y="4491180"/>
              <a:ext cx="166680" cy="2818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88B9F746-DC44-4395-B751-6FF600B06F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2265" y="4482180"/>
                <a:ext cx="1843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E0EE6C49-A208-46E6-A9F6-D222E359CDF8}"/>
                  </a:ext>
                </a:extLst>
              </p14:cNvPr>
              <p14:cNvContentPartPr/>
              <p14:nvPr/>
            </p14:nvContentPartPr>
            <p14:xfrm>
              <a:off x="4089825" y="4090500"/>
              <a:ext cx="2189520" cy="54540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E0EE6C49-A208-46E6-A9F6-D222E359CD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80825" y="4081500"/>
                <a:ext cx="2207160" cy="5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89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5136D5-F94C-4E88-8755-157CD891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32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7C510A0-CAEB-40A1-9B9C-C499469A7C31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B4921E45-69C2-4D58-A46A-B9233E82B64D}"/>
                  </a:ext>
                </a:extLst>
              </p14:cNvPr>
              <p14:cNvContentPartPr/>
              <p14:nvPr/>
            </p14:nvContentPartPr>
            <p14:xfrm>
              <a:off x="5201865" y="1953900"/>
              <a:ext cx="524880" cy="5122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B4921E45-69C2-4D58-A46A-B9233E82B6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2865" y="1944900"/>
                <a:ext cx="5425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64E9B8D-F194-4A5A-84C3-26763DB85CAB}"/>
                  </a:ext>
                </a:extLst>
              </p14:cNvPr>
              <p14:cNvContentPartPr/>
              <p14:nvPr/>
            </p14:nvContentPartPr>
            <p14:xfrm>
              <a:off x="558945" y="1446300"/>
              <a:ext cx="4161960" cy="17694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64E9B8D-F194-4A5A-84C3-26763DB85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945" y="1437300"/>
                <a:ext cx="417960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2EE9C0F8-15B3-4BF4-8B20-54B640212B64}"/>
                  </a:ext>
                </a:extLst>
              </p14:cNvPr>
              <p14:cNvContentPartPr/>
              <p14:nvPr/>
            </p14:nvContentPartPr>
            <p14:xfrm>
              <a:off x="6035625" y="1995660"/>
              <a:ext cx="1244520" cy="547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2EE9C0F8-15B3-4BF4-8B20-54B640212B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6625" y="1986660"/>
                <a:ext cx="12621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2AE4BBF9-6AA6-454C-8D7C-42F40F8584A1}"/>
                  </a:ext>
                </a:extLst>
              </p14:cNvPr>
              <p14:cNvContentPartPr/>
              <p14:nvPr/>
            </p14:nvContentPartPr>
            <p14:xfrm>
              <a:off x="1273905" y="4280940"/>
              <a:ext cx="167040" cy="155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2AE4BBF9-6AA6-454C-8D7C-42F40F8584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4905" y="4271940"/>
                <a:ext cx="184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33EA944A-3732-4BD3-866B-F7DD2CB099C2}"/>
                  </a:ext>
                </a:extLst>
              </p14:cNvPr>
              <p14:cNvContentPartPr/>
              <p14:nvPr/>
            </p14:nvContentPartPr>
            <p14:xfrm>
              <a:off x="640305" y="3783420"/>
              <a:ext cx="387360" cy="7923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33EA944A-3732-4BD3-866B-F7DD2CB099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305" y="3774420"/>
                <a:ext cx="4050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98A9C3ED-2905-458B-9912-2FD4AE3362ED}"/>
                  </a:ext>
                </a:extLst>
              </p14:cNvPr>
              <p14:cNvContentPartPr/>
              <p14:nvPr/>
            </p14:nvContentPartPr>
            <p14:xfrm>
              <a:off x="1755945" y="3916260"/>
              <a:ext cx="611640" cy="62172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98A9C3ED-2905-458B-9912-2FD4AE3362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6945" y="3907260"/>
                <a:ext cx="6292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C3FA5E14-2BE7-4B69-9C13-F2A6AAAB3C62}"/>
                  </a:ext>
                </a:extLst>
              </p14:cNvPr>
              <p14:cNvContentPartPr/>
              <p14:nvPr/>
            </p14:nvContentPartPr>
            <p14:xfrm>
              <a:off x="1808865" y="4788540"/>
              <a:ext cx="255960" cy="4420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C3FA5E14-2BE7-4B69-9C13-F2A6AAAB3C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9865" y="4779540"/>
                <a:ext cx="2736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C916CB20-B958-4118-8A5C-6386620FBF3C}"/>
                  </a:ext>
                </a:extLst>
              </p14:cNvPr>
              <p14:cNvContentPartPr/>
              <p14:nvPr/>
            </p14:nvContentPartPr>
            <p14:xfrm>
              <a:off x="2630385" y="3818340"/>
              <a:ext cx="1927080" cy="159336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C916CB20-B958-4118-8A5C-6386620FBF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1385" y="3809340"/>
                <a:ext cx="1944720" cy="16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D38DC7C4-3F64-437B-96F2-6460B3310ED6}"/>
                  </a:ext>
                </a:extLst>
              </p14:cNvPr>
              <p14:cNvContentPartPr/>
              <p14:nvPr/>
            </p14:nvContentPartPr>
            <p14:xfrm>
              <a:off x="4823145" y="3943980"/>
              <a:ext cx="1785960" cy="89208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D38DC7C4-3F64-437B-96F2-6460B3310E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4145" y="3934980"/>
                <a:ext cx="180360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524AF1C5-4E68-4DD0-8B7B-5F3D83E141EA}"/>
                  </a:ext>
                </a:extLst>
              </p14:cNvPr>
              <p14:cNvContentPartPr/>
              <p14:nvPr/>
            </p14:nvContentPartPr>
            <p14:xfrm>
              <a:off x="6813225" y="3810420"/>
              <a:ext cx="1815120" cy="149580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524AF1C5-4E68-4DD0-8B7B-5F3D83E141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4225" y="3801420"/>
                <a:ext cx="1832760" cy="15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78E5CE6B-D55C-4DA9-B270-846E46E71A1F}"/>
                  </a:ext>
                </a:extLst>
              </p14:cNvPr>
              <p14:cNvContentPartPr/>
              <p14:nvPr/>
            </p14:nvContentPartPr>
            <p14:xfrm>
              <a:off x="540225" y="5761980"/>
              <a:ext cx="831960" cy="55440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78E5CE6B-D55C-4DA9-B270-846E46E71A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1225" y="5752980"/>
                <a:ext cx="8496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5719CF3A-F976-4D5A-8459-CFE4269D55F4}"/>
                  </a:ext>
                </a:extLst>
              </p14:cNvPr>
              <p14:cNvContentPartPr/>
              <p14:nvPr/>
            </p14:nvContentPartPr>
            <p14:xfrm>
              <a:off x="1848465" y="5695380"/>
              <a:ext cx="455400" cy="88740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5719CF3A-F976-4D5A-8459-CFE4269D55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39465" y="5686380"/>
                <a:ext cx="47304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7" name="Tinta 106">
                <a:extLst>
                  <a:ext uri="{FF2B5EF4-FFF2-40B4-BE49-F238E27FC236}">
                    <a16:creationId xmlns:a16="http://schemas.microsoft.com/office/drawing/2014/main" id="{2C17949C-0468-4717-A512-DFAC124E037B}"/>
                  </a:ext>
                </a:extLst>
              </p14:cNvPr>
              <p14:cNvContentPartPr/>
              <p14:nvPr/>
            </p14:nvContentPartPr>
            <p14:xfrm>
              <a:off x="3809745" y="5985540"/>
              <a:ext cx="227520" cy="305280"/>
            </p14:xfrm>
          </p:contentPart>
        </mc:Choice>
        <mc:Fallback xmlns="">
          <p:pic>
            <p:nvPicPr>
              <p:cNvPr id="107" name="Tinta 106">
                <a:extLst>
                  <a:ext uri="{FF2B5EF4-FFF2-40B4-BE49-F238E27FC236}">
                    <a16:creationId xmlns:a16="http://schemas.microsoft.com/office/drawing/2014/main" id="{2C17949C-0468-4717-A512-DFAC124E03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0745" y="5976540"/>
                <a:ext cx="2451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Tinta 107">
                <a:extLst>
                  <a:ext uri="{FF2B5EF4-FFF2-40B4-BE49-F238E27FC236}">
                    <a16:creationId xmlns:a16="http://schemas.microsoft.com/office/drawing/2014/main" id="{8FE41BAD-EBA5-4336-BD4A-C2B2F38254BF}"/>
                  </a:ext>
                </a:extLst>
              </p14:cNvPr>
              <p14:cNvContentPartPr/>
              <p14:nvPr/>
            </p14:nvContentPartPr>
            <p14:xfrm>
              <a:off x="2761065" y="5679900"/>
              <a:ext cx="810720" cy="1116000"/>
            </p14:xfrm>
          </p:contentPart>
        </mc:Choice>
        <mc:Fallback xmlns="">
          <p:pic>
            <p:nvPicPr>
              <p:cNvPr id="108" name="Tinta 107">
                <a:extLst>
                  <a:ext uri="{FF2B5EF4-FFF2-40B4-BE49-F238E27FC236}">
                    <a16:creationId xmlns:a16="http://schemas.microsoft.com/office/drawing/2014/main" id="{8FE41BAD-EBA5-4336-BD4A-C2B2F38254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2065" y="5670900"/>
                <a:ext cx="82836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6CBE2781-B0F7-4AC8-AE67-20E385323081}"/>
                  </a:ext>
                </a:extLst>
              </p14:cNvPr>
              <p14:cNvContentPartPr/>
              <p14:nvPr/>
            </p14:nvContentPartPr>
            <p14:xfrm>
              <a:off x="4322745" y="5652180"/>
              <a:ext cx="1465920" cy="84528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6CBE2781-B0F7-4AC8-AE67-20E3853230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3745" y="5643180"/>
                <a:ext cx="148356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22C12E65-7F71-46CB-8EA8-28419F8ED4D6}"/>
                  </a:ext>
                </a:extLst>
              </p14:cNvPr>
              <p14:cNvContentPartPr/>
              <p14:nvPr/>
            </p14:nvContentPartPr>
            <p14:xfrm>
              <a:off x="6011505" y="6070500"/>
              <a:ext cx="183600" cy="3348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22C12E65-7F71-46CB-8EA8-28419F8ED4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2505" y="6061500"/>
                <a:ext cx="201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6B7713B6-D03B-4B3D-9608-B404DD8EE0DD}"/>
                  </a:ext>
                </a:extLst>
              </p14:cNvPr>
              <p14:cNvContentPartPr/>
              <p14:nvPr/>
            </p14:nvContentPartPr>
            <p14:xfrm>
              <a:off x="7372305" y="5945580"/>
              <a:ext cx="201600" cy="192240"/>
            </p14:xfrm>
          </p:contentPart>
        </mc:Choice>
        <mc:Fallback xmlns=""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6B7713B6-D03B-4B3D-9608-B404DD8EE0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3305" y="5936580"/>
                <a:ext cx="219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9" name="Tinta 118">
                <a:extLst>
                  <a:ext uri="{FF2B5EF4-FFF2-40B4-BE49-F238E27FC236}">
                    <a16:creationId xmlns:a16="http://schemas.microsoft.com/office/drawing/2014/main" id="{1E9A0ECB-747D-4F88-A25A-B0C0110DADD9}"/>
                  </a:ext>
                </a:extLst>
              </p14:cNvPr>
              <p14:cNvContentPartPr/>
              <p14:nvPr/>
            </p14:nvContentPartPr>
            <p14:xfrm>
              <a:off x="6449625" y="5496660"/>
              <a:ext cx="644040" cy="1197000"/>
            </p14:xfrm>
          </p:contentPart>
        </mc:Choice>
        <mc:Fallback xmlns="">
          <p:pic>
            <p:nvPicPr>
              <p:cNvPr id="119" name="Tinta 118">
                <a:extLst>
                  <a:ext uri="{FF2B5EF4-FFF2-40B4-BE49-F238E27FC236}">
                    <a16:creationId xmlns:a16="http://schemas.microsoft.com/office/drawing/2014/main" id="{1E9A0ECB-747D-4F88-A25A-B0C0110DAD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40625" y="5487660"/>
                <a:ext cx="66168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DC76123A-B038-4F68-BEA3-EC3CEDD4A777}"/>
                  </a:ext>
                </a:extLst>
              </p14:cNvPr>
              <p14:cNvContentPartPr/>
              <p14:nvPr/>
            </p14:nvContentPartPr>
            <p14:xfrm>
              <a:off x="7826265" y="5797260"/>
              <a:ext cx="962640" cy="422280"/>
            </p14:xfrm>
          </p:contentPart>
        </mc:Choice>
        <mc:Fallback xmlns=""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DC76123A-B038-4F68-BEA3-EC3CEDD4A7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7265" y="5788260"/>
                <a:ext cx="980280" cy="4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62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8E097AC-1BE0-4C87-BD7C-B8CCA2E1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33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A7E8978-0C54-40D1-A4D5-FC3035062BC2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013B4ED2-D798-48D8-829D-FB9959ED6B8F}"/>
                  </a:ext>
                </a:extLst>
              </p14:cNvPr>
              <p14:cNvContentPartPr/>
              <p14:nvPr/>
            </p14:nvContentPartPr>
            <p14:xfrm>
              <a:off x="1071585" y="1396620"/>
              <a:ext cx="7662960" cy="18176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013B4ED2-D798-48D8-829D-FB9959ED6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585" y="1387620"/>
                <a:ext cx="7680600" cy="18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D14C3584-6763-4DC9-BA1F-BEE960D30689}"/>
                  </a:ext>
                </a:extLst>
              </p14:cNvPr>
              <p14:cNvContentPartPr/>
              <p14:nvPr/>
            </p14:nvContentPartPr>
            <p14:xfrm>
              <a:off x="970785" y="3552660"/>
              <a:ext cx="855360" cy="6825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D14C3584-6763-4DC9-BA1F-BEE960D30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785" y="3543660"/>
                <a:ext cx="87300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1E4ED6C7-CB80-40F1-A4BA-5C069F04D95E}"/>
                  </a:ext>
                </a:extLst>
              </p14:cNvPr>
              <p14:cNvContentPartPr/>
              <p14:nvPr/>
            </p14:nvContentPartPr>
            <p14:xfrm>
              <a:off x="2157705" y="3547620"/>
              <a:ext cx="526320" cy="135684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1E4ED6C7-CB80-40F1-A4BA-5C069F04D9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8705" y="3538620"/>
                <a:ext cx="54396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C8AA1A73-1E77-4505-BDE2-E0757B26E11C}"/>
                  </a:ext>
                </a:extLst>
              </p14:cNvPr>
              <p14:cNvContentPartPr/>
              <p14:nvPr/>
            </p14:nvContentPartPr>
            <p14:xfrm>
              <a:off x="3027465" y="3485340"/>
              <a:ext cx="2167560" cy="170208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C8AA1A73-1E77-4505-BDE2-E0757B26E1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8465" y="3476340"/>
                <a:ext cx="2185200" cy="17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4FA796FC-A906-4F21-A4D2-A2F8C842E3AF}"/>
                  </a:ext>
                </a:extLst>
              </p14:cNvPr>
              <p14:cNvContentPartPr/>
              <p14:nvPr/>
            </p14:nvContentPartPr>
            <p14:xfrm>
              <a:off x="5479065" y="3486420"/>
              <a:ext cx="2221200" cy="1492920"/>
            </p14:xfrm>
          </p:contentPart>
        </mc:Choice>
        <mc:Fallback xmlns=""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4FA796FC-A906-4F21-A4D2-A2F8C842E3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0065" y="3477420"/>
                <a:ext cx="223884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D9F00FF1-BFEF-490A-A8B2-5C9A0241C6B7}"/>
                  </a:ext>
                </a:extLst>
              </p14:cNvPr>
              <p14:cNvContentPartPr/>
              <p14:nvPr/>
            </p14:nvContentPartPr>
            <p14:xfrm>
              <a:off x="1059345" y="5383620"/>
              <a:ext cx="878760" cy="68364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D9F00FF1-BFEF-490A-A8B2-5C9A0241C6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0345" y="5374620"/>
                <a:ext cx="8964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B8C0DDE1-2265-45AB-856C-59000916B93B}"/>
                  </a:ext>
                </a:extLst>
              </p14:cNvPr>
              <p14:cNvContentPartPr/>
              <p14:nvPr/>
            </p14:nvContentPartPr>
            <p14:xfrm>
              <a:off x="2326185" y="5928300"/>
              <a:ext cx="181800" cy="3132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B8C0DDE1-2265-45AB-856C-59000916B9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7185" y="5919300"/>
                <a:ext cx="199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BC11BE72-CB67-4C03-87C7-8B5C11373F94}"/>
                  </a:ext>
                </a:extLst>
              </p14:cNvPr>
              <p14:cNvContentPartPr/>
              <p14:nvPr/>
            </p14:nvContentPartPr>
            <p14:xfrm>
              <a:off x="2741625" y="5518620"/>
              <a:ext cx="1185120" cy="56592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BC11BE72-CB67-4C03-87C7-8B5C11373F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2625" y="5509620"/>
                <a:ext cx="120276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543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6588F4-E249-4812-A39C-DFFBA03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34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E382277-5583-4F70-B425-27094A64E38F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EFDEB42-11C1-48E1-A7BF-515DE91F7657}"/>
                  </a:ext>
                </a:extLst>
              </p14:cNvPr>
              <p14:cNvContentPartPr/>
              <p14:nvPr/>
            </p14:nvContentPartPr>
            <p14:xfrm>
              <a:off x="635625" y="1670580"/>
              <a:ext cx="662400" cy="20181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EFDEB42-11C1-48E1-A7BF-515DE91F7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625" y="1661580"/>
                <a:ext cx="680040" cy="20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ECC749C4-8A29-4D1E-8E51-C72018F6BBB6}"/>
                  </a:ext>
                </a:extLst>
              </p14:cNvPr>
              <p14:cNvContentPartPr/>
              <p14:nvPr/>
            </p14:nvContentPartPr>
            <p14:xfrm>
              <a:off x="1664505" y="2077740"/>
              <a:ext cx="3495960" cy="7668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ECC749C4-8A29-4D1E-8E51-C72018F6BB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505" y="2068740"/>
                <a:ext cx="351360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9E8F98CF-D8F4-4798-AEC4-F437CB8546D9}"/>
                  </a:ext>
                </a:extLst>
              </p14:cNvPr>
              <p14:cNvContentPartPr/>
              <p14:nvPr/>
            </p14:nvContentPartPr>
            <p14:xfrm>
              <a:off x="5557905" y="2348460"/>
              <a:ext cx="3091680" cy="56160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9E8F98CF-D8F4-4798-AEC4-F437CB8546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8905" y="2339460"/>
                <a:ext cx="31093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64B1C480-0426-4145-80B5-10DBB441FA1B}"/>
                  </a:ext>
                </a:extLst>
              </p14:cNvPr>
              <p14:cNvContentPartPr/>
              <p14:nvPr/>
            </p14:nvContentPartPr>
            <p14:xfrm>
              <a:off x="2909745" y="3804300"/>
              <a:ext cx="273600" cy="2592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64B1C480-0426-4145-80B5-10DBB441FA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0745" y="3795300"/>
                <a:ext cx="2912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041EAB2F-7FE4-41F2-BD6E-948846381226}"/>
                  </a:ext>
                </a:extLst>
              </p14:cNvPr>
              <p14:cNvContentPartPr/>
              <p14:nvPr/>
            </p14:nvContentPartPr>
            <p14:xfrm>
              <a:off x="2949705" y="4001220"/>
              <a:ext cx="275400" cy="3672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041EAB2F-7FE4-41F2-BD6E-948846381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0705" y="3992220"/>
                <a:ext cx="293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244241A-17E6-4EB8-9553-DFC87EC9AC3B}"/>
                  </a:ext>
                </a:extLst>
              </p14:cNvPr>
              <p14:cNvContentPartPr/>
              <p14:nvPr/>
            </p14:nvContentPartPr>
            <p14:xfrm>
              <a:off x="3492225" y="3670740"/>
              <a:ext cx="1139400" cy="6130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244241A-17E6-4EB8-9553-DFC87EC9AC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83225" y="3661740"/>
                <a:ext cx="11570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ACF0BB7F-5518-49F2-B8A7-8909B1484E02}"/>
                  </a:ext>
                </a:extLst>
              </p14:cNvPr>
              <p14:cNvContentPartPr/>
              <p14:nvPr/>
            </p14:nvContentPartPr>
            <p14:xfrm>
              <a:off x="4880025" y="3639060"/>
              <a:ext cx="2767320" cy="75780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ACF0BB7F-5518-49F2-B8A7-8909B1484E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025" y="3630060"/>
                <a:ext cx="2784960" cy="7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108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6588F4-E249-4812-A39C-DFFBA03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35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E382277-5583-4F70-B425-27094A64E38F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6CC42B-6329-D227-0DD3-0BDC5423064F}"/>
              </a:ext>
            </a:extLst>
          </p:cNvPr>
          <p:cNvSpPr txBox="1"/>
          <p:nvPr/>
        </p:nvSpPr>
        <p:spPr>
          <a:xfrm>
            <a:off x="755576" y="1988840"/>
            <a:ext cx="8136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sintaxe da função </a:t>
            </a:r>
            <a:r>
              <a:rPr lang="pt-BR" dirty="0" err="1"/>
              <a:t>simpson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simpson</a:t>
            </a:r>
            <a:r>
              <a:rPr lang="pt-BR" dirty="0"/>
              <a:t>(limite inferior, limite superior, número de subintervalos)</a:t>
            </a:r>
          </a:p>
        </p:txBody>
      </p:sp>
    </p:spTree>
    <p:extLst>
      <p:ext uri="{BB962C8B-B14F-4D97-AF65-F5344CB8AC3E}">
        <p14:creationId xmlns:p14="http://schemas.microsoft.com/office/powerpoint/2010/main" val="3385438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6588F4-E249-4812-A39C-DFFBA03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36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E382277-5583-4F70-B425-27094A64E38F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11C0B2-F6C8-772C-5B53-32F42D18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75" t="34601" r="28737" b="13600"/>
          <a:stretch/>
        </p:blipFill>
        <p:spPr>
          <a:xfrm>
            <a:off x="395536" y="2040877"/>
            <a:ext cx="7992888" cy="45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6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6588F4-E249-4812-A39C-DFFBA03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0C29-6E3C-4377-BAAC-6CCB1913BEBE}" type="slidenum">
              <a:rPr lang="pt-BR" altLang="pt-BR" smtClean="0"/>
              <a:pPr/>
              <a:t>37</a:t>
            </a:fld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E382277-5583-4F70-B425-27094A64E38F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476250"/>
            <a:ext cx="7793037" cy="581025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t-BR" altLang="pt-BR" kern="0"/>
              <a:t>Método de Simpson</a:t>
            </a:r>
            <a:endParaRPr lang="pt-BR" altLang="pt-BR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CBB34A-D450-065C-0C3C-46A7E20B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75" t="62600" r="30313" b="26104"/>
          <a:stretch/>
        </p:blipFill>
        <p:spPr>
          <a:xfrm>
            <a:off x="-108520" y="2323728"/>
            <a:ext cx="871213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7D577E-1C98-4634-B3E8-CBFF3948C614}"/>
              </a:ext>
            </a:extLst>
          </p:cNvPr>
          <p:cNvSpPr/>
          <p:nvPr/>
        </p:nvSpPr>
        <p:spPr bwMode="auto">
          <a:xfrm>
            <a:off x="1619672" y="2531368"/>
            <a:ext cx="48217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5121BF39-1494-4723-AE57-454DE1C5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60574"/>
            <a:ext cx="6624736" cy="47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CC3E0F8-D669-4EC6-8479-4EC7307993FA}"/>
              </a:ext>
            </a:extLst>
          </p:cNvPr>
          <p:cNvSpPr txBox="1"/>
          <p:nvPr/>
        </p:nvSpPr>
        <p:spPr>
          <a:xfrm>
            <a:off x="1248013" y="121351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</p:spTree>
    <p:extLst>
      <p:ext uri="{BB962C8B-B14F-4D97-AF65-F5344CB8AC3E}">
        <p14:creationId xmlns:p14="http://schemas.microsoft.com/office/powerpoint/2010/main" val="29546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984402-F94B-40FC-9F68-12C21DCB0B9E}"/>
              </a:ext>
            </a:extLst>
          </p:cNvPr>
          <p:cNvSpPr/>
          <p:nvPr/>
        </p:nvSpPr>
        <p:spPr>
          <a:xfrm>
            <a:off x="326986" y="2074625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pt-BR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Aplicando-se a Regra do Trapézio a cada subintervalos, tem-se para a aproximação da integral:</a:t>
            </a:r>
            <a:endParaRPr lang="pt-BR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22BC31-7959-4A9D-8DAD-EB44658C1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20462"/>
              </p:ext>
            </p:extLst>
          </p:nvPr>
        </p:nvGraphicFramePr>
        <p:xfrm>
          <a:off x="258482" y="4077072"/>
          <a:ext cx="8627035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5153424" imgH="504738" progId="Equation.3">
                  <p:embed/>
                </p:oleObj>
              </mc:Choice>
              <mc:Fallback>
                <p:oleObj name="Equação" r:id="rId2" imgW="5153424" imgH="504738" progId="Equation.3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482" y="4077072"/>
                        <a:ext cx="8627035" cy="98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9B594D-BE4D-472C-BC0C-9E3C271362EF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</p:spTree>
    <p:extLst>
      <p:ext uri="{BB962C8B-B14F-4D97-AF65-F5344CB8AC3E}">
        <p14:creationId xmlns:p14="http://schemas.microsoft.com/office/powerpoint/2010/main" val="328916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7D577E-1C98-4634-B3E8-CBFF3948C614}"/>
              </a:ext>
            </a:extLst>
          </p:cNvPr>
          <p:cNvSpPr/>
          <p:nvPr/>
        </p:nvSpPr>
        <p:spPr bwMode="auto">
          <a:xfrm>
            <a:off x="1619672" y="2531368"/>
            <a:ext cx="48217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D664DE0-CE0E-45AB-A177-2A47979F7E6D}"/>
              </a:ext>
            </a:extLst>
          </p:cNvPr>
          <p:cNvSpPr/>
          <p:nvPr/>
        </p:nvSpPr>
        <p:spPr>
          <a:xfrm>
            <a:off x="629657" y="2539752"/>
            <a:ext cx="2934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Resultando em:</a:t>
            </a:r>
            <a:endParaRPr lang="pt-BR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0869460-C001-4ED5-912F-0030C9D3F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92254"/>
              </p:ext>
            </p:extLst>
          </p:nvPr>
        </p:nvGraphicFramePr>
        <p:xfrm>
          <a:off x="282275" y="3762009"/>
          <a:ext cx="88617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4296200" imgH="504738" progId="Equation.3">
                  <p:embed/>
                </p:oleObj>
              </mc:Choice>
              <mc:Fallback>
                <p:oleObj name="Equação" r:id="rId2" imgW="4296200" imgH="504738" progId="Equation.3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275" y="3762009"/>
                        <a:ext cx="8861725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72D485-773B-4957-BBFC-1C414A2DE116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</p:spTree>
    <p:extLst>
      <p:ext uri="{BB962C8B-B14F-4D97-AF65-F5344CB8AC3E}">
        <p14:creationId xmlns:p14="http://schemas.microsoft.com/office/powerpoint/2010/main" val="202530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D0CABCA-255C-40A6-BB32-B1B6D5D50803}"/>
                  </a:ext>
                </a:extLst>
              </p:cNvPr>
              <p:cNvSpPr txBox="1"/>
              <p:nvPr/>
            </p:nvSpPr>
            <p:spPr>
              <a:xfrm>
                <a:off x="899592" y="2300535"/>
                <a:ext cx="6451061" cy="1943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Exemplo: Calcular usando a regra do trapézio 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0" dirty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  <m:e>
                          <m:sSup>
                            <m:sSup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 dirty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i="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pt-BR" i="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D0CABCA-255C-40A6-BB32-B1B6D5D50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00535"/>
                <a:ext cx="6451061" cy="1943994"/>
              </a:xfrm>
              <a:prstGeom prst="rect">
                <a:avLst/>
              </a:prstGeom>
              <a:blipFill>
                <a:blip r:embed="rId2"/>
                <a:stretch>
                  <a:fillRect l="-1512" t="-2508" r="-4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6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2B2A04-28A0-4CE6-B31B-CF426B32FBD9}"/>
              </a:ext>
            </a:extLst>
          </p:cNvPr>
          <p:cNvSpPr/>
          <p:nvPr/>
        </p:nvSpPr>
        <p:spPr bwMode="auto">
          <a:xfrm>
            <a:off x="6394078" y="2387352"/>
            <a:ext cx="64807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E091244-CDCC-4DDB-8E7E-04D452868251}"/>
                  </a:ext>
                </a:extLst>
              </p14:cNvPr>
              <p14:cNvContentPartPr/>
              <p14:nvPr/>
            </p14:nvContentPartPr>
            <p14:xfrm>
              <a:off x="1264635" y="2038860"/>
              <a:ext cx="1089360" cy="7077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E091244-CDCC-4DDB-8E7E-04D452868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35" y="2029860"/>
                <a:ext cx="110700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2FBC67E5-448B-4B9C-BFF8-A1480095BC93}"/>
                  </a:ext>
                </a:extLst>
              </p14:cNvPr>
              <p14:cNvContentPartPr/>
              <p14:nvPr/>
            </p14:nvContentPartPr>
            <p14:xfrm>
              <a:off x="2627955" y="2521260"/>
              <a:ext cx="288360" cy="3002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2FBC67E5-448B-4B9C-BFF8-A1480095B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8955" y="2512260"/>
                <a:ext cx="306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AA28FE5-A3E3-496C-9D01-454671898BD1}"/>
                  </a:ext>
                </a:extLst>
              </p14:cNvPr>
              <p14:cNvContentPartPr/>
              <p14:nvPr/>
            </p14:nvContentPartPr>
            <p14:xfrm>
              <a:off x="3001995" y="2098980"/>
              <a:ext cx="180000" cy="2620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AA28FE5-A3E3-496C-9D01-454671898B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2995" y="2089980"/>
                <a:ext cx="197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0E2A88B7-BC9D-4F80-AEE5-CB984D28BDB5}"/>
                  </a:ext>
                </a:extLst>
              </p14:cNvPr>
              <p14:cNvContentPartPr/>
              <p14:nvPr/>
            </p14:nvContentPartPr>
            <p14:xfrm>
              <a:off x="3148875" y="2780460"/>
              <a:ext cx="25200" cy="266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0E2A88B7-BC9D-4F80-AEE5-CB984D28BD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9875" y="2771460"/>
                <a:ext cx="42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F7A7E2D-EEA8-417A-AE85-6D5E62BEBE3A}"/>
                  </a:ext>
                </a:extLst>
              </p14:cNvPr>
              <p14:cNvContentPartPr/>
              <p14:nvPr/>
            </p14:nvContentPartPr>
            <p14:xfrm>
              <a:off x="3385035" y="2491740"/>
              <a:ext cx="823320" cy="3168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F7A7E2D-EEA8-417A-AE85-6D5E62BEBE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6035" y="2482740"/>
                <a:ext cx="840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FB45AA31-574E-4297-BD9B-FA72CA94B757}"/>
                  </a:ext>
                </a:extLst>
              </p14:cNvPr>
              <p14:cNvContentPartPr/>
              <p14:nvPr/>
            </p14:nvContentPartPr>
            <p14:xfrm>
              <a:off x="4407075" y="2383020"/>
              <a:ext cx="934920" cy="4777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FB45AA31-574E-4297-BD9B-FA72CA9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8075" y="2374020"/>
                <a:ext cx="9525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85282BC6-3E2E-4680-972F-C688F8C4E7D4}"/>
                  </a:ext>
                </a:extLst>
              </p14:cNvPr>
              <p14:cNvContentPartPr/>
              <p14:nvPr/>
            </p14:nvContentPartPr>
            <p14:xfrm>
              <a:off x="5823315" y="2351700"/>
              <a:ext cx="235440" cy="5698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85282BC6-3E2E-4680-972F-C688F8C4E7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4315" y="2342700"/>
                <a:ext cx="2530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DBE4E01F-B95F-4352-A0D3-092957FA71E7}"/>
                  </a:ext>
                </a:extLst>
              </p14:cNvPr>
              <p14:cNvContentPartPr/>
              <p14:nvPr/>
            </p14:nvContentPartPr>
            <p14:xfrm>
              <a:off x="2599155" y="3478860"/>
              <a:ext cx="161640" cy="1299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DBE4E01F-B95F-4352-A0D3-092957FA71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0155" y="3469860"/>
                <a:ext cx="1792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3F297A3D-A0B7-4B1F-82E5-2DD4737C42D9}"/>
                  </a:ext>
                </a:extLst>
              </p14:cNvPr>
              <p14:cNvContentPartPr/>
              <p14:nvPr/>
            </p14:nvContentPartPr>
            <p14:xfrm>
              <a:off x="1231155" y="2896020"/>
              <a:ext cx="1183320" cy="74916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3F297A3D-A0B7-4B1F-82E5-2DD4737C42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2155" y="2887020"/>
                <a:ext cx="120096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A822E3D2-4C54-4525-8315-14D34A8F379A}"/>
                  </a:ext>
                </a:extLst>
              </p14:cNvPr>
              <p14:cNvContentPartPr/>
              <p14:nvPr/>
            </p14:nvContentPartPr>
            <p14:xfrm>
              <a:off x="3051315" y="3088620"/>
              <a:ext cx="809640" cy="72036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A822E3D2-4C54-4525-8315-14D34A8F37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2315" y="3079620"/>
                <a:ext cx="82728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641B2B62-20CD-4ED7-9D34-1836FA39AAB0}"/>
                  </a:ext>
                </a:extLst>
              </p14:cNvPr>
              <p14:cNvContentPartPr/>
              <p14:nvPr/>
            </p14:nvContentPartPr>
            <p14:xfrm>
              <a:off x="4169115" y="3292740"/>
              <a:ext cx="1895040" cy="5810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641B2B62-20CD-4ED7-9D34-1836FA39AA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0115" y="3283740"/>
                <a:ext cx="191268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61FB1167-4A50-4ABA-8BE4-38967ADA9FB4}"/>
                  </a:ext>
                </a:extLst>
              </p14:cNvPr>
              <p14:cNvContentPartPr/>
              <p14:nvPr/>
            </p14:nvContentPartPr>
            <p14:xfrm>
              <a:off x="6309315" y="3547980"/>
              <a:ext cx="241200" cy="17892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61FB1167-4A50-4ABA-8BE4-38967ADA9F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0315" y="3538980"/>
                <a:ext cx="2588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5373DE50-CBDE-4115-8943-A742A38A372E}"/>
                  </a:ext>
                </a:extLst>
              </p14:cNvPr>
              <p14:cNvContentPartPr/>
              <p14:nvPr/>
            </p14:nvContentPartPr>
            <p14:xfrm>
              <a:off x="6789555" y="3366540"/>
              <a:ext cx="1251720" cy="53388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5373DE50-CBDE-4115-8943-A742A38A37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80555" y="3357540"/>
                <a:ext cx="12693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6D2EFB9F-581B-421A-AFBF-AAD22AFAA2BE}"/>
                  </a:ext>
                </a:extLst>
              </p14:cNvPr>
              <p14:cNvContentPartPr/>
              <p14:nvPr/>
            </p14:nvContentPartPr>
            <p14:xfrm>
              <a:off x="1090395" y="3862260"/>
              <a:ext cx="1452600" cy="97272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6D2EFB9F-581B-421A-AFBF-AAD22AFAA2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1395" y="3853260"/>
                <a:ext cx="147024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2F03123E-5B24-49FE-A5D5-A83530E243F9}"/>
                  </a:ext>
                </a:extLst>
              </p14:cNvPr>
              <p14:cNvContentPartPr/>
              <p14:nvPr/>
            </p14:nvContentPartPr>
            <p14:xfrm>
              <a:off x="2802195" y="4066740"/>
              <a:ext cx="1168560" cy="78912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2F03123E-5B24-49FE-A5D5-A83530E243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3195" y="4057740"/>
                <a:ext cx="118620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39795751-1929-42B4-A979-044609C1A849}"/>
                  </a:ext>
                </a:extLst>
              </p14:cNvPr>
              <p14:cNvContentPartPr/>
              <p14:nvPr/>
            </p14:nvContentPartPr>
            <p14:xfrm>
              <a:off x="4205115" y="4414140"/>
              <a:ext cx="875520" cy="37692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39795751-1929-42B4-A979-044609C1A8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96115" y="4405140"/>
                <a:ext cx="893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BCAB3FF5-2D65-4084-B5D7-E1827AD5CA16}"/>
                  </a:ext>
                </a:extLst>
              </p14:cNvPr>
              <p14:cNvContentPartPr/>
              <p14:nvPr/>
            </p14:nvContentPartPr>
            <p14:xfrm>
              <a:off x="5288355" y="4369500"/>
              <a:ext cx="1229760" cy="58320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BCAB3FF5-2D65-4084-B5D7-E1827AD5CA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79355" y="4360500"/>
                <a:ext cx="12474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226C7545-4F6F-4C79-9E4A-97B649E8BC42}"/>
                  </a:ext>
                </a:extLst>
              </p14:cNvPr>
              <p14:cNvContentPartPr/>
              <p14:nvPr/>
            </p14:nvContentPartPr>
            <p14:xfrm>
              <a:off x="6794595" y="4388940"/>
              <a:ext cx="1364400" cy="59616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226C7545-4F6F-4C79-9E4A-97B649E8BC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5595" y="4379940"/>
                <a:ext cx="138204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60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C7E6-3F92-4597-A17B-75A229BAE82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3D1A22-FBB2-4ABA-A012-D40602E507C7}"/>
              </a:ext>
            </a:extLst>
          </p:cNvPr>
          <p:cNvSpPr txBox="1"/>
          <p:nvPr/>
        </p:nvSpPr>
        <p:spPr>
          <a:xfrm>
            <a:off x="1085716" y="12707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</a:rPr>
              <a:t>Integração Numérica – Regra do Trapézio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4AF8868F-559D-4FD8-91D4-89182AD43340}"/>
                  </a:ext>
                </a:extLst>
              </p14:cNvPr>
              <p14:cNvContentPartPr/>
              <p14:nvPr/>
            </p14:nvContentPartPr>
            <p14:xfrm>
              <a:off x="220275" y="2199420"/>
              <a:ext cx="8473320" cy="124740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4AF8868F-559D-4FD8-91D4-89182AD433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275" y="2190420"/>
                <a:ext cx="8490960" cy="12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9" name="Tinta 268">
                <a:extLst>
                  <a:ext uri="{FF2B5EF4-FFF2-40B4-BE49-F238E27FC236}">
                    <a16:creationId xmlns:a16="http://schemas.microsoft.com/office/drawing/2014/main" id="{622B0F32-A864-428F-8967-F7A6854819EE}"/>
                  </a:ext>
                </a:extLst>
              </p14:cNvPr>
              <p14:cNvContentPartPr/>
              <p14:nvPr/>
            </p14:nvContentPartPr>
            <p14:xfrm>
              <a:off x="39915" y="1871820"/>
              <a:ext cx="8747280" cy="5034600"/>
            </p14:xfrm>
          </p:contentPart>
        </mc:Choice>
        <mc:Fallback xmlns="">
          <p:pic>
            <p:nvPicPr>
              <p:cNvPr id="269" name="Tinta 268">
                <a:extLst>
                  <a:ext uri="{FF2B5EF4-FFF2-40B4-BE49-F238E27FC236}">
                    <a16:creationId xmlns:a16="http://schemas.microsoft.com/office/drawing/2014/main" id="{622B0F32-A864-428F-8967-F7A685481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15" y="1862820"/>
                <a:ext cx="8764920" cy="50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3" name="Tinta 272">
                <a:extLst>
                  <a:ext uri="{FF2B5EF4-FFF2-40B4-BE49-F238E27FC236}">
                    <a16:creationId xmlns:a16="http://schemas.microsoft.com/office/drawing/2014/main" id="{284A6F32-998E-404B-976A-BA2321742E1A}"/>
                  </a:ext>
                </a:extLst>
              </p14:cNvPr>
              <p14:cNvContentPartPr/>
              <p14:nvPr/>
            </p14:nvContentPartPr>
            <p14:xfrm>
              <a:off x="7814835" y="6373560"/>
              <a:ext cx="441720" cy="337680"/>
            </p14:xfrm>
          </p:contentPart>
        </mc:Choice>
        <mc:Fallback xmlns="">
          <p:pic>
            <p:nvPicPr>
              <p:cNvPr id="273" name="Tinta 272">
                <a:extLst>
                  <a:ext uri="{FF2B5EF4-FFF2-40B4-BE49-F238E27FC236}">
                    <a16:creationId xmlns:a16="http://schemas.microsoft.com/office/drawing/2014/main" id="{284A6F32-998E-404B-976A-BA2321742E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5835" y="6364560"/>
                <a:ext cx="45936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222894"/>
      </p:ext>
    </p:extLst>
  </p:cSld>
  <p:clrMapOvr>
    <a:masterClrMapping/>
  </p:clrMapOvr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ppt9DF5.tmp</Template>
  <TotalTime>7524</TotalTime>
  <Words>1150</Words>
  <Application>Microsoft Office PowerPoint</Application>
  <PresentationFormat>Apresentação na tela (4:3)</PresentationFormat>
  <Paragraphs>304</Paragraphs>
  <Slides>37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37</vt:i4>
      </vt:variant>
    </vt:vector>
  </HeadingPairs>
  <TitlesOfParts>
    <vt:vector size="49" baseType="lpstr">
      <vt:lpstr>Arial</vt:lpstr>
      <vt:lpstr>Cambria Math</vt:lpstr>
      <vt:lpstr>inherit</vt:lpstr>
      <vt:lpstr>Open Sans</vt:lpstr>
      <vt:lpstr>Symbol</vt:lpstr>
      <vt:lpstr>Tahoma</vt:lpstr>
      <vt:lpstr>Times New Roman</vt:lpstr>
      <vt:lpstr>Wingdings</vt:lpstr>
      <vt:lpstr>Geométrico</vt:lpstr>
      <vt:lpstr>Equação</vt:lpstr>
      <vt:lpstr>Equation</vt:lpstr>
      <vt:lpstr>Microsoft Equation 3.0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 de Simpson</vt:lpstr>
      <vt:lpstr>Método de Simpson</vt:lpstr>
      <vt:lpstr>Método de Simpson</vt:lpstr>
      <vt:lpstr>Método de Simpson</vt:lpstr>
      <vt:lpstr>Método de Simpson</vt:lpstr>
      <vt:lpstr>Método de Simpson</vt:lpstr>
      <vt:lpstr>Método de Simpson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UFPE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fbf2</dc:creator>
  <cp:lastModifiedBy>Antonio Gracias</cp:lastModifiedBy>
  <cp:revision>678</cp:revision>
  <cp:lastPrinted>2001-04-02T12:42:59Z</cp:lastPrinted>
  <dcterms:created xsi:type="dcterms:W3CDTF">2000-11-15T23:57:53Z</dcterms:created>
  <dcterms:modified xsi:type="dcterms:W3CDTF">2024-10-15T20:36:05Z</dcterms:modified>
</cp:coreProperties>
</file>